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8/30/2013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8/30/2013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8/30/2013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8/30/2013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8/30/2013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8/30/2013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8/30/2013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506" y="6041362"/>
            <a:ext cx="2180492" cy="4982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8/30/2013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8/30/2013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8/30/2013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8/30/2013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8/30/2013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8/30/2013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8/30/2013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8/30/2013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Bangladesh Now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3386" y="5351186"/>
            <a:ext cx="10572000" cy="434974"/>
          </a:xfrm>
        </p:spPr>
        <p:txBody>
          <a:bodyPr/>
          <a:lstStyle/>
          <a:p>
            <a:r>
              <a:rPr lang="en-US" dirty="0" smtClean="0"/>
              <a:t>Team 10 (</a:t>
            </a:r>
            <a:r>
              <a:rPr lang="en-US" dirty="0" err="1" smtClean="0"/>
              <a:t>RegExp</a:t>
            </a:r>
            <a:r>
              <a:rPr lang="en-US" dirty="0"/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888" y="5972845"/>
            <a:ext cx="2286000" cy="52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14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Smartphone based public gateway to a2i</a:t>
            </a:r>
          </a:p>
          <a:p>
            <a:pPr marL="0" indent="0">
              <a:buNone/>
            </a:pPr>
            <a:r>
              <a:rPr lang="en-US" dirty="0" smtClean="0"/>
              <a:t>An application to provide an easy way to access all the information provided by a2i. With just a single click or a simple search term. </a:t>
            </a:r>
          </a:p>
          <a:p>
            <a:pPr marL="0" indent="0">
              <a:buNone/>
            </a:pPr>
            <a:r>
              <a:rPr lang="en-US" b="1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272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Keyword based search and intelligent tracking. </a:t>
            </a:r>
          </a:p>
          <a:p>
            <a:r>
              <a:rPr lang="en-US" dirty="0" smtClean="0"/>
              <a:t>Filtering result based on location, time/date and help from synonym and translation provided by google.</a:t>
            </a:r>
          </a:p>
          <a:p>
            <a:r>
              <a:rPr lang="en-US" dirty="0" smtClean="0"/>
              <a:t>Panic button for emergency situation and help enrich law enforcement organization.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90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TC103457503[[fn=Quotable]]</Template>
  <TotalTime>60</TotalTime>
  <Words>81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Century Gothic</vt:lpstr>
      <vt:lpstr>Wingdings 2</vt:lpstr>
      <vt:lpstr>Quotable</vt:lpstr>
      <vt:lpstr>Bangladesh Now</vt:lpstr>
      <vt:lpstr>The Concept</vt:lpstr>
      <vt:lpstr>The Features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Firoz</dc:creator>
  <cp:lastModifiedBy>Ahmad Firoz</cp:lastModifiedBy>
  <cp:revision>10</cp:revision>
  <dcterms:created xsi:type="dcterms:W3CDTF">2013-08-30T08:41:35Z</dcterms:created>
  <dcterms:modified xsi:type="dcterms:W3CDTF">2013-08-30T09:42:20Z</dcterms:modified>
</cp:coreProperties>
</file>