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4" r:id="rId5"/>
    <p:sldId id="258" r:id="rId6"/>
    <p:sldId id="262" r:id="rId7"/>
    <p:sldId id="259" r:id="rId8"/>
    <p:sldId id="260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t>30-Aug-13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achers.gov.bd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Play</a:t>
            </a:r>
            <a:r>
              <a:rPr lang="en-US" b="1" dirty="0" smtClean="0">
                <a:solidFill>
                  <a:srgbClr val="FFC000"/>
                </a:solidFill>
              </a:rPr>
              <a:t>2Learn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Cryptics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Group 11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i="1" dirty="0" smtClean="0"/>
              <a:t>A game </a:t>
            </a:r>
            <a:r>
              <a:rPr lang="en-US" i="1" dirty="0" smtClean="0"/>
              <a:t>to help </a:t>
            </a:r>
            <a:r>
              <a:rPr lang="en-US" i="1" dirty="0" smtClean="0"/>
              <a:t>students to learn their lessons through fun.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1581150"/>
            <a:ext cx="594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For Teachers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Teacher’s Login via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http://www.teachers.gov.bd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Set &amp; Update categorized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test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questions </a:t>
            </a:r>
          </a:p>
          <a:p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For Students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</a:t>
            </a:r>
            <a:endParaRPr lang="en-US" sz="1500" i="1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Play game by selecting desired subject/category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Select no. of questions to play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Game Scoring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Monthly progress graph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Concept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It will be a quiz game. Teachers will create question bank through the mobile app. Students will be able to play game by answering selected categorized questions set by teachers.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It will be very interactive learning process as this kind of games are interesting to the students. Scores will </a:t>
            </a:r>
            <a:r>
              <a:rPr lang="en-US" smtClean="0">
                <a:solidFill>
                  <a:schemeClr val="bg1"/>
                </a:solidFill>
              </a:rPr>
              <a:t>be valuable, so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smtClean="0">
                <a:solidFill>
                  <a:schemeClr val="bg1"/>
                </a:solidFill>
              </a:rPr>
              <a:t>here </a:t>
            </a:r>
            <a:r>
              <a:rPr lang="en-US" dirty="0" smtClean="0">
                <a:solidFill>
                  <a:schemeClr val="bg1"/>
                </a:solidFill>
              </a:rPr>
              <a:t>will be competition among them. Thus they will LEARN THROUGH FUN.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4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(Detail out the solution and features you developed in GDG. Explain them with screen shots)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308687"/>
            <a:ext cx="289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DFD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Wireframe for first 3 features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Graphics for the 1</a:t>
            </a:r>
            <a:r>
              <a:rPr lang="en-US" sz="1500" i="1" baseline="30000" dirty="0" smtClean="0">
                <a:solidFill>
                  <a:schemeClr val="tx1">
                    <a:tint val="75000"/>
                  </a:schemeClr>
                </a:solidFill>
              </a:rPr>
              <a:t>st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feature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etc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(Add 3 to 15 screen shots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consecutive slides)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380"/>
            <a:ext cx="64008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will your final product consist of? How long will it take to deliver?)</a:t>
            </a:r>
          </a:p>
          <a:p>
            <a:r>
              <a:rPr lang="en-US" i="1" dirty="0" smtClean="0"/>
              <a:t>Ex.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2952750"/>
            <a:ext cx="243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National agricultural map</a:t>
            </a:r>
          </a:p>
          <a:p>
            <a:pPr>
              <a:buFont typeface="Arial" pitchFamily="34" charset="0"/>
              <a:buChar char="•"/>
            </a:pPr>
            <a:r>
              <a:rPr lang="en-US" sz="1500" i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Synchronized transaction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3486150"/>
            <a:ext cx="24384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90 Working Days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(What support do you need to deliver the final product?)</a:t>
            </a:r>
          </a:p>
          <a:p>
            <a:r>
              <a:rPr lang="en-US" i="1" dirty="0" smtClean="0"/>
              <a:t>Ex. APIs, Database Access, Partnerships etc.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Team Details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(Name, Contact for all members. 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Focal Person and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Link)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259</Words>
  <Application>Microsoft Office PowerPoint</Application>
  <PresentationFormat>On-screen Show (16:9)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Play2Learn</vt:lpstr>
      <vt:lpstr>The Concept</vt:lpstr>
      <vt:lpstr>The Features</vt:lpstr>
      <vt:lpstr>Concept Details</vt:lpstr>
      <vt:lpstr>What we developed in GDG</vt:lpstr>
      <vt:lpstr>What we developed in GDG</vt:lpstr>
      <vt:lpstr>Final Vision</vt:lpstr>
      <vt:lpstr>Supports We Need</vt:lpstr>
      <vt:lpstr>Team Details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RABBY</cp:lastModifiedBy>
  <cp:revision>15</cp:revision>
  <dcterms:created xsi:type="dcterms:W3CDTF">2013-08-30T04:10:11Z</dcterms:created>
  <dcterms:modified xsi:type="dcterms:W3CDTF">2013-08-30T10:11:57Z</dcterms:modified>
</cp:coreProperties>
</file>