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4" r:id="rId5"/>
    <p:sldId id="258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60" r:id="rId16"/>
    <p:sldId id="26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t>31-Aug-13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ers.gov.b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Play2Learn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Cryptics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Group 11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5122" name="Picture 2" descr="C:\Users\RABBY\Desktop\mockup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728663"/>
            <a:ext cx="2409825" cy="42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217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146" name="Picture 2" descr="C:\Users\RABBY\Desktop\mockup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757238"/>
            <a:ext cx="2867025" cy="41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217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170" name="Picture 2" descr="C:\Users\RABBY\Desktop\mockup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681038"/>
            <a:ext cx="2790826" cy="43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9993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8195" name="Picture 3" descr="C:\Users\RABBY\Desktop\zzz.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71550"/>
            <a:ext cx="3238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9123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Synchronization with central server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Regional Leaderboard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Sharing on the social networks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934200" cy="131445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Database on “//www.teachers.gov.bd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Google Maps API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102519"/>
          </a:xfrm>
        </p:spPr>
        <p:txBody>
          <a:bodyPr/>
          <a:lstStyle/>
          <a:p>
            <a:r>
              <a:rPr lang="en-US" b="1" dirty="0" err="1" smtClean="0">
                <a:solidFill>
                  <a:srgbClr val="FFC000"/>
                </a:solidFill>
              </a:rPr>
              <a:t>Cryptics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0" y="1733550"/>
            <a:ext cx="8752609" cy="131445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Moinul</a:t>
            </a:r>
            <a:r>
              <a:rPr lang="en-US" dirty="0" smtClean="0"/>
              <a:t> Islam </a:t>
            </a:r>
            <a:r>
              <a:rPr lang="en-US" dirty="0" err="1" smtClean="0"/>
              <a:t>Sayed</a:t>
            </a:r>
            <a:r>
              <a:rPr lang="en-US" dirty="0" smtClean="0"/>
              <a:t> – 01924264608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Mohammad </a:t>
            </a:r>
            <a:r>
              <a:rPr lang="en-US" dirty="0" err="1" smtClean="0"/>
              <a:t>Zahid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r>
              <a:rPr lang="en-US" dirty="0" smtClean="0"/>
              <a:t> – 01912773042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: github.com/sayed11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i="1" dirty="0" smtClean="0"/>
              <a:t>A game to help students to learn their lessons through fun.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1581150"/>
            <a:ext cx="5943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For Teachers</a:t>
            </a: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Teacher’s Login via </a:t>
            </a: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http://www.teachers.gov.bd</a:t>
            </a:r>
            <a:endParaRPr lang="en-US" sz="2000" i="1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Set &amp; Update categorized test questions </a:t>
            </a:r>
          </a:p>
          <a:p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For Students</a:t>
            </a: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</a:t>
            </a:r>
            <a:endParaRPr lang="en-US" sz="2000" i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Play game by selecting desired subject/category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Select no. of questions to play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Game Scoring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>
                <a:solidFill>
                  <a:schemeClr val="tx1">
                    <a:tint val="75000"/>
                  </a:schemeClr>
                </a:solidFill>
              </a:rPr>
              <a:t>Monthly progress graph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Concept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It will be a quiz game. Teachers will create question bank through the mobile app. Students will be able to play game by answering selected categorized questions set by teachers.</a:t>
            </a:r>
          </a:p>
          <a:p>
            <a:pPr marL="0" indent="0" algn="just">
              <a:buNone/>
            </a:pPr>
            <a:r>
              <a:rPr lang="en-US" dirty="0" smtClean="0"/>
              <a:t>It will be very interactive learning process as this kind of games are interesting to the students. Scores will be valuable, so </a:t>
            </a:r>
            <a:r>
              <a:rPr lang="en-US" dirty="0"/>
              <a:t>t</a:t>
            </a:r>
            <a:r>
              <a:rPr lang="en-US" dirty="0" smtClean="0"/>
              <a:t>here will be competition among them. Thus they will LEARN THROUGH FUN.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2114550"/>
            <a:ext cx="28956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500" i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i="1" dirty="0" smtClean="0">
                <a:solidFill>
                  <a:schemeClr val="tx1">
                    <a:tint val="75000"/>
                  </a:schemeClr>
                </a:solidFill>
              </a:rPr>
              <a:t>Wireframe</a:t>
            </a:r>
            <a:endParaRPr lang="en-US" sz="32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RABBY\Desktop\mocku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0936"/>
            <a:ext cx="6477000" cy="382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2876550"/>
            <a:ext cx="6400800" cy="1314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Play2Learn</a:t>
            </a:r>
            <a:endParaRPr lang="en-US" sz="20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Users\RABBY\Desktop\mockup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35181"/>
            <a:ext cx="3733800" cy="40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619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3075" name="Picture 3" descr="C:\Users\RABBY\Desktop\mocku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71550"/>
            <a:ext cx="4779716" cy="38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619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099" name="Picture 3" descr="C:\Users\RABBY\Desktop\mocku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819150"/>
            <a:ext cx="2562226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619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214</Words>
  <Application>Microsoft Office PowerPoint</Application>
  <PresentationFormat>On-screen Show (16:9)</PresentationFormat>
  <Paragraphs>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Play2Learn</vt:lpstr>
      <vt:lpstr>The Concept</vt:lpstr>
      <vt:lpstr>The Features</vt:lpstr>
      <vt:lpstr>Concept Details</vt:lpstr>
      <vt:lpstr>What we developed in GDG</vt:lpstr>
      <vt:lpstr>What we developed in GDG</vt:lpstr>
      <vt:lpstr>What we developed in GDG</vt:lpstr>
      <vt:lpstr>What we developed in GDG</vt:lpstr>
      <vt:lpstr>What we developed in GDG</vt:lpstr>
      <vt:lpstr>What we developed in GDG</vt:lpstr>
      <vt:lpstr>What we developed in GDG</vt:lpstr>
      <vt:lpstr>What we developed in GDG</vt:lpstr>
      <vt:lpstr>What we developed in GDG</vt:lpstr>
      <vt:lpstr>Final Vision</vt:lpstr>
      <vt:lpstr>Supports We Need</vt:lpstr>
      <vt:lpstr>Cryptics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RABBY</cp:lastModifiedBy>
  <cp:revision>28</cp:revision>
  <dcterms:created xsi:type="dcterms:W3CDTF">2013-08-30T04:10:11Z</dcterms:created>
  <dcterms:modified xsi:type="dcterms:W3CDTF">2013-08-31T10:21:59Z</dcterms:modified>
</cp:coreProperties>
</file>