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2" r:id="rId6"/>
    <p:sldId id="259" r:id="rId7"/>
    <p:sldId id="260" r:id="rId8"/>
    <p:sldId id="26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354"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EEA48-81E0-4111-B3A6-EFDB522AC3DA}" type="datetimeFigureOut">
              <a:rPr lang="en-US" smtClean="0"/>
              <a:t>8/30/2013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1EEA48-81E0-4111-B3A6-EFDB522AC3DA}" type="datetimeFigureOut">
              <a:rPr lang="en-US" smtClean="0"/>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1EEA48-81E0-4111-B3A6-EFDB522AC3DA}" type="datetimeFigureOut">
              <a:rPr lang="en-US" smtClean="0"/>
              <a:t>8/30/2013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EEA48-81E0-4111-B3A6-EFDB522AC3DA}" type="datetimeFigureOut">
              <a:rPr lang="en-US" smtClean="0"/>
              <a:t>8/30/2013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EEA48-81E0-4111-B3A6-EFDB522AC3DA}" type="datetimeFigureOut">
              <a:rPr lang="en-US" smtClean="0"/>
              <a:t>8/30/2013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EEA48-81E0-4111-B3A6-EFDB522AC3DA}" type="datetimeFigureOut">
              <a:rPr lang="en-US" smtClean="0"/>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EEA48-81E0-4111-B3A6-EFDB522AC3DA}" type="datetimeFigureOut">
              <a:rPr lang="en-US" smtClean="0"/>
              <a:t>8/30/2013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D5737B-ACDC-4D4E-92CE-2830BABE10B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1EEA48-81E0-4111-B3A6-EFDB522AC3DA}" type="datetimeFigureOut">
              <a:rPr lang="en-US" smtClean="0"/>
              <a:t>8/30/2013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9D5737B-ACDC-4D4E-92CE-2830BABE10B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0"/>
            <a:ext cx="7772400" cy="1102519"/>
          </a:xfrm>
        </p:spPr>
        <p:txBody>
          <a:bodyPr/>
          <a:lstStyle/>
          <a:p>
            <a:r>
              <a:rPr lang="en-GB" b="1" dirty="0" err="1" smtClean="0">
                <a:solidFill>
                  <a:srgbClr val="FFC000"/>
                </a:solidFill>
              </a:rPr>
              <a:t>eTourismbd</a:t>
            </a:r>
            <a:endParaRPr lang="en-US" b="1" dirty="0">
              <a:solidFill>
                <a:srgbClr val="FFC000"/>
              </a:solidFill>
            </a:endParaRPr>
          </a:p>
        </p:txBody>
      </p:sp>
      <p:sp>
        <p:nvSpPr>
          <p:cNvPr id="3" name="Subtitle 2"/>
          <p:cNvSpPr>
            <a:spLocks noGrp="1"/>
          </p:cNvSpPr>
          <p:nvPr>
            <p:ph type="subTitle" idx="1"/>
          </p:nvPr>
        </p:nvSpPr>
        <p:spPr>
          <a:xfrm>
            <a:off x="1371600" y="2516980"/>
            <a:ext cx="6400800" cy="1314450"/>
          </a:xfrm>
        </p:spPr>
        <p:txBody>
          <a:bodyPr/>
          <a:lstStyle/>
          <a:p>
            <a:r>
              <a:rPr lang="en-GB" dirty="0" smtClean="0">
                <a:solidFill>
                  <a:schemeClr val="tx2">
                    <a:lumMod val="60000"/>
                    <a:lumOff val="40000"/>
                  </a:schemeClr>
                </a:solidFill>
              </a:rPr>
              <a:t>Team Name: HyperCube</a:t>
            </a:r>
            <a:endParaRPr lang="en-US" dirty="0" smtClean="0">
              <a:solidFill>
                <a:schemeClr val="tx2">
                  <a:lumMod val="60000"/>
                  <a:lumOff val="40000"/>
                </a:schemeClr>
              </a:solidFill>
            </a:endParaRPr>
          </a:p>
          <a:p>
            <a:r>
              <a:rPr lang="en-US" dirty="0" smtClean="0"/>
              <a:t>Team </a:t>
            </a:r>
            <a:r>
              <a:rPr lang="en-US" dirty="0" smtClean="0"/>
              <a:t>No: 012</a:t>
            </a:r>
            <a:r>
              <a:rPr lang="en-US" i="1" dirty="0" smtClean="0"/>
              <a:t> </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7750"/>
            <a:ext cx="7772400" cy="1102519"/>
          </a:xfrm>
        </p:spPr>
        <p:txBody>
          <a:bodyPr/>
          <a:lstStyle/>
          <a:p>
            <a:r>
              <a:rPr lang="en-US" b="1" dirty="0" smtClean="0">
                <a:solidFill>
                  <a:srgbClr val="FFC000"/>
                </a:solidFill>
              </a:rPr>
              <a:t>The Concept</a:t>
            </a:r>
            <a:endParaRPr lang="en-US" b="1" dirty="0">
              <a:solidFill>
                <a:srgbClr val="FFC000"/>
              </a:solidFill>
            </a:endParaRPr>
          </a:p>
        </p:txBody>
      </p:sp>
      <p:sp>
        <p:nvSpPr>
          <p:cNvPr id="3" name="Subtitle 2"/>
          <p:cNvSpPr>
            <a:spLocks noGrp="1"/>
          </p:cNvSpPr>
          <p:nvPr>
            <p:ph type="subTitle" idx="1"/>
          </p:nvPr>
        </p:nvSpPr>
        <p:spPr>
          <a:xfrm>
            <a:off x="1371600" y="2038350"/>
            <a:ext cx="6400800" cy="2286000"/>
          </a:xfrm>
        </p:spPr>
        <p:txBody>
          <a:bodyPr>
            <a:noAutofit/>
          </a:bodyPr>
          <a:lstStyle/>
          <a:p>
            <a:pPr algn="l"/>
            <a:r>
              <a:rPr lang="en-US" sz="1600" dirty="0" smtClean="0">
                <a:solidFill>
                  <a:schemeClr val="tx2">
                    <a:lumMod val="60000"/>
                    <a:lumOff val="40000"/>
                  </a:schemeClr>
                </a:solidFill>
              </a:rPr>
              <a:t>Its an application to help tourists and visitors getting all information about famous and historical beautiful places and accommodation in every district, </a:t>
            </a:r>
            <a:r>
              <a:rPr lang="en-US" sz="1600" dirty="0" err="1" smtClean="0">
                <a:solidFill>
                  <a:schemeClr val="tx2">
                    <a:lumMod val="60000"/>
                    <a:lumOff val="40000"/>
                  </a:schemeClr>
                </a:solidFill>
              </a:rPr>
              <a:t>Upazilla</a:t>
            </a:r>
            <a:r>
              <a:rPr lang="en-US" sz="1600" dirty="0" smtClean="0">
                <a:solidFill>
                  <a:schemeClr val="tx2">
                    <a:lumMod val="60000"/>
                    <a:lumOff val="40000"/>
                  </a:schemeClr>
                </a:solidFill>
              </a:rPr>
              <a:t> and Union of Bangladesh. Our aim is to develop tourism sector of this country. When information of tourism will be in the hand of people they will be interested to visit the places. It will also increase tourism business. Now a days there is a lack of  knowledge and limited access to information about attractive places of this country. But with this mobile application people will have the easy access to get the information. </a:t>
            </a:r>
            <a:endParaRPr lang="en-US" sz="16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4350"/>
            <a:ext cx="7772400" cy="1102519"/>
          </a:xfrm>
        </p:spPr>
        <p:txBody>
          <a:bodyPr/>
          <a:lstStyle/>
          <a:p>
            <a:r>
              <a:rPr lang="en-US" b="1" dirty="0" smtClean="0">
                <a:solidFill>
                  <a:srgbClr val="FFC000"/>
                </a:solidFill>
              </a:rPr>
              <a:t>The Features</a:t>
            </a:r>
            <a:endParaRPr lang="en-US" b="1" dirty="0">
              <a:solidFill>
                <a:srgbClr val="FFC000"/>
              </a:solidFill>
            </a:endParaRPr>
          </a:p>
        </p:txBody>
      </p:sp>
      <p:sp>
        <p:nvSpPr>
          <p:cNvPr id="3" name="Subtitle 2"/>
          <p:cNvSpPr>
            <a:spLocks noGrp="1"/>
          </p:cNvSpPr>
          <p:nvPr>
            <p:ph type="subTitle" idx="1"/>
          </p:nvPr>
        </p:nvSpPr>
        <p:spPr>
          <a:xfrm>
            <a:off x="609600" y="1831180"/>
            <a:ext cx="8001000" cy="2416970"/>
          </a:xfrm>
        </p:spPr>
        <p:txBody>
          <a:bodyPr>
            <a:normAutofit fontScale="55000" lnSpcReduction="20000"/>
          </a:bodyPr>
          <a:lstStyle/>
          <a:p>
            <a:pPr marL="457200" indent="-457200" algn="l">
              <a:buFont typeface="Arial" panose="020B0604020202020204" pitchFamily="34" charset="0"/>
              <a:buChar char="•"/>
            </a:pPr>
            <a:r>
              <a:rPr lang="en-GB" i="1" dirty="0" smtClean="0"/>
              <a:t>District/</a:t>
            </a:r>
            <a:r>
              <a:rPr lang="en-GB" i="1" dirty="0" err="1" smtClean="0"/>
              <a:t>Zilla</a:t>
            </a:r>
            <a:r>
              <a:rPr lang="en-GB" i="1" dirty="0" smtClean="0"/>
              <a:t>/</a:t>
            </a:r>
            <a:r>
              <a:rPr lang="en-GB" i="1" dirty="0" err="1" smtClean="0"/>
              <a:t>Upazila</a:t>
            </a:r>
            <a:r>
              <a:rPr lang="en-GB" i="1" dirty="0" smtClean="0"/>
              <a:t> Based location searching(general , specific</a:t>
            </a:r>
            <a:r>
              <a:rPr lang="en-GB" i="1" dirty="0" smtClean="0"/>
              <a:t> and categorized</a:t>
            </a:r>
            <a:r>
              <a:rPr lang="en-GB" i="1" dirty="0" smtClean="0"/>
              <a:t>).</a:t>
            </a:r>
          </a:p>
          <a:p>
            <a:pPr marL="457200" indent="-457200" algn="l">
              <a:buFont typeface="Arial" panose="020B0604020202020204" pitchFamily="34" charset="0"/>
              <a:buChar char="•"/>
            </a:pPr>
            <a:r>
              <a:rPr lang="en-GB" i="1" dirty="0" smtClean="0"/>
              <a:t>Information about the desired places</a:t>
            </a:r>
          </a:p>
          <a:p>
            <a:pPr marL="457200" indent="-457200" algn="l">
              <a:buFont typeface="Arial" panose="020B0604020202020204" pitchFamily="34" charset="0"/>
              <a:buChar char="•"/>
            </a:pPr>
            <a:r>
              <a:rPr lang="en-GB" i="1" dirty="0" smtClean="0"/>
              <a:t>Photos, Maps, user rating</a:t>
            </a:r>
          </a:p>
          <a:p>
            <a:pPr marL="457200" indent="-457200" algn="l">
              <a:buFont typeface="Arial" panose="020B0604020202020204" pitchFamily="34" charset="0"/>
              <a:buChar char="•"/>
            </a:pPr>
            <a:r>
              <a:rPr lang="en-GB" i="1" dirty="0" smtClean="0"/>
              <a:t>Accommodation : Hotels and fooding.</a:t>
            </a:r>
          </a:p>
          <a:p>
            <a:pPr marL="457200" indent="-457200" algn="l">
              <a:buFont typeface="Arial" panose="020B0604020202020204" pitchFamily="34" charset="0"/>
              <a:buChar char="•"/>
            </a:pPr>
            <a:r>
              <a:rPr lang="en-GB" i="1" dirty="0" smtClean="0"/>
              <a:t>Transportation System : Bus, train</a:t>
            </a:r>
            <a:r>
              <a:rPr lang="en-GB" i="1" dirty="0" smtClean="0"/>
              <a:t> and other available transportation system’s contact number, address etc.</a:t>
            </a:r>
          </a:p>
          <a:p>
            <a:pPr marL="457200" indent="-457200" algn="l">
              <a:buFont typeface="Arial" panose="020B0604020202020204" pitchFamily="34" charset="0"/>
              <a:buChar char="•"/>
            </a:pPr>
            <a:r>
              <a:rPr lang="en-GB" i="1" dirty="0" smtClean="0"/>
              <a:t>User feedback and location adding in database of this application.</a:t>
            </a:r>
          </a:p>
          <a:p>
            <a:pPr marL="457200" indent="-457200" algn="l">
              <a:buFont typeface="Arial" panose="020B0604020202020204" pitchFamily="34" charset="0"/>
              <a:buChar char="•"/>
            </a:pPr>
            <a:r>
              <a:rPr lang="en-GB" i="1" dirty="0" smtClean="0"/>
              <a:t>Sharing in social networks.</a:t>
            </a:r>
          </a:p>
          <a:p>
            <a:pPr marL="457200" indent="-457200" algn="l">
              <a:buFont typeface="Arial" panose="020B0604020202020204" pitchFamily="34" charset="0"/>
              <a:buChar char="•"/>
            </a:pPr>
            <a:endParaRPr lang="en-GB" i="1" dirty="0" smtClean="0"/>
          </a:p>
          <a:p>
            <a:pPr marL="457200" indent="-457200" algn="l">
              <a:buFont typeface="Arial" panose="020B0604020202020204" pitchFamily="34" charset="0"/>
              <a:buChar char="•"/>
            </a:pPr>
            <a:endParaRPr lang="en-US" i="1" dirty="0" smtClean="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7750"/>
            <a:ext cx="7772400" cy="1102519"/>
          </a:xfrm>
        </p:spPr>
        <p:txBody>
          <a:bodyPr/>
          <a:lstStyle/>
          <a:p>
            <a:r>
              <a:rPr lang="en-US" b="1" dirty="0" smtClean="0">
                <a:solidFill>
                  <a:srgbClr val="FFC000"/>
                </a:solidFill>
              </a:rPr>
              <a:t>What we developed in GDG</a:t>
            </a:r>
            <a:endParaRPr lang="en-US" b="1" dirty="0">
              <a:solidFill>
                <a:srgbClr val="FFC000"/>
              </a:solidFill>
            </a:endParaRPr>
          </a:p>
        </p:txBody>
      </p:sp>
      <p:sp>
        <p:nvSpPr>
          <p:cNvPr id="3" name="Subtitle 2"/>
          <p:cNvSpPr>
            <a:spLocks noGrp="1"/>
          </p:cNvSpPr>
          <p:nvPr>
            <p:ph type="subTitle" idx="1"/>
          </p:nvPr>
        </p:nvSpPr>
        <p:spPr>
          <a:xfrm>
            <a:off x="1371600" y="2364580"/>
            <a:ext cx="6400800" cy="1314450"/>
          </a:xfrm>
        </p:spPr>
        <p:txBody>
          <a:bodyPr>
            <a:normAutofit fontScale="70000" lnSpcReduction="20000"/>
          </a:bodyPr>
          <a:lstStyle/>
          <a:p>
            <a:r>
              <a:rPr lang="en-US" dirty="0" smtClean="0">
                <a:solidFill>
                  <a:schemeClr val="tx2">
                    <a:lumMod val="60000"/>
                    <a:lumOff val="40000"/>
                  </a:schemeClr>
                </a:solidFill>
              </a:rPr>
              <a:t>(Detail out the solution and features you developed in GDG. Explain them with screen shots)</a:t>
            </a:r>
          </a:p>
          <a:p>
            <a:r>
              <a:rPr lang="en-US" i="1" dirty="0" smtClean="0"/>
              <a:t>Ex. </a:t>
            </a:r>
            <a:r>
              <a:rPr lang="en-US" dirty="0" smtClean="0"/>
              <a:t> </a:t>
            </a:r>
            <a:endParaRPr lang="en-US" dirty="0"/>
          </a:p>
        </p:txBody>
      </p:sp>
      <p:sp>
        <p:nvSpPr>
          <p:cNvPr id="4" name="Rectangle 3"/>
          <p:cNvSpPr/>
          <p:nvPr/>
        </p:nvSpPr>
        <p:spPr>
          <a:xfrm>
            <a:off x="3124200" y="3308687"/>
            <a:ext cx="2895600" cy="1015663"/>
          </a:xfrm>
          <a:prstGeom prst="rect">
            <a:avLst/>
          </a:prstGeom>
        </p:spPr>
        <p:txBody>
          <a:bodyPr wrap="square">
            <a:spAutoFit/>
          </a:bodyPr>
          <a:lstStyle/>
          <a:p>
            <a:pPr marL="231775" indent="-231775">
              <a:buFont typeface="Arial" pitchFamily="34" charset="0"/>
              <a:buChar char="•"/>
            </a:pPr>
            <a:r>
              <a:rPr lang="en-US" sz="1500" i="1" dirty="0" smtClean="0">
                <a:solidFill>
                  <a:schemeClr val="tx1">
                    <a:tint val="75000"/>
                  </a:schemeClr>
                </a:solidFill>
              </a:rPr>
              <a:t> DFD</a:t>
            </a:r>
          </a:p>
          <a:p>
            <a:pPr marL="231775" indent="-231775">
              <a:buFont typeface="Arial" pitchFamily="34" charset="0"/>
              <a:buChar char="•"/>
            </a:pPr>
            <a:r>
              <a:rPr lang="en-US" sz="1500" i="1" dirty="0">
                <a:solidFill>
                  <a:schemeClr val="tx1">
                    <a:tint val="75000"/>
                  </a:schemeClr>
                </a:solidFill>
              </a:rPr>
              <a:t> </a:t>
            </a:r>
            <a:r>
              <a:rPr lang="en-US" sz="1500" i="1" dirty="0" smtClean="0">
                <a:solidFill>
                  <a:schemeClr val="tx1">
                    <a:tint val="75000"/>
                  </a:schemeClr>
                </a:solidFill>
              </a:rPr>
              <a:t>Wireframe for first 3 features</a:t>
            </a:r>
            <a:endParaRPr lang="en-US" sz="1500" i="1" dirty="0">
              <a:solidFill>
                <a:schemeClr val="tx1">
                  <a:tint val="75000"/>
                </a:schemeClr>
              </a:solidFill>
            </a:endParaRPr>
          </a:p>
          <a:p>
            <a:pPr marL="231775" indent="-231775">
              <a:buFont typeface="Arial" pitchFamily="34" charset="0"/>
              <a:buChar char="•"/>
            </a:pPr>
            <a:r>
              <a:rPr lang="en-US" sz="1500" i="1" dirty="0" smtClean="0">
                <a:solidFill>
                  <a:schemeClr val="tx1">
                    <a:tint val="75000"/>
                  </a:schemeClr>
                </a:solidFill>
              </a:rPr>
              <a:t> Graphics for the 1</a:t>
            </a:r>
            <a:r>
              <a:rPr lang="en-US" sz="1500" i="1" baseline="30000" dirty="0" smtClean="0">
                <a:solidFill>
                  <a:schemeClr val="tx1">
                    <a:tint val="75000"/>
                  </a:schemeClr>
                </a:solidFill>
              </a:rPr>
              <a:t>st</a:t>
            </a:r>
            <a:r>
              <a:rPr lang="en-US" sz="1500" i="1" dirty="0" smtClean="0">
                <a:solidFill>
                  <a:schemeClr val="tx1">
                    <a:tint val="75000"/>
                  </a:schemeClr>
                </a:solidFill>
              </a:rPr>
              <a:t> feature</a:t>
            </a:r>
          </a:p>
          <a:p>
            <a:pPr marL="231775" indent="-231775">
              <a:buFont typeface="Arial" pitchFamily="34" charset="0"/>
              <a:buChar char="•"/>
            </a:pPr>
            <a:r>
              <a:rPr lang="en-US" sz="1500" i="1" dirty="0" smtClean="0">
                <a:solidFill>
                  <a:schemeClr val="tx1">
                    <a:tint val="75000"/>
                  </a:schemeClr>
                </a:solidFill>
              </a:rPr>
              <a:t> etc</a:t>
            </a:r>
            <a:endParaRPr lang="en-US" sz="1500" i="1" dirty="0">
              <a:solidFill>
                <a:schemeClr val="tx1">
                  <a:tint val="75000"/>
                </a:schemeClr>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5250"/>
            <a:ext cx="7772400" cy="1102519"/>
          </a:xfrm>
        </p:spPr>
        <p:txBody>
          <a:bodyPr/>
          <a:lstStyle/>
          <a:p>
            <a:r>
              <a:rPr lang="en-US" b="1" dirty="0" smtClean="0">
                <a:solidFill>
                  <a:srgbClr val="FFC000"/>
                </a:solidFill>
              </a:rPr>
              <a:t>What we developed in GDG</a:t>
            </a:r>
            <a:endParaRPr lang="en-US" b="1" dirty="0">
              <a:solidFill>
                <a:srgbClr val="FFC000"/>
              </a:solidFill>
            </a:endParaRPr>
          </a:p>
        </p:txBody>
      </p:sp>
      <p:sp>
        <p:nvSpPr>
          <p:cNvPr id="3" name="Subtitle 2"/>
          <p:cNvSpPr>
            <a:spLocks noGrp="1"/>
          </p:cNvSpPr>
          <p:nvPr>
            <p:ph type="subTitle" idx="1"/>
          </p:nvPr>
        </p:nvSpPr>
        <p:spPr>
          <a:xfrm>
            <a:off x="1371600" y="2364580"/>
            <a:ext cx="6400800" cy="1314450"/>
          </a:xfrm>
        </p:spPr>
        <p:txBody>
          <a:bodyPr>
            <a:normAutofit/>
          </a:bodyPr>
          <a:lstStyle/>
          <a:p>
            <a:r>
              <a:rPr lang="en-US" dirty="0" smtClean="0">
                <a:solidFill>
                  <a:schemeClr val="tx2">
                    <a:lumMod val="60000"/>
                    <a:lumOff val="40000"/>
                  </a:schemeClr>
                </a:solidFill>
              </a:rPr>
              <a:t>(Add 3 to 15 screen shots </a:t>
            </a:r>
          </a:p>
          <a:p>
            <a:r>
              <a:rPr lang="en-US" dirty="0" smtClean="0">
                <a:solidFill>
                  <a:schemeClr val="tx2">
                    <a:lumMod val="60000"/>
                    <a:lumOff val="40000"/>
                  </a:schemeClr>
                </a:solidFill>
              </a:rPr>
              <a:t>in consecutive slides)</a:t>
            </a:r>
            <a:r>
              <a:rPr lang="en-US" dirty="0" smtClean="0"/>
              <a:t>  </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9550"/>
            <a:ext cx="7772400" cy="1102519"/>
          </a:xfrm>
        </p:spPr>
        <p:txBody>
          <a:bodyPr/>
          <a:lstStyle/>
          <a:p>
            <a:r>
              <a:rPr lang="en-US" b="1" dirty="0" smtClean="0">
                <a:solidFill>
                  <a:srgbClr val="FFC000"/>
                </a:solidFill>
              </a:rPr>
              <a:t>Final Vision</a:t>
            </a:r>
            <a:endParaRPr lang="en-US" b="1" dirty="0">
              <a:solidFill>
                <a:srgbClr val="FFC000"/>
              </a:solidFill>
            </a:endParaRPr>
          </a:p>
        </p:txBody>
      </p:sp>
      <p:sp>
        <p:nvSpPr>
          <p:cNvPr id="3" name="Subtitle 2"/>
          <p:cNvSpPr>
            <a:spLocks noGrp="1"/>
          </p:cNvSpPr>
          <p:nvPr>
            <p:ph type="subTitle" idx="1"/>
          </p:nvPr>
        </p:nvSpPr>
        <p:spPr>
          <a:xfrm>
            <a:off x="1371600" y="1526380"/>
            <a:ext cx="6400800" cy="1314450"/>
          </a:xfrm>
        </p:spPr>
        <p:txBody>
          <a:bodyPr>
            <a:normAutofit fontScale="92500" lnSpcReduction="20000"/>
          </a:bodyPr>
          <a:lstStyle/>
          <a:p>
            <a:r>
              <a:rPr lang="en-US" dirty="0" smtClean="0">
                <a:solidFill>
                  <a:schemeClr val="tx2">
                    <a:lumMod val="60000"/>
                    <a:lumOff val="40000"/>
                  </a:schemeClr>
                </a:solidFill>
              </a:rPr>
              <a:t>(What will your final product consist of? How long will it take to deliver?)</a:t>
            </a:r>
          </a:p>
          <a:p>
            <a:r>
              <a:rPr lang="en-US" i="1" dirty="0" smtClean="0"/>
              <a:t>Ex. </a:t>
            </a:r>
            <a:r>
              <a:rPr lang="en-US" dirty="0" smtClean="0"/>
              <a:t>  </a:t>
            </a:r>
            <a:endParaRPr lang="en-US" dirty="0"/>
          </a:p>
        </p:txBody>
      </p:sp>
      <p:sp>
        <p:nvSpPr>
          <p:cNvPr id="4" name="Rectangle 3"/>
          <p:cNvSpPr/>
          <p:nvPr/>
        </p:nvSpPr>
        <p:spPr>
          <a:xfrm>
            <a:off x="3352800" y="2952750"/>
            <a:ext cx="2438400" cy="553998"/>
          </a:xfrm>
          <a:prstGeom prst="rect">
            <a:avLst/>
          </a:prstGeom>
        </p:spPr>
        <p:txBody>
          <a:bodyPr wrap="square">
            <a:spAutoFit/>
          </a:bodyPr>
          <a:lstStyle/>
          <a:p>
            <a:pPr>
              <a:buFont typeface="Arial" pitchFamily="34" charset="0"/>
              <a:buChar char="•"/>
            </a:pPr>
            <a:r>
              <a:rPr lang="en-US" sz="1500" i="1" dirty="0" smtClean="0">
                <a:solidFill>
                  <a:schemeClr val="tx1">
                    <a:tint val="75000"/>
                  </a:schemeClr>
                </a:solidFill>
              </a:rPr>
              <a:t> National agricultural map</a:t>
            </a:r>
          </a:p>
          <a:p>
            <a:pPr>
              <a:buFont typeface="Arial" pitchFamily="34" charset="0"/>
              <a:buChar char="•"/>
            </a:pPr>
            <a:r>
              <a:rPr lang="en-US" sz="1500" i="1" dirty="0">
                <a:solidFill>
                  <a:schemeClr val="tx1">
                    <a:tint val="75000"/>
                  </a:schemeClr>
                </a:solidFill>
              </a:rPr>
              <a:t> </a:t>
            </a:r>
            <a:r>
              <a:rPr lang="en-US" sz="1500" i="1" dirty="0" smtClean="0">
                <a:solidFill>
                  <a:schemeClr val="tx1">
                    <a:tint val="75000"/>
                  </a:schemeClr>
                </a:solidFill>
              </a:rPr>
              <a:t>Synchronized transaction</a:t>
            </a:r>
            <a:endParaRPr lang="en-US" sz="1500" i="1" dirty="0">
              <a:solidFill>
                <a:schemeClr val="tx1">
                  <a:tint val="75000"/>
                </a:schemeClr>
              </a:solidFill>
            </a:endParaRPr>
          </a:p>
        </p:txBody>
      </p:sp>
      <p:sp>
        <p:nvSpPr>
          <p:cNvPr id="5" name="Rectangle 4"/>
          <p:cNvSpPr/>
          <p:nvPr/>
        </p:nvSpPr>
        <p:spPr>
          <a:xfrm>
            <a:off x="3352800" y="3486150"/>
            <a:ext cx="2438400" cy="323165"/>
          </a:xfrm>
          <a:prstGeom prst="rect">
            <a:avLst/>
          </a:prstGeom>
        </p:spPr>
        <p:txBody>
          <a:bodyPr wrap="square">
            <a:spAutoFit/>
          </a:bodyPr>
          <a:lstStyle/>
          <a:p>
            <a:pPr>
              <a:buFont typeface="Arial" pitchFamily="34" charset="0"/>
              <a:buChar char="•"/>
            </a:pPr>
            <a:r>
              <a:rPr lang="en-US" sz="1500" i="1" dirty="0" smtClean="0">
                <a:solidFill>
                  <a:schemeClr val="tx1">
                    <a:tint val="75000"/>
                  </a:schemeClr>
                </a:solidFill>
              </a:rPr>
              <a:t> 90 Working Days</a:t>
            </a:r>
            <a:endParaRPr lang="en-US" sz="1500" i="1" dirty="0">
              <a:solidFill>
                <a:schemeClr val="tx1">
                  <a:tint val="75000"/>
                </a:schemeClr>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7750"/>
            <a:ext cx="7772400" cy="1102519"/>
          </a:xfrm>
        </p:spPr>
        <p:txBody>
          <a:bodyPr/>
          <a:lstStyle/>
          <a:p>
            <a:r>
              <a:rPr lang="en-US" b="1" dirty="0" smtClean="0">
                <a:solidFill>
                  <a:srgbClr val="FFC000"/>
                </a:solidFill>
              </a:rPr>
              <a:t>Supports We Need</a:t>
            </a:r>
            <a:endParaRPr lang="en-US" b="1" dirty="0">
              <a:solidFill>
                <a:srgbClr val="FFC000"/>
              </a:solidFill>
            </a:endParaRPr>
          </a:p>
        </p:txBody>
      </p:sp>
      <p:sp>
        <p:nvSpPr>
          <p:cNvPr id="3" name="Subtitle 2"/>
          <p:cNvSpPr>
            <a:spLocks noGrp="1"/>
          </p:cNvSpPr>
          <p:nvPr>
            <p:ph type="subTitle" idx="1"/>
          </p:nvPr>
        </p:nvSpPr>
        <p:spPr>
          <a:xfrm>
            <a:off x="1371600" y="2364580"/>
            <a:ext cx="6400800" cy="1314450"/>
          </a:xfrm>
        </p:spPr>
        <p:txBody>
          <a:bodyPr>
            <a:normAutofit fontScale="85000" lnSpcReduction="10000"/>
          </a:bodyPr>
          <a:lstStyle/>
          <a:p>
            <a:r>
              <a:rPr lang="en-US" dirty="0" smtClean="0">
                <a:solidFill>
                  <a:schemeClr val="tx2">
                    <a:lumMod val="60000"/>
                    <a:lumOff val="40000"/>
                  </a:schemeClr>
                </a:solidFill>
              </a:rPr>
              <a:t>(What support do you need to deliver the final product?)</a:t>
            </a:r>
          </a:p>
          <a:p>
            <a:r>
              <a:rPr lang="en-US" i="1" dirty="0" smtClean="0"/>
              <a:t>Ex. APIs, Database Access, Partnerships etc. </a:t>
            </a:r>
            <a:r>
              <a:rPr lang="en-US" dirty="0" smtClean="0"/>
              <a:t>  </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7750"/>
            <a:ext cx="7772400" cy="1102519"/>
          </a:xfrm>
        </p:spPr>
        <p:txBody>
          <a:bodyPr/>
          <a:lstStyle/>
          <a:p>
            <a:r>
              <a:rPr lang="en-US" b="1" dirty="0" smtClean="0">
                <a:solidFill>
                  <a:srgbClr val="FFC000"/>
                </a:solidFill>
              </a:rPr>
              <a:t>Team Details</a:t>
            </a:r>
            <a:endParaRPr lang="en-US" b="1" dirty="0">
              <a:solidFill>
                <a:srgbClr val="FFC000"/>
              </a:solidFill>
            </a:endParaRPr>
          </a:p>
        </p:txBody>
      </p:sp>
      <p:sp>
        <p:nvSpPr>
          <p:cNvPr id="3" name="Subtitle 2"/>
          <p:cNvSpPr>
            <a:spLocks noGrp="1"/>
          </p:cNvSpPr>
          <p:nvPr>
            <p:ph type="subTitle" idx="1"/>
          </p:nvPr>
        </p:nvSpPr>
        <p:spPr>
          <a:xfrm>
            <a:off x="1371600" y="2364580"/>
            <a:ext cx="6400800" cy="1314450"/>
          </a:xfrm>
        </p:spPr>
        <p:txBody>
          <a:bodyPr>
            <a:normAutofit/>
          </a:bodyPr>
          <a:lstStyle/>
          <a:p>
            <a:r>
              <a:rPr lang="en-US" dirty="0" smtClean="0">
                <a:solidFill>
                  <a:schemeClr val="tx2">
                    <a:lumMod val="60000"/>
                    <a:lumOff val="40000"/>
                  </a:schemeClr>
                </a:solidFill>
              </a:rPr>
              <a:t>(Name, Contact for all members. </a:t>
            </a:r>
          </a:p>
          <a:p>
            <a:r>
              <a:rPr lang="en-US" dirty="0" smtClean="0">
                <a:solidFill>
                  <a:schemeClr val="tx2">
                    <a:lumMod val="60000"/>
                    <a:lumOff val="40000"/>
                  </a:schemeClr>
                </a:solidFill>
              </a:rPr>
              <a:t>Focal Person and </a:t>
            </a:r>
            <a:r>
              <a:rPr lang="en-US" dirty="0" err="1" smtClean="0">
                <a:solidFill>
                  <a:schemeClr val="tx2">
                    <a:lumMod val="60000"/>
                    <a:lumOff val="40000"/>
                  </a:schemeClr>
                </a:solidFill>
              </a:rPr>
              <a:t>Git</a:t>
            </a:r>
            <a:r>
              <a:rPr lang="en-US" dirty="0" smtClean="0">
                <a:solidFill>
                  <a:schemeClr val="tx2">
                    <a:lumMod val="60000"/>
                    <a:lumOff val="40000"/>
                  </a:schemeClr>
                </a:solidFill>
              </a:rPr>
              <a:t> Link)</a:t>
            </a:r>
            <a:r>
              <a:rPr lang="en-US" i="1" dirty="0" smtClean="0"/>
              <a:t> </a:t>
            </a:r>
            <a:r>
              <a:rPr lang="en-US" dirty="0" smtClean="0"/>
              <a:t>  </a:t>
            </a:r>
            <a:endParaRPr lang="en-US" dirty="0"/>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205</TotalTime>
  <Words>306</Words>
  <Application>Microsoft Office PowerPoint</Application>
  <PresentationFormat>On-screen Show (16:9)</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eTourismbd</vt:lpstr>
      <vt:lpstr>The Concept</vt:lpstr>
      <vt:lpstr>The Features</vt:lpstr>
      <vt:lpstr>What we developed in GDG</vt:lpstr>
      <vt:lpstr>What we developed in GDG</vt:lpstr>
      <vt:lpstr>Final Vision</vt:lpstr>
      <vt:lpstr>Supports We Need</vt:lpstr>
      <vt:lpstr>Team Details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Name)</dc:title>
  <dc:creator>Sami</dc:creator>
  <cp:lastModifiedBy>Asfaq Leeon</cp:lastModifiedBy>
  <cp:revision>23</cp:revision>
  <dcterms:created xsi:type="dcterms:W3CDTF">2013-08-30T04:10:11Z</dcterms:created>
  <dcterms:modified xsi:type="dcterms:W3CDTF">2013-08-30T10:08:33Z</dcterms:modified>
</cp:coreProperties>
</file>