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2" r:id="rId6"/>
    <p:sldId id="268" r:id="rId7"/>
    <p:sldId id="269" r:id="rId8"/>
    <p:sldId id="270" r:id="rId9"/>
    <p:sldId id="271" r:id="rId10"/>
    <p:sldId id="272" r:id="rId11"/>
    <p:sldId id="259" r:id="rId12"/>
    <p:sldId id="260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pPr/>
              <a:t>8/31/2013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tore.gov.bd/node/76597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tore.gov.bd/node/765992" TargetMode="External"/><Relationship Id="rId13" Type="http://schemas.openxmlformats.org/officeDocument/2006/relationships/hyperlink" Target="http://www.natore.gov.bd/e-directory" TargetMode="External"/><Relationship Id="rId3" Type="http://schemas.openxmlformats.org/officeDocument/2006/relationships/hyperlink" Target="http://www.infokosh.bangladesh.gov.bd/" TargetMode="External"/><Relationship Id="rId7" Type="http://schemas.openxmlformats.org/officeDocument/2006/relationships/hyperlink" Target="http://www.natore.gov.bd/node/765988" TargetMode="External"/><Relationship Id="rId12" Type="http://schemas.openxmlformats.org/officeDocument/2006/relationships/hyperlink" Target="http://bdlaws.minlaw.gov.bd/bangla_all_sections.php?id=950" TargetMode="External"/><Relationship Id="rId2" Type="http://schemas.openxmlformats.org/officeDocument/2006/relationships/hyperlink" Target="http://www.ebook.gov.bd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atore.gov.bd/node/765982" TargetMode="External"/><Relationship Id="rId11" Type="http://schemas.openxmlformats.org/officeDocument/2006/relationships/hyperlink" Target="http://bdlaws.minlaw.gov.bd/" TargetMode="External"/><Relationship Id="rId5" Type="http://schemas.openxmlformats.org/officeDocument/2006/relationships/hyperlink" Target="http://www.natore.gov.bd/node/765976" TargetMode="External"/><Relationship Id="rId10" Type="http://schemas.openxmlformats.org/officeDocument/2006/relationships/hyperlink" Target="http://www.natore.gov.bd/node/1005016" TargetMode="External"/><Relationship Id="rId4" Type="http://schemas.openxmlformats.org/officeDocument/2006/relationships/hyperlink" Target="http://www.forms.gov.bd/" TargetMode="External"/><Relationship Id="rId9" Type="http://schemas.openxmlformats.org/officeDocument/2006/relationships/hyperlink" Target="http://www.ais.gov.bd/" TargetMode="External"/><Relationship Id="rId14" Type="http://schemas.openxmlformats.org/officeDocument/2006/relationships/hyperlink" Target="http://www.natore.gov.bd/node/74802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NATIONAL PORTAL FRAMEWORK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Novatore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 smtClean="0"/>
              <a:t>(MIST-2,team-14)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352550"/>
            <a:ext cx="1705740" cy="3394075"/>
          </a:xfrm>
        </p:spPr>
      </p:pic>
      <p:sp>
        <p:nvSpPr>
          <p:cNvPr id="6" name="TextBox 5"/>
          <p:cNvSpPr txBox="1"/>
          <p:nvPr/>
        </p:nvSpPr>
        <p:spPr>
          <a:xfrm>
            <a:off x="3810000" y="264795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This is the application  for the “citizen form”. 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Final Vision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6380"/>
            <a:ext cx="6400800" cy="226457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 will  incorporate all the facilities of the existin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 National Portal Framework into our mobile application.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l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complete project will take about four months. It will be developed as step by step prototypes leading to the completion of the project.</a:t>
            </a:r>
            <a:endParaRPr lang="en-US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Supports We Need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NPF  API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NPF database access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381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Team Details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428750"/>
            <a:ext cx="6400800" cy="1314450"/>
          </a:xfrm>
        </p:spPr>
        <p:txBody>
          <a:bodyPr>
            <a:noAutofit/>
          </a:bodyPr>
          <a:lstStyle/>
          <a:p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Md. </a:t>
            </a: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Wahiduzzaman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Khan(Lead)</a:t>
            </a:r>
          </a:p>
          <a:p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Contact no: 01672289937</a:t>
            </a:r>
          </a:p>
          <a:p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Lead </a:t>
            </a: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Gitlink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2000" i="1" dirty="0" smtClean="0"/>
              <a:t> https://github.com/avy63</a:t>
            </a:r>
            <a:r>
              <a:rPr lang="en-US" sz="2000" dirty="0" smtClean="0"/>
              <a:t> </a:t>
            </a:r>
            <a:endParaRPr lang="en-US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Rashid </a:t>
            </a: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Saadman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Karim</a:t>
            </a:r>
            <a:endParaRPr lang="en-US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Contact no: 01710976885</a:t>
            </a:r>
          </a:p>
          <a:p>
            <a:endParaRPr lang="en-US" sz="2000" i="1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i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Rafi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Imran</a:t>
            </a:r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Noor</a:t>
            </a:r>
            <a:endParaRPr lang="en-US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Contact no: 01684442734</a:t>
            </a:r>
            <a:br>
              <a:rPr lang="en-US" sz="2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sz="20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i="1" dirty="0" smtClean="0"/>
              <a:t> 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00150"/>
            <a:ext cx="7467600" cy="3429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 smtClean="0"/>
          </a:p>
          <a:p>
            <a:r>
              <a:rPr lang="en-US" sz="2800" dirty="0" smtClean="0">
                <a:solidFill>
                  <a:schemeClr val="bg1"/>
                </a:solidFill>
                <a:hlinkClick r:id="rId2"/>
              </a:rPr>
              <a:t>Citizen will get the necessary information and services from our application web portal.</a:t>
            </a:r>
            <a:endParaRPr lang="bn-BD" sz="2800" dirty="0" smtClean="0">
              <a:solidFill>
                <a:schemeClr val="bg1"/>
              </a:solidFill>
              <a:hlinkClick r:id="rId2"/>
            </a:endParaRP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bn-BD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955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The Features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200150"/>
            <a:ext cx="7162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15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762833"/>
            <a:ext cx="6248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b="1" dirty="0" smtClean="0"/>
              <a:t>-</a:t>
            </a:r>
            <a:r>
              <a:rPr lang="bn-BD" sz="1400" dirty="0" smtClean="0">
                <a:hlinkClick r:id="rId2"/>
              </a:rPr>
              <a:t>ই-বুক</a:t>
            </a:r>
            <a:endParaRPr lang="bn-BD" sz="1400" dirty="0" smtClean="0"/>
          </a:p>
          <a:p>
            <a:r>
              <a:rPr lang="bn-BD" sz="1400" dirty="0" smtClean="0">
                <a:hlinkClick r:id="rId3"/>
              </a:rPr>
              <a:t>জাতীয় ই-তথ্যকোষ</a:t>
            </a:r>
            <a:endParaRPr lang="bn-BD" sz="1400" dirty="0" smtClean="0"/>
          </a:p>
          <a:p>
            <a:r>
              <a:rPr lang="bn-BD" sz="1400" dirty="0" smtClean="0">
                <a:hlinkClick r:id="rId4"/>
              </a:rPr>
              <a:t>সরকারি ফর্ম ডাউনলোড</a:t>
            </a:r>
            <a:endParaRPr lang="bn-BD" sz="1400" dirty="0" smtClean="0"/>
          </a:p>
          <a:p>
            <a:r>
              <a:rPr lang="bn-BD" sz="1400" b="1" dirty="0" smtClean="0">
                <a:solidFill>
                  <a:schemeClr val="bg1"/>
                </a:solidFill>
              </a:rPr>
              <a:t>জাতীয় ই-সেবা সিস্টেম,জেলা প্রশাসন</a:t>
            </a:r>
          </a:p>
          <a:p>
            <a:r>
              <a:rPr lang="bn-BD" sz="1400" dirty="0" smtClean="0">
                <a:hlinkClick r:id="rId5"/>
              </a:rPr>
              <a:t>নাগরিক আবেদন</a:t>
            </a:r>
            <a:r>
              <a:rPr lang="bn-BD" sz="1400" dirty="0" smtClean="0"/>
              <a:t> </a:t>
            </a:r>
          </a:p>
          <a:p>
            <a:r>
              <a:rPr lang="bn-BD" sz="1400" dirty="0" smtClean="0">
                <a:hlinkClick r:id="rId6"/>
              </a:rPr>
              <a:t>দাপ্তরিক আবেদন</a:t>
            </a:r>
            <a:r>
              <a:rPr lang="bn-BD" sz="1400" dirty="0" smtClean="0"/>
              <a:t> </a:t>
            </a:r>
          </a:p>
          <a:p>
            <a:r>
              <a:rPr lang="bn-BD" sz="1400" dirty="0" smtClean="0">
                <a:hlinkClick r:id="rId7"/>
              </a:rPr>
              <a:t>নকলের জন্য আবেদন</a:t>
            </a:r>
            <a:r>
              <a:rPr lang="bn-BD" sz="1400" dirty="0" smtClean="0"/>
              <a:t> </a:t>
            </a:r>
          </a:p>
          <a:p>
            <a:r>
              <a:rPr lang="bn-BD" sz="1400" dirty="0" smtClean="0">
                <a:hlinkClick r:id="rId8"/>
              </a:rPr>
              <a:t>সর্বশেষ অবস্থা জানুন</a:t>
            </a:r>
            <a:endParaRPr lang="bn-BD" sz="1400" dirty="0" smtClean="0"/>
          </a:p>
          <a:p>
            <a:r>
              <a:rPr lang="bn-BD" sz="1400" dirty="0" smtClean="0"/>
              <a:t> </a:t>
            </a:r>
            <a:r>
              <a:rPr lang="bn-BD" sz="1400" b="1" dirty="0" smtClean="0">
                <a:solidFill>
                  <a:schemeClr val="bg1"/>
                </a:solidFill>
              </a:rPr>
              <a:t>অন্যান্য ই-সেবা</a:t>
            </a:r>
          </a:p>
          <a:p>
            <a:r>
              <a:rPr lang="bn-BD" sz="1400" dirty="0" smtClean="0">
                <a:hlinkClick r:id="rId9"/>
              </a:rPr>
              <a:t>কৃষি তথ্য সার্ভিস </a:t>
            </a:r>
            <a:endParaRPr lang="bn-BD" sz="1400" dirty="0" smtClean="0"/>
          </a:p>
          <a:p>
            <a:r>
              <a:rPr lang="bn-BD" sz="1400" dirty="0" smtClean="0">
                <a:hlinkClick r:id="rId10"/>
              </a:rPr>
              <a:t>গুরুত্বপূর্ণ ওয়েবসাইট</a:t>
            </a:r>
            <a:endParaRPr lang="bn-BD" sz="1400" dirty="0" smtClean="0"/>
          </a:p>
          <a:p>
            <a:r>
              <a:rPr lang="bn-BD" sz="1400" dirty="0" smtClean="0">
                <a:hlinkClick r:id="rId11"/>
              </a:rPr>
              <a:t>অন্যান্য আইন</a:t>
            </a:r>
            <a:endParaRPr lang="bn-BD" sz="1400" dirty="0" smtClean="0"/>
          </a:p>
          <a:p>
            <a:r>
              <a:rPr lang="bn-BD" sz="1400" dirty="0" smtClean="0">
                <a:hlinkClick r:id="rId12"/>
              </a:rPr>
              <a:t>তথ্যপ্রযুক্তি আইন</a:t>
            </a:r>
            <a:endParaRPr lang="bn-BD" sz="1400" dirty="0" smtClean="0"/>
          </a:p>
          <a:p>
            <a:r>
              <a:rPr lang="bn-BD" sz="1400" dirty="0" smtClean="0">
                <a:hlinkClick r:id="rId13"/>
              </a:rPr>
              <a:t>ই-ডিরেক্টরী</a:t>
            </a:r>
            <a:endParaRPr lang="bn-BD" sz="1400" dirty="0" smtClean="0"/>
          </a:p>
          <a:p>
            <a:r>
              <a:rPr lang="bn-BD" sz="1400" dirty="0" smtClean="0">
                <a:hlinkClick r:id="rId14"/>
              </a:rPr>
              <a:t>মানচিত্র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7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4580"/>
            <a:ext cx="6400800" cy="1314450"/>
          </a:xfrm>
        </p:spPr>
        <p:txBody>
          <a:bodyPr>
            <a:normAutofit fontScale="25000" lnSpcReduction="20000"/>
          </a:bodyPr>
          <a:lstStyle/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8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Solutions and features: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8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People can easily access information of National Portal Framework from anywhere they want with the application.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 will be more enriched with the increase of users.</a:t>
            </a:r>
          </a:p>
          <a:p>
            <a:pPr algn="l">
              <a:buFont typeface="Arial" pitchFamily="34" charset="0"/>
              <a:buChar char="•"/>
            </a:pPr>
            <a:r>
              <a:rPr lang="en-US" sz="8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Awareness will be created.</a:t>
            </a:r>
            <a:br>
              <a:rPr lang="en-US" sz="80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8000" i="1" dirty="0" smtClean="0"/>
              <a:t> </a:t>
            </a:r>
            <a:r>
              <a:rPr lang="en-US" sz="8000" dirty="0" smtClean="0"/>
              <a:t> </a:t>
            </a:r>
          </a:p>
          <a:p>
            <a:pPr algn="l"/>
            <a:endParaRPr lang="en-US" sz="8000" dirty="0"/>
          </a:p>
        </p:txBody>
      </p:sp>
      <p:sp>
        <p:nvSpPr>
          <p:cNvPr id="4" name="Rectangle 3"/>
          <p:cNvSpPr/>
          <p:nvPr/>
        </p:nvSpPr>
        <p:spPr>
          <a:xfrm>
            <a:off x="3124200" y="3308687"/>
            <a:ext cx="28956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1500" i="1" dirty="0" smtClean="0">
                <a:solidFill>
                  <a:schemeClr val="tx1">
                    <a:tint val="75000"/>
                  </a:schemeClr>
                </a:solidFill>
              </a:rPr>
              <a:t> </a:t>
            </a:r>
            <a:endParaRPr lang="en-US" sz="1500" i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952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What we developed in GDG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1885950"/>
            <a:ext cx="6400800" cy="131445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95350"/>
            <a:ext cx="1981787" cy="3943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7200" y="150495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This is our splash screen or landing screen.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52550"/>
            <a:ext cx="1705740" cy="3394075"/>
          </a:xfrm>
        </p:spPr>
      </p:pic>
      <p:sp>
        <p:nvSpPr>
          <p:cNvPr id="6" name="TextBox 5"/>
          <p:cNvSpPr txBox="1"/>
          <p:nvPr/>
        </p:nvSpPr>
        <p:spPr>
          <a:xfrm>
            <a:off x="3962400" y="203835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This is the screen where we will select the main menu options for our National Portal Framework.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352550"/>
            <a:ext cx="1705740" cy="3394075"/>
          </a:xfrm>
        </p:spPr>
      </p:pic>
      <p:sp>
        <p:nvSpPr>
          <p:cNvPr id="8" name="TextBox 7"/>
          <p:cNvSpPr txBox="1"/>
          <p:nvPr/>
        </p:nvSpPr>
        <p:spPr>
          <a:xfrm>
            <a:off x="4572000" y="219075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This is the page for our Government office  option from where we can access its sub options.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04950"/>
            <a:ext cx="1705740" cy="3394075"/>
          </a:xfrm>
        </p:spPr>
      </p:pic>
      <p:sp>
        <p:nvSpPr>
          <p:cNvPr id="6" name="TextBox 5"/>
          <p:cNvSpPr txBox="1"/>
          <p:nvPr/>
        </p:nvSpPr>
        <p:spPr>
          <a:xfrm>
            <a:off x="4038600" y="257175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This is the page for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our e-service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option from where we can access its sub options.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52550"/>
            <a:ext cx="1705740" cy="3394075"/>
          </a:xfrm>
        </p:spPr>
      </p:pic>
      <p:sp>
        <p:nvSpPr>
          <p:cNvPr id="7" name="TextBox 6"/>
          <p:cNvSpPr txBox="1"/>
          <p:nvPr/>
        </p:nvSpPr>
        <p:spPr>
          <a:xfrm>
            <a:off x="4419600" y="272415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This is the page for our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other e-service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option from where we can access its sub options.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286</Words>
  <Application>Microsoft Office PowerPoint</Application>
  <PresentationFormat>On-screen Show (16:9)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NATIONAL PORTAL FRAMEWORK</vt:lpstr>
      <vt:lpstr>The Concept</vt:lpstr>
      <vt:lpstr>The Features</vt:lpstr>
      <vt:lpstr>What we developed in GDG</vt:lpstr>
      <vt:lpstr>What we developed in GDG</vt:lpstr>
      <vt:lpstr>Slide 6</vt:lpstr>
      <vt:lpstr>Slide 7</vt:lpstr>
      <vt:lpstr>Slide 8</vt:lpstr>
      <vt:lpstr>Slide 9</vt:lpstr>
      <vt:lpstr>Slide 10</vt:lpstr>
      <vt:lpstr>Final Vision</vt:lpstr>
      <vt:lpstr>Supports We Need</vt:lpstr>
      <vt:lpstr>Team Details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DELL</cp:lastModifiedBy>
  <cp:revision>9</cp:revision>
  <dcterms:created xsi:type="dcterms:W3CDTF">2013-08-30T04:10:11Z</dcterms:created>
  <dcterms:modified xsi:type="dcterms:W3CDTF">2013-08-31T10:23:01Z</dcterms:modified>
</cp:coreProperties>
</file>