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EEA48-81E0-4111-B3A6-EFDB522AC3DA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5737B-ACDC-4D4E-92CE-2830BABE10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atore.gov.bd/node/765976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natore.gov.bd/node/765992" TargetMode="External"/><Relationship Id="rId13" Type="http://schemas.openxmlformats.org/officeDocument/2006/relationships/hyperlink" Target="http://www.natore.gov.bd/e-directory" TargetMode="External"/><Relationship Id="rId3" Type="http://schemas.openxmlformats.org/officeDocument/2006/relationships/hyperlink" Target="http://www.infokosh.bangladesh.gov.bd/" TargetMode="External"/><Relationship Id="rId7" Type="http://schemas.openxmlformats.org/officeDocument/2006/relationships/hyperlink" Target="http://www.natore.gov.bd/node/765988" TargetMode="External"/><Relationship Id="rId12" Type="http://schemas.openxmlformats.org/officeDocument/2006/relationships/hyperlink" Target="http://bdlaws.minlaw.gov.bd/bangla_all_sections.php?id=950" TargetMode="External"/><Relationship Id="rId2" Type="http://schemas.openxmlformats.org/officeDocument/2006/relationships/hyperlink" Target="http://www.ebook.gov.bd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natore.gov.bd/node/765982" TargetMode="External"/><Relationship Id="rId11" Type="http://schemas.openxmlformats.org/officeDocument/2006/relationships/hyperlink" Target="http://bdlaws.minlaw.gov.bd/" TargetMode="External"/><Relationship Id="rId5" Type="http://schemas.openxmlformats.org/officeDocument/2006/relationships/hyperlink" Target="http://www.natore.gov.bd/node/765976" TargetMode="External"/><Relationship Id="rId10" Type="http://schemas.openxmlformats.org/officeDocument/2006/relationships/hyperlink" Target="http://www.natore.gov.bd/node/1005016" TargetMode="External"/><Relationship Id="rId4" Type="http://schemas.openxmlformats.org/officeDocument/2006/relationships/hyperlink" Target="http://www.forms.gov.bd/" TargetMode="External"/><Relationship Id="rId9" Type="http://schemas.openxmlformats.org/officeDocument/2006/relationships/hyperlink" Target="http://www.ais.gov.bd/" TargetMode="External"/><Relationship Id="rId14" Type="http://schemas.openxmlformats.org/officeDocument/2006/relationships/hyperlink" Target="http://www.natore.gov.bd/node/748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NATIONAL PORTAL FRAMEWORK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16980"/>
            <a:ext cx="6400800" cy="1314450"/>
          </a:xfrm>
        </p:spPr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Novatore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</a:p>
          <a:p>
            <a:r>
              <a:rPr lang="en-US" dirty="0" smtClean="0"/>
              <a:t>(MIST-2,team-14)</a:t>
            </a:r>
            <a:r>
              <a:rPr lang="en-US" i="1" dirty="0" smtClean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550"/>
            <a:ext cx="7772400" cy="1102519"/>
          </a:xfrm>
        </p:spPr>
        <p:txBody>
          <a:bodyPr/>
          <a:lstStyle/>
          <a:p>
            <a:r>
              <a:rPr lang="en-US" b="1" dirty="0" smtClean="0">
                <a:solidFill>
                  <a:srgbClr val="FFC000"/>
                </a:solidFill>
              </a:rPr>
              <a:t>The Concept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00150"/>
            <a:ext cx="7467600" cy="3429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endParaRPr lang="en-GB" dirty="0" smtClean="0"/>
          </a:p>
          <a:p>
            <a:r>
              <a:rPr lang="en-US" dirty="0" smtClean="0">
                <a:solidFill>
                  <a:schemeClr val="bg1"/>
                </a:solidFill>
                <a:hlinkClick r:id="rId2"/>
              </a:rPr>
              <a:t>Citizen will get the necessary information and services from our application web portal.</a:t>
            </a:r>
            <a:endParaRPr lang="bn-BD" dirty="0" smtClean="0">
              <a:solidFill>
                <a:schemeClr val="bg1"/>
              </a:solidFill>
              <a:hlinkClick r:id="rId2"/>
            </a:endParaRPr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>
              <a:buFont typeface="Arial" pitchFamily="34" charset="0"/>
              <a:buChar char="•"/>
            </a:pPr>
            <a:endParaRPr lang="bn-BD" dirty="0" smtClean="0"/>
          </a:p>
          <a:p>
            <a:pPr algn="l">
              <a:buFont typeface="Arial" pitchFamily="34" charset="0"/>
              <a:buChar char="•"/>
            </a:pPr>
            <a:endParaRPr lang="en-US" dirty="0" smtClean="0"/>
          </a:p>
          <a:p>
            <a:pPr algn="l"/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09550"/>
            <a:ext cx="77724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</a:rPr>
              <a:t>The Features</a:t>
            </a:r>
            <a:endParaRPr lang="en-US" sz="3600" b="1" dirty="0">
              <a:solidFill>
                <a:srgbClr val="FFC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200150"/>
            <a:ext cx="716280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endParaRPr lang="en-US" sz="15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762833"/>
            <a:ext cx="6248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n-BD" b="1" dirty="0" smtClean="0"/>
              <a:t>-</a:t>
            </a:r>
            <a:r>
              <a:rPr lang="bn-BD" sz="1400" dirty="0" smtClean="0">
                <a:hlinkClick r:id="rId2"/>
              </a:rPr>
              <a:t>ই-বুক</a:t>
            </a:r>
            <a:endParaRPr lang="bn-BD" sz="1400" dirty="0" smtClean="0"/>
          </a:p>
          <a:p>
            <a:r>
              <a:rPr lang="bn-BD" sz="1400" dirty="0" smtClean="0">
                <a:hlinkClick r:id="rId3"/>
              </a:rPr>
              <a:t>জাতীয় ই-তথ্যকোষ</a:t>
            </a:r>
            <a:endParaRPr lang="bn-BD" sz="1400" dirty="0" smtClean="0"/>
          </a:p>
          <a:p>
            <a:r>
              <a:rPr lang="bn-BD" sz="1400" dirty="0" smtClean="0">
                <a:hlinkClick r:id="rId4"/>
              </a:rPr>
              <a:t>সরকারি ফর্ম </a:t>
            </a:r>
            <a:r>
              <a:rPr lang="bn-BD" sz="1400" dirty="0" smtClean="0">
                <a:hlinkClick r:id="rId4"/>
              </a:rPr>
              <a:t>ডাউনলোড</a:t>
            </a:r>
            <a:endParaRPr lang="bn-BD" sz="1400" dirty="0" smtClean="0"/>
          </a:p>
          <a:p>
            <a:r>
              <a:rPr lang="bn-BD" sz="1400" b="1" dirty="0" smtClean="0">
                <a:solidFill>
                  <a:schemeClr val="bg1"/>
                </a:solidFill>
              </a:rPr>
              <a:t>জাতীয় ই-সেবা </a:t>
            </a:r>
            <a:r>
              <a:rPr lang="bn-BD" sz="1400" b="1" dirty="0" smtClean="0">
                <a:solidFill>
                  <a:schemeClr val="bg1"/>
                </a:solidFill>
              </a:rPr>
              <a:t>সিস্টেম,জেলা প্রশাসন</a:t>
            </a:r>
          </a:p>
          <a:p>
            <a:r>
              <a:rPr lang="bn-BD" sz="1400" dirty="0" smtClean="0">
                <a:hlinkClick r:id="rId5"/>
              </a:rPr>
              <a:t>নাগরিক </a:t>
            </a:r>
            <a:r>
              <a:rPr lang="bn-BD" sz="1400" dirty="0" smtClean="0">
                <a:hlinkClick r:id="rId5"/>
              </a:rPr>
              <a:t>আবেদন</a:t>
            </a:r>
            <a:r>
              <a:rPr lang="bn-BD" sz="1400" dirty="0" smtClean="0"/>
              <a:t> </a:t>
            </a:r>
          </a:p>
          <a:p>
            <a:r>
              <a:rPr lang="bn-BD" sz="1400" dirty="0" smtClean="0">
                <a:hlinkClick r:id="rId6"/>
              </a:rPr>
              <a:t>দাপ্তরিক আবেদন</a:t>
            </a:r>
            <a:r>
              <a:rPr lang="bn-BD" sz="1400" dirty="0" smtClean="0"/>
              <a:t> </a:t>
            </a:r>
          </a:p>
          <a:p>
            <a:r>
              <a:rPr lang="bn-BD" sz="1400" dirty="0" smtClean="0">
                <a:hlinkClick r:id="rId7"/>
              </a:rPr>
              <a:t>নকলের জন্য আবেদন</a:t>
            </a:r>
            <a:r>
              <a:rPr lang="bn-BD" sz="1400" dirty="0" smtClean="0"/>
              <a:t> </a:t>
            </a:r>
          </a:p>
          <a:p>
            <a:r>
              <a:rPr lang="bn-BD" sz="1400" dirty="0" smtClean="0">
                <a:hlinkClick r:id="rId8"/>
              </a:rPr>
              <a:t>সর্বশেষ অবস্থা </a:t>
            </a:r>
            <a:r>
              <a:rPr lang="bn-BD" sz="1400" dirty="0" smtClean="0">
                <a:hlinkClick r:id="rId8"/>
              </a:rPr>
              <a:t>জানুন</a:t>
            </a:r>
            <a:endParaRPr lang="bn-BD" sz="1400" dirty="0" smtClean="0"/>
          </a:p>
          <a:p>
            <a:r>
              <a:rPr lang="bn-BD" sz="1400" dirty="0" smtClean="0"/>
              <a:t> </a:t>
            </a:r>
            <a:r>
              <a:rPr lang="bn-BD" sz="1400" b="1" dirty="0" smtClean="0">
                <a:solidFill>
                  <a:schemeClr val="bg1"/>
                </a:solidFill>
              </a:rPr>
              <a:t>অন্যান্য ই-সেবা</a:t>
            </a:r>
            <a:endParaRPr lang="bn-BD" sz="1400" b="1" dirty="0" smtClean="0">
              <a:solidFill>
                <a:schemeClr val="bg1"/>
              </a:solidFill>
            </a:endParaRPr>
          </a:p>
          <a:p>
            <a:r>
              <a:rPr lang="bn-BD" sz="1400" dirty="0" smtClean="0">
                <a:hlinkClick r:id="rId9"/>
              </a:rPr>
              <a:t>কৃষি তথ্য সার্ভিস </a:t>
            </a:r>
            <a:endParaRPr lang="bn-BD" sz="1400" dirty="0" smtClean="0"/>
          </a:p>
          <a:p>
            <a:r>
              <a:rPr lang="bn-BD" sz="1400" dirty="0" smtClean="0">
                <a:hlinkClick r:id="rId10"/>
              </a:rPr>
              <a:t>গুরুত্বপূর্ণ ওয়েবসাইট</a:t>
            </a:r>
            <a:endParaRPr lang="bn-BD" sz="1400" dirty="0" smtClean="0"/>
          </a:p>
          <a:p>
            <a:r>
              <a:rPr lang="bn-BD" sz="1400" dirty="0" smtClean="0">
                <a:hlinkClick r:id="rId11"/>
              </a:rPr>
              <a:t>অন্যান্য </a:t>
            </a:r>
            <a:r>
              <a:rPr lang="bn-BD" sz="1400" dirty="0" smtClean="0">
                <a:hlinkClick r:id="rId11"/>
              </a:rPr>
              <a:t>আইন</a:t>
            </a:r>
            <a:endParaRPr lang="bn-BD" sz="1400" dirty="0" smtClean="0"/>
          </a:p>
          <a:p>
            <a:r>
              <a:rPr lang="bn-BD" sz="1400" dirty="0" smtClean="0">
                <a:hlinkClick r:id="rId12"/>
              </a:rPr>
              <a:t>তথ্যপ্রযুক্তি আইন</a:t>
            </a:r>
            <a:endParaRPr lang="bn-BD" sz="1400" dirty="0" smtClean="0"/>
          </a:p>
          <a:p>
            <a:r>
              <a:rPr lang="bn-BD" sz="1400" dirty="0" smtClean="0">
                <a:hlinkClick r:id="rId13"/>
              </a:rPr>
              <a:t>ই-ডিরেক্টরী</a:t>
            </a:r>
            <a:endParaRPr lang="bn-BD" sz="1400" dirty="0" smtClean="0"/>
          </a:p>
          <a:p>
            <a:r>
              <a:rPr lang="bn-BD" sz="1400" dirty="0" smtClean="0">
                <a:hlinkClick r:id="rId14"/>
              </a:rPr>
              <a:t>মানচিত্র</a:t>
            </a: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Link</a:t>
            </a:r>
            <a:r>
              <a:rPr lang="en-US" sz="140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 http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://</a:t>
            </a:r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www.bangladesh.gov.bd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index.php?option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com_content&amp;task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1400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view&amp;id</a:t>
            </a:r>
            <a:r>
              <a:rPr lang="en-US" sz="14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=225&amp;Itemid=272</a:t>
            </a:r>
            <a:endParaRPr lang="bn-BD" sz="14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Words>62</Words>
  <Application>Microsoft Office PowerPoint</Application>
  <PresentationFormat>On-screen Show (16:9)</PresentationFormat>
  <Paragraphs>25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NATIONAL PORTAL FRAMEWORK</vt:lpstr>
      <vt:lpstr>The Concept</vt:lpstr>
      <vt:lpstr>The Features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(App Name)</dc:title>
  <dc:creator>Sami</dc:creator>
  <cp:lastModifiedBy>DELL</cp:lastModifiedBy>
  <cp:revision>13</cp:revision>
  <dcterms:created xsi:type="dcterms:W3CDTF">2013-08-30T04:10:11Z</dcterms:created>
  <dcterms:modified xsi:type="dcterms:W3CDTF">2013-08-30T10:52:50Z</dcterms:modified>
</cp:coreProperties>
</file>