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4" r:id="rId2"/>
    <p:sldId id="261" r:id="rId3"/>
    <p:sldId id="257" r:id="rId4"/>
    <p:sldId id="258" r:id="rId5"/>
    <p:sldId id="265" r:id="rId6"/>
    <p:sldId id="266" r:id="rId7"/>
    <p:sldId id="262" r:id="rId8"/>
    <p:sldId id="267" r:id="rId9"/>
    <p:sldId id="259" r:id="rId10"/>
    <p:sldId id="260" r:id="rId11"/>
    <p:sldId id="26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3D8D1-DAB5-4313-9BEA-86B1326E93A5}" type="datetimeFigureOut">
              <a:rPr lang="en-US" smtClean="0"/>
              <a:t>8/31/2013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A6A22-4AE0-47E0-A18A-50577E9BE2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17EDC-8EA3-491C-BC1C-6FCDDA5B4F7B}" type="datetime1">
              <a:rPr lang="en-US" smtClean="0"/>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E5751D-8914-49A9-A888-C82882AE0484}" type="datetime1">
              <a:rPr lang="en-US" smtClean="0"/>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3DC266-5A69-4B78-9BC9-FF20B15ACF31}" type="datetime1">
              <a:rPr lang="en-US" smtClean="0"/>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6D72A-5DB6-499A-B435-DD1E12CE4961}" type="datetime1">
              <a:rPr lang="en-US" smtClean="0"/>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AA7FC-D312-406F-B3CE-36632ECC48C5}" type="datetime1">
              <a:rPr lang="en-US" smtClean="0"/>
              <a:t>8/31/2013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19635B-C960-4CAA-9923-D79BBB85526F}" type="datetime1">
              <a:rPr lang="en-US" smtClean="0"/>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E4DB5-E2EB-431D-8013-6A86971A5D36}" type="datetime1">
              <a:rPr lang="en-US" smtClean="0"/>
              <a:t>8/31/2013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F29EE8-B50C-4D3F-B46F-026CD4BCD510}" type="datetime1">
              <a:rPr lang="en-US" smtClean="0"/>
              <a:t>8/31/2013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EA3D2-49CC-4868-AC11-31606F451F11}" type="datetime1">
              <a:rPr lang="en-US" smtClean="0"/>
              <a:t>8/31/2013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45397-D921-403B-810D-3C6D83163A24}" type="datetime1">
              <a:rPr lang="en-US" smtClean="0"/>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DAC07-ACC4-4705-8DD2-82C571A8051D}" type="datetime1">
              <a:rPr lang="en-US" smtClean="0"/>
              <a:t>8/31/2013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C2AEBB-3882-4A48-B958-630A0193F630}" type="datetime1">
              <a:rPr lang="en-US" smtClean="0"/>
              <a:t>8/31/2013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9D5737B-ACDC-4D4E-92CE-2830BABE10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D5737B-ACDC-4D4E-92CE-2830BABE10BB}" type="slidenum">
              <a:rPr lang="en-US" smtClean="0"/>
              <a:pPr/>
              <a:t>1</a:t>
            </a:fld>
            <a:endParaRPr lang="en-US"/>
          </a:p>
        </p:txBody>
      </p:sp>
      <p:sp>
        <p:nvSpPr>
          <p:cNvPr id="5" name="Title 1"/>
          <p:cNvSpPr txBox="1">
            <a:spLocks/>
          </p:cNvSpPr>
          <p:nvPr/>
        </p:nvSpPr>
        <p:spPr>
          <a:xfrm>
            <a:off x="1371600" y="438150"/>
            <a:ext cx="65532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bn-BD" sz="4400" i="0" u="none" strike="noStrike" kern="1200" cap="none" spc="0" normalizeH="0" baseline="0" noProof="0" dirty="0" smtClean="0">
                <a:ln>
                  <a:noFill/>
                </a:ln>
                <a:effectLst/>
                <a:uLnTx/>
                <a:uFillTx/>
                <a:latin typeface="+mj-lt"/>
                <a:ea typeface="+mj-ea"/>
                <a:cs typeface="+mj-cs"/>
              </a:rPr>
              <a:t>মা ও শিশু</a:t>
            </a:r>
            <a:endParaRPr kumimoji="0" lang="en-US" sz="4400" i="0" u="none" strike="noStrike" kern="1200" cap="none" spc="0" normalizeH="0" baseline="0" noProof="0" dirty="0">
              <a:ln>
                <a:noFill/>
              </a:ln>
              <a:effectLst/>
              <a:uLnTx/>
              <a:uFillTx/>
              <a:latin typeface="+mj-lt"/>
              <a:ea typeface="+mj-ea"/>
              <a:cs typeface="+mj-cs"/>
            </a:endParaRPr>
          </a:p>
        </p:txBody>
      </p:sp>
      <p:sp>
        <p:nvSpPr>
          <p:cNvPr id="6" name="Subtitle 2"/>
          <p:cNvSpPr txBox="1">
            <a:spLocks/>
          </p:cNvSpPr>
          <p:nvPr/>
        </p:nvSpPr>
        <p:spPr>
          <a:xfrm>
            <a:off x="1371600" y="2038350"/>
            <a:ext cx="6400800" cy="27432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smtClean="0">
                <a:ln>
                  <a:noFill/>
                </a:ln>
                <a:solidFill>
                  <a:srgbClr val="0070C0"/>
                </a:solidFill>
                <a:effectLst/>
                <a:uLnTx/>
                <a:uFillTx/>
                <a:latin typeface="+mn-lt"/>
                <a:ea typeface="+mn-ea"/>
                <a:cs typeface="+mn-cs"/>
              </a:rPr>
              <a:t>Group : IIT_KnockOut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2">
                  <a:lumMod val="60000"/>
                  <a:lumOff val="4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Sharifur Rahman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Rayhan Hossain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Habibur Rahman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1102519"/>
          </a:xfrm>
        </p:spPr>
        <p:txBody>
          <a:bodyPr/>
          <a:lstStyle/>
          <a:p>
            <a:r>
              <a:rPr lang="en-US" b="1" dirty="0" smtClean="0"/>
              <a:t>Supports We Need</a:t>
            </a:r>
            <a:endParaRPr lang="en-US" b="1" dirty="0"/>
          </a:p>
        </p:txBody>
      </p:sp>
      <p:sp>
        <p:nvSpPr>
          <p:cNvPr id="3" name="Subtitle 2"/>
          <p:cNvSpPr>
            <a:spLocks noGrp="1"/>
          </p:cNvSpPr>
          <p:nvPr>
            <p:ph type="subTitle" idx="1"/>
          </p:nvPr>
        </p:nvSpPr>
        <p:spPr>
          <a:xfrm>
            <a:off x="2819400" y="2364580"/>
            <a:ext cx="3505200" cy="1045370"/>
          </a:xfrm>
        </p:spPr>
        <p:txBody>
          <a:bodyPr>
            <a:noAutofit/>
          </a:bodyPr>
          <a:lstStyle/>
          <a:p>
            <a:pPr marL="514350" indent="-514350" algn="just">
              <a:buAutoNum type="arabicPeriod"/>
            </a:pPr>
            <a:r>
              <a:rPr lang="en-US" sz="1800" i="1" dirty="0" smtClean="0">
                <a:solidFill>
                  <a:schemeClr val="tx1"/>
                </a:solidFill>
              </a:rPr>
              <a:t>APIs</a:t>
            </a:r>
          </a:p>
          <a:p>
            <a:pPr marL="514350" indent="-514350" algn="just">
              <a:buAutoNum type="arabicPeriod"/>
            </a:pPr>
            <a:r>
              <a:rPr lang="en-US" sz="1800" i="1" dirty="0" smtClean="0">
                <a:solidFill>
                  <a:schemeClr val="tx1"/>
                </a:solidFill>
              </a:rPr>
              <a:t>Database Access</a:t>
            </a:r>
          </a:p>
          <a:p>
            <a:pPr marL="514350" indent="-514350" algn="just">
              <a:buAutoNum type="arabicPeriod"/>
            </a:pPr>
            <a:r>
              <a:rPr lang="en-US" sz="1800" i="1" dirty="0" smtClean="0">
                <a:solidFill>
                  <a:schemeClr val="tx1"/>
                </a:solidFill>
              </a:rPr>
              <a:t>Financial Support</a:t>
            </a:r>
          </a:p>
          <a:p>
            <a:pPr algn="just"/>
            <a:r>
              <a:rPr lang="en-US" sz="1800" dirty="0" smtClean="0"/>
              <a:t>  </a:t>
            </a:r>
            <a:endParaRPr lang="en-US" sz="1800" dirty="0"/>
          </a:p>
        </p:txBody>
      </p:sp>
      <p:sp>
        <p:nvSpPr>
          <p:cNvPr id="4" name="Slide Number Placeholder 3"/>
          <p:cNvSpPr>
            <a:spLocks noGrp="1"/>
          </p:cNvSpPr>
          <p:nvPr>
            <p:ph type="sldNum" sz="quarter" idx="12"/>
          </p:nvPr>
        </p:nvSpPr>
        <p:spPr/>
        <p:txBody>
          <a:bodyPr/>
          <a:lstStyle/>
          <a:p>
            <a:fld id="{A9D5737B-ACDC-4D4E-92CE-2830BABE10BB}" type="slidenum">
              <a:rPr lang="en-US" smtClean="0"/>
              <a:pPr/>
              <a:t>10</a:t>
            </a:fld>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1"/>
            <a:ext cx="7772400" cy="685800"/>
          </a:xfrm>
        </p:spPr>
        <p:txBody>
          <a:bodyPr>
            <a:normAutofit fontScale="90000"/>
          </a:bodyPr>
          <a:lstStyle/>
          <a:p>
            <a:r>
              <a:rPr lang="en-US" b="1" dirty="0" smtClean="0"/>
              <a:t>Team Details</a:t>
            </a:r>
            <a:endParaRPr lang="en-US" b="1" dirty="0"/>
          </a:p>
        </p:txBody>
      </p:sp>
      <p:sp>
        <p:nvSpPr>
          <p:cNvPr id="8" name="Slide Number Placeholder 7"/>
          <p:cNvSpPr>
            <a:spLocks noGrp="1"/>
          </p:cNvSpPr>
          <p:nvPr>
            <p:ph type="sldNum" sz="quarter" idx="12"/>
          </p:nvPr>
        </p:nvSpPr>
        <p:spPr/>
        <p:txBody>
          <a:bodyPr/>
          <a:lstStyle/>
          <a:p>
            <a:fld id="{A9D5737B-ACDC-4D4E-92CE-2830BABE10BB}" type="slidenum">
              <a:rPr lang="en-US" smtClean="0"/>
              <a:pPr/>
              <a:t>11</a:t>
            </a:fld>
            <a:endParaRPr lang="en-US"/>
          </a:p>
        </p:txBody>
      </p:sp>
      <p:graphicFrame>
        <p:nvGraphicFramePr>
          <p:cNvPr id="7" name="Table 6"/>
          <p:cNvGraphicFramePr>
            <a:graphicFrameLocks noGrp="1"/>
          </p:cNvGraphicFramePr>
          <p:nvPr/>
        </p:nvGraphicFramePr>
        <p:xfrm>
          <a:off x="1600200" y="1962150"/>
          <a:ext cx="6553200" cy="1483360"/>
        </p:xfrm>
        <a:graphic>
          <a:graphicData uri="http://schemas.openxmlformats.org/drawingml/2006/table">
            <a:tbl>
              <a:tblPr firstRow="1" bandRow="1">
                <a:tableStyleId>{5C22544A-7EE6-4342-B048-85BDC9FD1C3A}</a:tableStyleId>
              </a:tblPr>
              <a:tblGrid>
                <a:gridCol w="1828800"/>
                <a:gridCol w="1524000"/>
                <a:gridCol w="3200400"/>
              </a:tblGrid>
              <a:tr h="370840">
                <a:tc>
                  <a:txBody>
                    <a:bodyPr/>
                    <a:lstStyle/>
                    <a:p>
                      <a:r>
                        <a:rPr lang="en-US" dirty="0" smtClean="0"/>
                        <a:t>Name</a:t>
                      </a:r>
                      <a:endParaRPr lang="en-US" dirty="0"/>
                    </a:p>
                  </a:txBody>
                  <a:tcPr/>
                </a:tc>
                <a:tc>
                  <a:txBody>
                    <a:bodyPr/>
                    <a:lstStyle/>
                    <a:p>
                      <a:r>
                        <a:rPr lang="en-US" dirty="0" smtClean="0"/>
                        <a:t>Contact</a:t>
                      </a:r>
                      <a:endParaRPr lang="en-US" dirty="0"/>
                    </a:p>
                  </a:txBody>
                  <a:tcPr/>
                </a:tc>
                <a:tc>
                  <a:txBody>
                    <a:bodyPr/>
                    <a:lstStyle/>
                    <a:p>
                      <a:r>
                        <a:rPr lang="en-US" dirty="0" err="1" smtClean="0"/>
                        <a:t>Git</a:t>
                      </a:r>
                      <a:r>
                        <a:rPr lang="en-US" dirty="0" smtClean="0"/>
                        <a:t> Link</a:t>
                      </a:r>
                      <a:endParaRPr lang="en-US" dirty="0"/>
                    </a:p>
                  </a:txBody>
                  <a:tcPr/>
                </a:tc>
              </a:tr>
              <a:tr h="370840">
                <a:tc>
                  <a:txBody>
                    <a:bodyPr/>
                    <a:lstStyle/>
                    <a:p>
                      <a:r>
                        <a:rPr lang="en-US" dirty="0" err="1" smtClean="0"/>
                        <a:t>Sharifur</a:t>
                      </a:r>
                      <a:r>
                        <a:rPr lang="en-US" dirty="0" smtClean="0"/>
                        <a:t> Rahman</a:t>
                      </a:r>
                      <a:endParaRPr lang="en-US" dirty="0"/>
                    </a:p>
                  </a:txBody>
                  <a:tcPr/>
                </a:tc>
                <a:tc>
                  <a:txBody>
                    <a:bodyPr/>
                    <a:lstStyle/>
                    <a:p>
                      <a:r>
                        <a:rPr lang="en-US" dirty="0" smtClean="0"/>
                        <a:t>01933841016</a:t>
                      </a:r>
                      <a:endParaRPr lang="en-US" dirty="0"/>
                    </a:p>
                  </a:txBody>
                  <a:tcPr/>
                </a:tc>
                <a:tc>
                  <a:txBody>
                    <a:bodyPr/>
                    <a:lstStyle/>
                    <a:p>
                      <a:r>
                        <a:rPr lang="en-US" dirty="0" smtClean="0"/>
                        <a:t>Github.com/</a:t>
                      </a:r>
                      <a:r>
                        <a:rPr lang="en-US" dirty="0" err="1" smtClean="0"/>
                        <a:t>androidcodehunter</a:t>
                      </a:r>
                      <a:endParaRPr lang="en-US" dirty="0"/>
                    </a:p>
                  </a:txBody>
                  <a:tcPr/>
                </a:tc>
              </a:tr>
              <a:tr h="370840">
                <a:tc>
                  <a:txBody>
                    <a:bodyPr/>
                    <a:lstStyle/>
                    <a:p>
                      <a:r>
                        <a:rPr lang="en-US" dirty="0" err="1" smtClean="0"/>
                        <a:t>Rayhan</a:t>
                      </a:r>
                      <a:r>
                        <a:rPr lang="en-US" dirty="0" smtClean="0"/>
                        <a:t> Hossain</a:t>
                      </a:r>
                      <a:endParaRPr lang="en-US" dirty="0"/>
                    </a:p>
                  </a:txBody>
                  <a:tcPr/>
                </a:tc>
                <a:tc>
                  <a:txBody>
                    <a:bodyPr/>
                    <a:lstStyle/>
                    <a:p>
                      <a:r>
                        <a:rPr lang="en-US" dirty="0" smtClean="0"/>
                        <a:t>01746969164</a:t>
                      </a:r>
                      <a:endParaRPr lang="en-US" dirty="0"/>
                    </a:p>
                  </a:txBody>
                  <a:tcPr/>
                </a:tc>
                <a:tc>
                  <a:txBody>
                    <a:bodyPr/>
                    <a:lstStyle/>
                    <a:p>
                      <a:endParaRPr lang="en-US"/>
                    </a:p>
                  </a:txBody>
                  <a:tcPr/>
                </a:tc>
              </a:tr>
              <a:tr h="370840">
                <a:tc>
                  <a:txBody>
                    <a:bodyPr/>
                    <a:lstStyle/>
                    <a:p>
                      <a:r>
                        <a:rPr lang="en-US" dirty="0" smtClean="0"/>
                        <a:t>Habibur Rahman</a:t>
                      </a:r>
                      <a:endParaRPr lang="en-US" dirty="0"/>
                    </a:p>
                  </a:txBody>
                  <a:tcPr/>
                </a:tc>
                <a:tc>
                  <a:txBody>
                    <a:bodyPr/>
                    <a:lstStyle/>
                    <a:p>
                      <a:r>
                        <a:rPr lang="en-US" dirty="0" smtClean="0"/>
                        <a:t>01520090526</a:t>
                      </a:r>
                      <a:endParaRPr lang="en-US" dirty="0"/>
                    </a:p>
                  </a:txBody>
                  <a:tcPr/>
                </a:tc>
                <a:tc>
                  <a:txBody>
                    <a:bodyPr/>
                    <a:lstStyle/>
                    <a:p>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85750"/>
            <a:ext cx="7772400" cy="1102519"/>
          </a:xfrm>
        </p:spPr>
        <p:txBody>
          <a:bodyPr/>
          <a:lstStyle/>
          <a:p>
            <a:r>
              <a:rPr lang="en-US" b="1" dirty="0" smtClean="0"/>
              <a:t>The Concept</a:t>
            </a:r>
            <a:endParaRPr lang="en-US" b="1" dirty="0"/>
          </a:p>
        </p:txBody>
      </p:sp>
      <p:sp>
        <p:nvSpPr>
          <p:cNvPr id="3" name="Subtitle 2"/>
          <p:cNvSpPr>
            <a:spLocks noGrp="1"/>
          </p:cNvSpPr>
          <p:nvPr>
            <p:ph type="subTitle" idx="1"/>
          </p:nvPr>
        </p:nvSpPr>
        <p:spPr>
          <a:xfrm>
            <a:off x="1371600" y="1809750"/>
            <a:ext cx="7010400" cy="2286000"/>
          </a:xfrm>
        </p:spPr>
        <p:txBody>
          <a:bodyPr>
            <a:noAutofit/>
          </a:bodyPr>
          <a:lstStyle/>
          <a:p>
            <a:pPr algn="just"/>
            <a:r>
              <a:rPr lang="bn-BD" sz="2400" b="1" dirty="0" smtClean="0">
                <a:solidFill>
                  <a:schemeClr val="tx1"/>
                </a:solidFill>
                <a:latin typeface="Times New Roman" pitchFamily="18" charset="0"/>
                <a:cs typeface="Times New Roman" pitchFamily="18" charset="0"/>
              </a:rPr>
              <a:t>মা ও শিশু</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is an android mobile app which provides necessary information for pregnant and child bearer mother. It also sends automated alert messages about pregnancy date, vaccination date, seasonal diseases etc. time to time through SMS </a:t>
            </a:r>
            <a:r>
              <a:rPr lang="en-US" sz="2400" dirty="0" smtClean="0">
                <a:solidFill>
                  <a:schemeClr val="tx1"/>
                </a:solidFill>
                <a:latin typeface="Times New Roman" pitchFamily="18" charset="0"/>
                <a:cs typeface="Times New Roman" pitchFamily="18" charset="0"/>
              </a:rPr>
              <a:t>and push notification.</a:t>
            </a:r>
            <a:endParaRPr lang="en-US" sz="24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9D5737B-ACDC-4D4E-92CE-2830BABE10BB}"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1950"/>
            <a:ext cx="7772400" cy="533401"/>
          </a:xfrm>
        </p:spPr>
        <p:txBody>
          <a:bodyPr>
            <a:normAutofit fontScale="90000"/>
          </a:bodyPr>
          <a:lstStyle/>
          <a:p>
            <a:r>
              <a:rPr lang="en-US" b="1" dirty="0" smtClean="0"/>
              <a:t>The Features</a:t>
            </a:r>
            <a:endParaRPr lang="en-US" b="1" dirty="0"/>
          </a:p>
        </p:txBody>
      </p:sp>
      <p:sp>
        <p:nvSpPr>
          <p:cNvPr id="5" name="Subtitle 4"/>
          <p:cNvSpPr>
            <a:spLocks noGrp="1"/>
          </p:cNvSpPr>
          <p:nvPr>
            <p:ph type="subTitle" idx="1"/>
          </p:nvPr>
        </p:nvSpPr>
        <p:spPr>
          <a:xfrm>
            <a:off x="609600" y="1428750"/>
            <a:ext cx="8001000" cy="2800350"/>
          </a:xfrm>
        </p:spPr>
        <p:txBody>
          <a:bodyPr/>
          <a:lstStyle/>
          <a:p>
            <a:pPr algn="l">
              <a:buFont typeface="Wingdings" pitchFamily="2" charset="2"/>
              <a:buChar char="Ø"/>
            </a:pPr>
            <a:r>
              <a:rPr lang="bn-BD" sz="2400" dirty="0" smtClean="0">
                <a:solidFill>
                  <a:schemeClr val="tx1"/>
                </a:solidFill>
              </a:rPr>
              <a:t> </a:t>
            </a:r>
            <a:r>
              <a:rPr lang="en-US" sz="2400" dirty="0" smtClean="0">
                <a:solidFill>
                  <a:schemeClr val="tx1"/>
                </a:solidFill>
              </a:rPr>
              <a:t>provides information for pregnant &amp; child bearer mother and child: </a:t>
            </a:r>
          </a:p>
          <a:p>
            <a:pPr algn="l"/>
            <a:r>
              <a:rPr lang="en-US" sz="2400" dirty="0" smtClean="0">
                <a:solidFill>
                  <a:schemeClr val="tx1"/>
                </a:solidFill>
              </a:rPr>
              <a:t>	1. Health tips</a:t>
            </a:r>
          </a:p>
          <a:p>
            <a:pPr algn="l"/>
            <a:r>
              <a:rPr lang="en-US" sz="2400" dirty="0" smtClean="0">
                <a:solidFill>
                  <a:schemeClr val="tx1"/>
                </a:solidFill>
              </a:rPr>
              <a:t>	2. Food and Nutrition tips</a:t>
            </a:r>
          </a:p>
          <a:p>
            <a:pPr algn="l"/>
            <a:r>
              <a:rPr lang="en-US" sz="2400" dirty="0" smtClean="0">
                <a:solidFill>
                  <a:schemeClr val="tx1"/>
                </a:solidFill>
              </a:rPr>
              <a:t>	3</a:t>
            </a:r>
            <a:r>
              <a:rPr lang="en-US" sz="2400" smtClean="0">
                <a:solidFill>
                  <a:schemeClr val="tx1"/>
                </a:solidFill>
              </a:rPr>
              <a:t>. </a:t>
            </a:r>
            <a:r>
              <a:rPr lang="en-US" sz="2400" smtClean="0">
                <a:solidFill>
                  <a:schemeClr val="tx1"/>
                </a:solidFill>
              </a:rPr>
              <a:t>Health </a:t>
            </a:r>
            <a:r>
              <a:rPr lang="en-US" sz="2400" dirty="0" smtClean="0">
                <a:solidFill>
                  <a:schemeClr val="tx1"/>
                </a:solidFill>
              </a:rPr>
              <a:t>services</a:t>
            </a:r>
          </a:p>
          <a:p>
            <a:pPr algn="l">
              <a:buFont typeface="Wingdings" pitchFamily="2" charset="2"/>
              <a:buChar char="Ø"/>
            </a:pPr>
            <a:endParaRPr lang="en-US" sz="2400" dirty="0" smtClean="0"/>
          </a:p>
          <a:p>
            <a:pPr algn="l">
              <a:buFont typeface="Wingdings" pitchFamily="2" charset="2"/>
              <a:buChar char="Ø"/>
            </a:pPr>
            <a:endParaRPr lang="en-US" sz="2400" dirty="0" smtClean="0"/>
          </a:p>
          <a:p>
            <a:pPr algn="l">
              <a:buFont typeface="Wingdings" pitchFamily="2" charset="2"/>
              <a:buChar char="Ø"/>
            </a:pPr>
            <a:endParaRPr lang="en-US" sz="2400" dirty="0" smtClean="0"/>
          </a:p>
          <a:p>
            <a:pPr algn="l">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A9D5737B-ACDC-4D4E-92CE-2830BABE10BB}"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
            <a:ext cx="7772400" cy="1102519"/>
          </a:xfrm>
        </p:spPr>
        <p:txBody>
          <a:bodyPr/>
          <a:lstStyle/>
          <a:p>
            <a:r>
              <a:rPr lang="en-US" b="1" dirty="0" smtClean="0"/>
              <a:t>What we developed in GDG</a:t>
            </a:r>
            <a:endParaRPr lang="en-US" b="1" dirty="0"/>
          </a:p>
        </p:txBody>
      </p:sp>
      <p:sp>
        <p:nvSpPr>
          <p:cNvPr id="5" name="Slide Number Placeholder 4"/>
          <p:cNvSpPr>
            <a:spLocks noGrp="1"/>
          </p:cNvSpPr>
          <p:nvPr>
            <p:ph type="sldNum" sz="quarter" idx="12"/>
          </p:nvPr>
        </p:nvSpPr>
        <p:spPr/>
        <p:txBody>
          <a:bodyPr/>
          <a:lstStyle/>
          <a:p>
            <a:fld id="{A9D5737B-ACDC-4D4E-92CE-2830BABE10BB}" type="slidenum">
              <a:rPr lang="en-US" smtClean="0"/>
              <a:pPr/>
              <a:t>4</a:t>
            </a:fld>
            <a:endParaRPr lang="en-US"/>
          </a:p>
        </p:txBody>
      </p:sp>
      <p:pic>
        <p:nvPicPr>
          <p:cNvPr id="1026" name="Picture 2" descr="C:\Users\mukla.c\Desktop\Group 16\screenshoot\1_homepage.png"/>
          <p:cNvPicPr>
            <a:picLocks noChangeAspect="1" noChangeArrowheads="1"/>
          </p:cNvPicPr>
          <p:nvPr/>
        </p:nvPicPr>
        <p:blipFill>
          <a:blip r:embed="rId2" cstate="print"/>
          <a:srcRect/>
          <a:stretch>
            <a:fillRect/>
          </a:stretch>
        </p:blipFill>
        <p:spPr bwMode="auto">
          <a:xfrm>
            <a:off x="1295400" y="1200150"/>
            <a:ext cx="1809750" cy="3524250"/>
          </a:xfrm>
          <a:prstGeom prst="rect">
            <a:avLst/>
          </a:prstGeom>
          <a:noFill/>
        </p:spPr>
      </p:pic>
      <p:pic>
        <p:nvPicPr>
          <p:cNvPr id="1027" name="Picture 3" descr="C:\Users\mukla.c\Desktop\Group 16\screenshoot\2_user_manual.PNG"/>
          <p:cNvPicPr>
            <a:picLocks noChangeAspect="1" noChangeArrowheads="1"/>
          </p:cNvPicPr>
          <p:nvPr/>
        </p:nvPicPr>
        <p:blipFill>
          <a:blip r:embed="rId3" cstate="print"/>
          <a:srcRect/>
          <a:stretch>
            <a:fillRect/>
          </a:stretch>
        </p:blipFill>
        <p:spPr bwMode="auto">
          <a:xfrm>
            <a:off x="6324600" y="1200150"/>
            <a:ext cx="1847850" cy="3581400"/>
          </a:xfrm>
          <a:prstGeom prst="rect">
            <a:avLst/>
          </a:prstGeom>
          <a:noFill/>
        </p:spPr>
      </p:pic>
      <p:pic>
        <p:nvPicPr>
          <p:cNvPr id="1028" name="Picture 4" descr="C:\Users\mukla.c\Desktop\Group 16\screenshoot\3_registration.png"/>
          <p:cNvPicPr>
            <a:picLocks noChangeAspect="1" noChangeArrowheads="1"/>
          </p:cNvPicPr>
          <p:nvPr/>
        </p:nvPicPr>
        <p:blipFill>
          <a:blip r:embed="rId4" cstate="print"/>
          <a:srcRect/>
          <a:stretch>
            <a:fillRect/>
          </a:stretch>
        </p:blipFill>
        <p:spPr bwMode="auto">
          <a:xfrm>
            <a:off x="3810000" y="1200150"/>
            <a:ext cx="1800225" cy="350520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D5737B-ACDC-4D4E-92CE-2830BABE10BB}" type="slidenum">
              <a:rPr lang="en-US" smtClean="0"/>
              <a:pPr/>
              <a:t>5</a:t>
            </a:fld>
            <a:endParaRPr lang="en-US"/>
          </a:p>
        </p:txBody>
      </p:sp>
      <p:sp>
        <p:nvSpPr>
          <p:cNvPr id="5" name="Title 1"/>
          <p:cNvSpPr txBox="1">
            <a:spLocks/>
          </p:cNvSpPr>
          <p:nvPr/>
        </p:nvSpPr>
        <p:spPr>
          <a:xfrm>
            <a:off x="762000" y="-19050"/>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What we developed in GDG</a:t>
            </a:r>
            <a:endParaRPr kumimoji="0" lang="en-US" sz="4400" b="1" i="0" u="none" strike="noStrike" kern="1200" cap="none" spc="0" normalizeH="0" baseline="0" noProof="0" dirty="0">
              <a:ln>
                <a:noFill/>
              </a:ln>
              <a:effectLst/>
              <a:uLnTx/>
              <a:uFillTx/>
              <a:latin typeface="+mj-lt"/>
              <a:ea typeface="+mj-ea"/>
              <a:cs typeface="+mj-cs"/>
            </a:endParaRPr>
          </a:p>
        </p:txBody>
      </p:sp>
      <p:pic>
        <p:nvPicPr>
          <p:cNvPr id="2050" name="Picture 2" descr="C:\Users\mukla.c\Desktop\Group 16\screenshoot\4_Services.png"/>
          <p:cNvPicPr>
            <a:picLocks noChangeAspect="1" noChangeArrowheads="1"/>
          </p:cNvPicPr>
          <p:nvPr/>
        </p:nvPicPr>
        <p:blipFill>
          <a:blip r:embed="rId2" cstate="print"/>
          <a:srcRect/>
          <a:stretch>
            <a:fillRect/>
          </a:stretch>
        </p:blipFill>
        <p:spPr bwMode="auto">
          <a:xfrm>
            <a:off x="1219200" y="1200150"/>
            <a:ext cx="1771650" cy="3457575"/>
          </a:xfrm>
          <a:prstGeom prst="rect">
            <a:avLst/>
          </a:prstGeom>
          <a:noFill/>
        </p:spPr>
      </p:pic>
      <p:pic>
        <p:nvPicPr>
          <p:cNvPr id="2051" name="Picture 3" descr="C:\Users\mukla.c\Desktop\Group 16\screenshoot\7_Ma_service-2.png"/>
          <p:cNvPicPr>
            <a:picLocks noChangeAspect="1" noChangeArrowheads="1"/>
          </p:cNvPicPr>
          <p:nvPr/>
        </p:nvPicPr>
        <p:blipFill>
          <a:blip r:embed="rId3" cstate="print"/>
          <a:srcRect/>
          <a:stretch>
            <a:fillRect/>
          </a:stretch>
        </p:blipFill>
        <p:spPr bwMode="auto">
          <a:xfrm>
            <a:off x="5867400" y="1200150"/>
            <a:ext cx="2028825" cy="3476625"/>
          </a:xfrm>
          <a:prstGeom prst="rect">
            <a:avLst/>
          </a:prstGeom>
          <a:noFill/>
        </p:spPr>
      </p:pic>
      <p:pic>
        <p:nvPicPr>
          <p:cNvPr id="2052" name="Picture 4" descr="C:\Users\mukla.c\Desktop\Group 16\screenshoot\5_Ma_service-1.png"/>
          <p:cNvPicPr>
            <a:picLocks noChangeAspect="1" noChangeArrowheads="1"/>
          </p:cNvPicPr>
          <p:nvPr/>
        </p:nvPicPr>
        <p:blipFill>
          <a:blip r:embed="rId4" cstate="print"/>
          <a:srcRect/>
          <a:stretch>
            <a:fillRect/>
          </a:stretch>
        </p:blipFill>
        <p:spPr bwMode="auto">
          <a:xfrm>
            <a:off x="3429000" y="1200150"/>
            <a:ext cx="1857375" cy="34956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D5737B-ACDC-4D4E-92CE-2830BABE10BB}" type="slidenum">
              <a:rPr lang="en-US" smtClean="0"/>
              <a:pPr/>
              <a:t>6</a:t>
            </a:fld>
            <a:endParaRPr lang="en-US"/>
          </a:p>
        </p:txBody>
      </p:sp>
      <p:sp>
        <p:nvSpPr>
          <p:cNvPr id="5" name="Title 1"/>
          <p:cNvSpPr txBox="1">
            <a:spLocks/>
          </p:cNvSpPr>
          <p:nvPr/>
        </p:nvSpPr>
        <p:spPr>
          <a:xfrm>
            <a:off x="762000" y="0"/>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What we developed in GDG</a:t>
            </a:r>
            <a:endParaRPr kumimoji="0" lang="en-US" sz="4400" b="1" i="0" u="none" strike="noStrike" kern="1200" cap="none" spc="0" normalizeH="0" baseline="0" noProof="0" dirty="0">
              <a:ln>
                <a:noFill/>
              </a:ln>
              <a:effectLst/>
              <a:uLnTx/>
              <a:uFillTx/>
              <a:latin typeface="+mj-lt"/>
              <a:ea typeface="+mj-ea"/>
              <a:cs typeface="+mj-cs"/>
            </a:endParaRPr>
          </a:p>
        </p:txBody>
      </p:sp>
      <p:pic>
        <p:nvPicPr>
          <p:cNvPr id="3074" name="Picture 2" descr="C:\Users\mukla.c\Desktop\Group 16\screenshoot\8_child service.png"/>
          <p:cNvPicPr>
            <a:picLocks noChangeAspect="1" noChangeArrowheads="1"/>
          </p:cNvPicPr>
          <p:nvPr/>
        </p:nvPicPr>
        <p:blipFill>
          <a:blip r:embed="rId2" cstate="print"/>
          <a:srcRect/>
          <a:stretch>
            <a:fillRect/>
          </a:stretch>
        </p:blipFill>
        <p:spPr bwMode="auto">
          <a:xfrm>
            <a:off x="1676400" y="1276350"/>
            <a:ext cx="1885950" cy="3552825"/>
          </a:xfrm>
          <a:prstGeom prst="rect">
            <a:avLst/>
          </a:prstGeom>
          <a:noFill/>
        </p:spPr>
      </p:pic>
      <p:pic>
        <p:nvPicPr>
          <p:cNvPr id="3075" name="Picture 3" descr="C:\Users\mukla.c\Desktop\Group 16\screenshoot\6_food_info_list.PNG"/>
          <p:cNvPicPr>
            <a:picLocks noChangeAspect="1" noChangeArrowheads="1"/>
          </p:cNvPicPr>
          <p:nvPr/>
        </p:nvPicPr>
        <p:blipFill>
          <a:blip r:embed="rId3" cstate="print"/>
          <a:srcRect/>
          <a:stretch>
            <a:fillRect/>
          </a:stretch>
        </p:blipFill>
        <p:spPr bwMode="auto">
          <a:xfrm>
            <a:off x="4648200" y="1200150"/>
            <a:ext cx="1981200" cy="3581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250"/>
            <a:ext cx="7772400" cy="1102519"/>
          </a:xfrm>
        </p:spPr>
        <p:txBody>
          <a:bodyPr/>
          <a:lstStyle/>
          <a:p>
            <a:r>
              <a:rPr lang="en-US" b="1" dirty="0" smtClean="0"/>
              <a:t>What we developed in GDG</a:t>
            </a:r>
            <a:endParaRPr lang="en-US" b="1" dirty="0"/>
          </a:p>
        </p:txBody>
      </p:sp>
      <p:sp>
        <p:nvSpPr>
          <p:cNvPr id="4" name="Slide Number Placeholder 3"/>
          <p:cNvSpPr>
            <a:spLocks noGrp="1"/>
          </p:cNvSpPr>
          <p:nvPr>
            <p:ph type="sldNum" sz="quarter" idx="12"/>
          </p:nvPr>
        </p:nvSpPr>
        <p:spPr/>
        <p:txBody>
          <a:bodyPr/>
          <a:lstStyle/>
          <a:p>
            <a:fld id="{A9D5737B-ACDC-4D4E-92CE-2830BABE10BB}" type="slidenum">
              <a:rPr lang="en-US" smtClean="0"/>
              <a:pPr/>
              <a:t>7</a:t>
            </a:fld>
            <a:endParaRPr lang="en-US"/>
          </a:p>
        </p:txBody>
      </p:sp>
      <p:pic>
        <p:nvPicPr>
          <p:cNvPr id="4098" name="Picture 2" descr="C:\Users\mukla.c\Desktop\Group 16\screenshoot\10_inportant_contact.png"/>
          <p:cNvPicPr>
            <a:picLocks noChangeAspect="1" noChangeArrowheads="1"/>
          </p:cNvPicPr>
          <p:nvPr/>
        </p:nvPicPr>
        <p:blipFill>
          <a:blip r:embed="rId2" cstate="print"/>
          <a:srcRect/>
          <a:stretch>
            <a:fillRect/>
          </a:stretch>
        </p:blipFill>
        <p:spPr bwMode="auto">
          <a:xfrm>
            <a:off x="4724400" y="1000125"/>
            <a:ext cx="1847850" cy="3552825"/>
          </a:xfrm>
          <a:prstGeom prst="rect">
            <a:avLst/>
          </a:prstGeom>
          <a:noFill/>
        </p:spPr>
      </p:pic>
      <p:pic>
        <p:nvPicPr>
          <p:cNvPr id="4099" name="Picture 3" descr="C:\Users\mukla.c\Desktop\Group 16\screenshoot\9_video direction.png"/>
          <p:cNvPicPr>
            <a:picLocks noChangeAspect="1" noChangeArrowheads="1"/>
          </p:cNvPicPr>
          <p:nvPr/>
        </p:nvPicPr>
        <p:blipFill>
          <a:blip r:embed="rId3" cstate="print"/>
          <a:srcRect/>
          <a:stretch>
            <a:fillRect/>
          </a:stretch>
        </p:blipFill>
        <p:spPr bwMode="auto">
          <a:xfrm>
            <a:off x="1143000" y="1114425"/>
            <a:ext cx="1933575" cy="3514725"/>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D5737B-ACDC-4D4E-92CE-2830BABE10BB}" type="slidenum">
              <a:rPr lang="en-US" smtClean="0"/>
              <a:pPr/>
              <a:t>8</a:t>
            </a:fld>
            <a:endParaRPr lang="en-US"/>
          </a:p>
        </p:txBody>
      </p:sp>
      <p:sp>
        <p:nvSpPr>
          <p:cNvPr id="5" name="Title 1"/>
          <p:cNvSpPr txBox="1">
            <a:spLocks/>
          </p:cNvSpPr>
          <p:nvPr/>
        </p:nvSpPr>
        <p:spPr>
          <a:xfrm>
            <a:off x="685800" y="-95250"/>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What we developed in GDG</a:t>
            </a:r>
            <a:endParaRPr kumimoji="0" lang="en-US" sz="4400" b="1" i="0" u="none" strike="noStrike" kern="1200" cap="none" spc="0" normalizeH="0" baseline="0" noProof="0" dirty="0">
              <a:ln>
                <a:noFill/>
              </a:ln>
              <a:effectLst/>
              <a:uLnTx/>
              <a:uFillTx/>
              <a:latin typeface="+mj-lt"/>
              <a:ea typeface="+mj-ea"/>
              <a:cs typeface="+mj-cs"/>
            </a:endParaRPr>
          </a:p>
        </p:txBody>
      </p:sp>
      <p:pic>
        <p:nvPicPr>
          <p:cNvPr id="5122" name="Picture 2" descr="C:\Users\mukla.c\Desktop\Group 16\screenshoot\12_notification.PNG"/>
          <p:cNvPicPr>
            <a:picLocks noChangeAspect="1" noChangeArrowheads="1"/>
          </p:cNvPicPr>
          <p:nvPr/>
        </p:nvPicPr>
        <p:blipFill>
          <a:blip r:embed="rId2" cstate="print"/>
          <a:srcRect/>
          <a:stretch>
            <a:fillRect/>
          </a:stretch>
        </p:blipFill>
        <p:spPr bwMode="auto">
          <a:xfrm>
            <a:off x="5638801" y="971550"/>
            <a:ext cx="1981200" cy="3733800"/>
          </a:xfrm>
          <a:prstGeom prst="rect">
            <a:avLst/>
          </a:prstGeom>
          <a:noFill/>
        </p:spPr>
      </p:pic>
      <p:pic>
        <p:nvPicPr>
          <p:cNvPr id="5123" name="Picture 3" descr="C:\Users\mukla.c\Desktop\Group 16\screenshoot\11_hospital_others_info.PNG"/>
          <p:cNvPicPr>
            <a:picLocks noChangeAspect="1" noChangeArrowheads="1"/>
          </p:cNvPicPr>
          <p:nvPr/>
        </p:nvPicPr>
        <p:blipFill>
          <a:blip r:embed="rId3" cstate="print"/>
          <a:srcRect/>
          <a:stretch>
            <a:fillRect/>
          </a:stretch>
        </p:blipFill>
        <p:spPr bwMode="auto">
          <a:xfrm>
            <a:off x="3048000" y="895350"/>
            <a:ext cx="2057400" cy="3733800"/>
          </a:xfrm>
          <a:prstGeom prst="rect">
            <a:avLst/>
          </a:prstGeom>
          <a:noFill/>
        </p:spPr>
      </p:pic>
      <p:pic>
        <p:nvPicPr>
          <p:cNvPr id="5124" name="Picture 4" descr="C:\Users\mukla.c\Desktop\Group 16\screenshoot\11_inportant_contact-2.png"/>
          <p:cNvPicPr>
            <a:picLocks noChangeAspect="1" noChangeArrowheads="1"/>
          </p:cNvPicPr>
          <p:nvPr/>
        </p:nvPicPr>
        <p:blipFill>
          <a:blip r:embed="rId4" cstate="print"/>
          <a:srcRect/>
          <a:stretch>
            <a:fillRect/>
          </a:stretch>
        </p:blipFill>
        <p:spPr bwMode="auto">
          <a:xfrm>
            <a:off x="685800" y="895350"/>
            <a:ext cx="1981200" cy="3810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50"/>
            <a:ext cx="7772400" cy="1102519"/>
          </a:xfrm>
        </p:spPr>
        <p:txBody>
          <a:bodyPr/>
          <a:lstStyle/>
          <a:p>
            <a:r>
              <a:rPr lang="en-US" b="1" dirty="0" smtClean="0"/>
              <a:t>Final Vision</a:t>
            </a:r>
            <a:endParaRPr lang="en-US" b="1" dirty="0"/>
          </a:p>
        </p:txBody>
      </p:sp>
      <p:sp>
        <p:nvSpPr>
          <p:cNvPr id="8" name="Slide Number Placeholder 7"/>
          <p:cNvSpPr>
            <a:spLocks noGrp="1"/>
          </p:cNvSpPr>
          <p:nvPr>
            <p:ph type="sldNum" sz="quarter" idx="12"/>
          </p:nvPr>
        </p:nvSpPr>
        <p:spPr/>
        <p:txBody>
          <a:bodyPr/>
          <a:lstStyle/>
          <a:p>
            <a:fld id="{A9D5737B-ACDC-4D4E-92CE-2830BABE10BB}" type="slidenum">
              <a:rPr lang="en-US" smtClean="0"/>
              <a:pPr/>
              <a:t>9</a:t>
            </a:fld>
            <a:endParaRPr lang="en-US"/>
          </a:p>
        </p:txBody>
      </p:sp>
      <p:sp>
        <p:nvSpPr>
          <p:cNvPr id="5" name="Rectangle 4"/>
          <p:cNvSpPr/>
          <p:nvPr/>
        </p:nvSpPr>
        <p:spPr>
          <a:xfrm>
            <a:off x="1143000" y="3105150"/>
            <a:ext cx="3886200" cy="323165"/>
          </a:xfrm>
          <a:prstGeom prst="rect">
            <a:avLst/>
          </a:prstGeom>
        </p:spPr>
        <p:txBody>
          <a:bodyPr wrap="square">
            <a:spAutoFit/>
          </a:bodyPr>
          <a:lstStyle/>
          <a:p>
            <a:pPr>
              <a:buFont typeface="Arial" pitchFamily="34" charset="0"/>
              <a:buChar char="•"/>
            </a:pPr>
            <a:r>
              <a:rPr lang="en-US" sz="1500" i="1" dirty="0" smtClean="0"/>
              <a:t> </a:t>
            </a:r>
            <a:r>
              <a:rPr lang="en-US" sz="1500" i="1" dirty="0" smtClean="0"/>
              <a:t>15-20 Working days</a:t>
            </a:r>
            <a:endParaRPr lang="en-US" sz="1500" i="1" dirty="0"/>
          </a:p>
        </p:txBody>
      </p:sp>
      <p:sp>
        <p:nvSpPr>
          <p:cNvPr id="6" name="Rectangle 5"/>
          <p:cNvSpPr/>
          <p:nvPr/>
        </p:nvSpPr>
        <p:spPr>
          <a:xfrm>
            <a:off x="1143000" y="1276350"/>
            <a:ext cx="6248400" cy="1246495"/>
          </a:xfrm>
          <a:prstGeom prst="rect">
            <a:avLst/>
          </a:prstGeom>
        </p:spPr>
        <p:txBody>
          <a:bodyPr wrap="square">
            <a:spAutoFit/>
          </a:bodyPr>
          <a:lstStyle/>
          <a:p>
            <a:pPr marL="342900" indent="-342900">
              <a:buAutoNum type="arabicPeriod"/>
            </a:pPr>
            <a:r>
              <a:rPr lang="en-US" sz="1500" i="1" dirty="0" smtClean="0"/>
              <a:t>An app which will contain all necessary information about pregnant and child bearer mother. </a:t>
            </a:r>
          </a:p>
          <a:p>
            <a:pPr marL="342900" indent="-342900">
              <a:buAutoNum type="arabicPeriod"/>
            </a:pPr>
            <a:r>
              <a:rPr lang="en-US" sz="1500" i="1" dirty="0" smtClean="0"/>
              <a:t>All type of assistance of health services and doctors info. </a:t>
            </a:r>
          </a:p>
          <a:p>
            <a:pPr marL="342900" indent="-342900">
              <a:buAutoNum type="arabicPeriod"/>
            </a:pPr>
            <a:r>
              <a:rPr lang="en-US" sz="1500" i="1" dirty="0" smtClean="0"/>
              <a:t>Service location of nearby hospitals and healthcare center. </a:t>
            </a:r>
          </a:p>
          <a:p>
            <a:pPr marL="342900" indent="-342900">
              <a:buAutoNum type="arabicPeriod"/>
            </a:pPr>
            <a:r>
              <a:rPr lang="en-US" sz="1500" i="1" dirty="0" smtClean="0"/>
              <a:t>Alert notification in a sequential time period.</a:t>
            </a:r>
            <a:endParaRPr lang="en-US" sz="1500" i="1"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TotalTime>
  <Words>183</Words>
  <Application>Microsoft Office PowerPoint</Application>
  <PresentationFormat>On-screen Show (16:9)</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The Concept</vt:lpstr>
      <vt:lpstr>The Features</vt:lpstr>
      <vt:lpstr>What we developed in GDG</vt:lpstr>
      <vt:lpstr>Slide 5</vt:lpstr>
      <vt:lpstr>Slide 6</vt:lpstr>
      <vt:lpstr>What we developed in GDG</vt:lpstr>
      <vt:lpstr>Slide 8</vt:lpstr>
      <vt:lpstr>Final Vision</vt:lpstr>
      <vt:lpstr>Supports We Need</vt:lpstr>
      <vt:lpstr>Team Details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Name)</dc:title>
  <dc:creator>Sami</dc:creator>
  <cp:lastModifiedBy>mukla.c</cp:lastModifiedBy>
  <cp:revision>29</cp:revision>
  <dcterms:created xsi:type="dcterms:W3CDTF">2013-08-30T04:10:11Z</dcterms:created>
  <dcterms:modified xsi:type="dcterms:W3CDTF">2013-08-31T10:03:05Z</dcterms:modified>
</cp:coreProperties>
</file>