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57" r:id="rId4"/>
    <p:sldId id="267" r:id="rId5"/>
    <p:sldId id="268" r:id="rId6"/>
    <p:sldId id="266" r:id="rId7"/>
    <p:sldId id="258" r:id="rId8"/>
    <p:sldId id="261" r:id="rId9"/>
    <p:sldId id="262" r:id="rId10"/>
    <p:sldId id="263" r:id="rId1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>
      <p:cViewPr varScale="1">
        <p:scale>
          <a:sx n="94" d="100"/>
          <a:sy n="94" d="100"/>
        </p:scale>
        <p:origin x="-85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258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8/30/13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E5C89B-38B4-4AC9-8B25-41E40DD1722D}" type="slidenum">
              <a:rPr lang="e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gladesh.gov.b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:\off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6350"/>
            <a:ext cx="9220200" cy="53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85800" y="10476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Team Details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1371600" y="2364480"/>
            <a:ext cx="6400440" cy="1314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Saqib Rezwan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Md Sahib Bin Ron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Zahidur Rahman Faisal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Siddiq Abu Bakkar </a:t>
            </a:r>
            <a:r>
              <a:rPr lang="en" sz="32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" sz="3200" dirty="0">
                <a:solidFill>
                  <a:srgbClr val="8B8B8B"/>
                </a:solidFill>
                <a:latin typeface="Calibri"/>
              </a:rPr>
              <a:t> 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685800" y="120024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FFC000"/>
                </a:solidFill>
                <a:latin typeface="Calibri"/>
              </a:rPr>
              <a:t>Nitto </a:t>
            </a:r>
            <a:r>
              <a:rPr lang="en-US" sz="4400" b="1" dirty="0" err="1" smtClean="0">
                <a:solidFill>
                  <a:srgbClr val="FFC000"/>
                </a:solidFill>
                <a:latin typeface="Calibri"/>
              </a:rPr>
              <a:t>Khobor</a:t>
            </a:r>
            <a:endParaRPr dirty="0"/>
          </a:p>
        </p:txBody>
      </p:sp>
      <p:sp>
        <p:nvSpPr>
          <p:cNvPr id="38" name="TextShape 2"/>
          <p:cNvSpPr txBox="1"/>
          <p:nvPr/>
        </p:nvSpPr>
        <p:spPr>
          <a:xfrm>
            <a:off x="1371600" y="2517120"/>
            <a:ext cx="6400440" cy="1314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" sz="3200">
                <a:solidFill>
                  <a:srgbClr val="558ED5"/>
                </a:solidFill>
                <a:latin typeface="Calibri"/>
              </a:rPr>
              <a:t>Audacity IT Solution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" sz="3200">
                <a:solidFill>
                  <a:srgbClr val="8B8B8B"/>
                </a:solidFill>
                <a:latin typeface="Calibri"/>
              </a:rPr>
              <a:t>TEAM 17</a:t>
            </a:r>
            <a:r>
              <a:rPr lang="en" sz="3200" i="1">
                <a:solidFill>
                  <a:srgbClr val="8B8B8B"/>
                </a:solidFill>
                <a:latin typeface="Calibri"/>
              </a:rPr>
              <a:t> </a:t>
            </a:r>
            <a:r>
              <a:rPr lang="en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90880" y="43815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C000"/>
                </a:solidFill>
                <a:latin typeface="Calibri"/>
              </a:rPr>
              <a:t>The Concept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985520" y="1470400"/>
            <a:ext cx="7239000" cy="3234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Problem : </a:t>
            </a:r>
            <a:r>
              <a:rPr lang="en" sz="3200" b="1" dirty="0" smtClean="0">
                <a:solidFill>
                  <a:srgbClr val="558ED5"/>
                </a:solidFill>
                <a:latin typeface="Calibri"/>
              </a:rPr>
              <a:t>Information Communication gap </a:t>
            </a:r>
            <a:r>
              <a:rPr lang="en" sz="3200" dirty="0" smtClean="0">
                <a:solidFill>
                  <a:srgbClr val="558ED5"/>
                </a:solidFill>
                <a:latin typeface="Calibri"/>
              </a:rPr>
              <a:t>between Government &amp; Common people.</a:t>
            </a:r>
          </a:p>
          <a:p>
            <a:pPr>
              <a:lnSpc>
                <a:spcPct val="100000"/>
              </a:lnSpc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sz="3200" dirty="0" smtClean="0">
                <a:solidFill>
                  <a:srgbClr val="558ED5"/>
                </a:solidFill>
                <a:latin typeface="Calibri"/>
              </a:rPr>
              <a:t>Solution </a:t>
            </a:r>
            <a:r>
              <a:rPr lang="en" sz="3200" dirty="0">
                <a:solidFill>
                  <a:srgbClr val="558ED5"/>
                </a:solidFill>
                <a:latin typeface="Calibri"/>
              </a:rPr>
              <a:t>: </a:t>
            </a:r>
            <a:r>
              <a:rPr lang="en" sz="3200" dirty="0" smtClean="0">
                <a:solidFill>
                  <a:srgbClr val="558ED5"/>
                </a:solidFill>
                <a:latin typeface="Calibri"/>
              </a:rPr>
              <a:t>A mobile application </a:t>
            </a:r>
            <a:r>
              <a:rPr lang="en" sz="3200" dirty="0">
                <a:solidFill>
                  <a:srgbClr val="558ED5"/>
                </a:solidFill>
                <a:latin typeface="Calibri"/>
              </a:rPr>
              <a:t>to </a:t>
            </a:r>
            <a:r>
              <a:rPr lang="en" sz="32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" sz="3200" i="1" dirty="0" smtClean="0">
                <a:solidFill>
                  <a:schemeClr val="accent1"/>
                </a:solidFill>
                <a:latin typeface="Calibri"/>
              </a:rPr>
              <a:t>make a </a:t>
            </a:r>
            <a:r>
              <a:rPr lang="en" sz="3200" b="1" i="1" dirty="0" smtClean="0">
                <a:solidFill>
                  <a:schemeClr val="accent1"/>
                </a:solidFill>
                <a:latin typeface="Calibri"/>
              </a:rPr>
              <a:t>brigde</a:t>
            </a:r>
            <a:r>
              <a:rPr lang="en" sz="3200" i="1" dirty="0" smtClean="0">
                <a:solidFill>
                  <a:schemeClr val="accent1"/>
                </a:solidFill>
                <a:latin typeface="Calibri"/>
              </a:rPr>
              <a:t> which lets user to </a:t>
            </a:r>
            <a:r>
              <a:rPr lang="en" sz="3200" b="1" i="1" dirty="0" smtClean="0">
                <a:solidFill>
                  <a:schemeClr val="accent1"/>
                </a:solidFill>
                <a:latin typeface="Calibri"/>
              </a:rPr>
              <a:t>know latest information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K:\26-mar-lsm-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610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6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:\search-by-ven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399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:\tiden-fly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1771"/>
            <a:ext cx="7575550" cy="49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51444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The Features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40080" y="1463040"/>
            <a:ext cx="5150520" cy="31777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Provide latest </a:t>
            </a:r>
            <a:r>
              <a:rPr lang="en-US" sz="2800" b="1" i="1" dirty="0" smtClean="0">
                <a:solidFill>
                  <a:schemeClr val="accent1"/>
                </a:solidFill>
                <a:latin typeface="Calibri"/>
              </a:rPr>
              <a:t>market price</a:t>
            </a: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Provide </a:t>
            </a:r>
            <a:r>
              <a:rPr lang="en-US" sz="2800" b="1" i="1" dirty="0" smtClean="0">
                <a:solidFill>
                  <a:schemeClr val="accent1"/>
                </a:solidFill>
                <a:latin typeface="Calibri"/>
              </a:rPr>
              <a:t>Electricity , Water , Gas bill unit price.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Government </a:t>
            </a:r>
            <a:r>
              <a:rPr lang="en-US" sz="2800" b="1" i="1" dirty="0" smtClean="0">
                <a:solidFill>
                  <a:schemeClr val="accent1"/>
                </a:solidFill>
                <a:latin typeface="Calibri"/>
              </a:rPr>
              <a:t>holidays</a:t>
            </a: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 notification.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Today’s </a:t>
            </a:r>
            <a:r>
              <a:rPr lang="en-US" sz="2800" b="1" i="1" dirty="0" smtClean="0">
                <a:solidFill>
                  <a:schemeClr val="accent1"/>
                </a:solidFill>
                <a:latin typeface="Calibri"/>
              </a:rPr>
              <a:t>Top news</a:t>
            </a: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Notification from </a:t>
            </a:r>
            <a:r>
              <a:rPr lang="en-US" sz="2800" b="1" i="1" dirty="0" smtClean="0">
                <a:solidFill>
                  <a:schemeClr val="accent1"/>
                </a:solidFill>
                <a:latin typeface="Calibri"/>
              </a:rPr>
              <a:t>Government</a:t>
            </a:r>
            <a:r>
              <a:rPr lang="en-US" sz="2800" i="1" dirty="0" smtClean="0">
                <a:solidFill>
                  <a:schemeClr val="accent1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20952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Final Vision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1371600" y="1526400"/>
            <a:ext cx="6400440" cy="3102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3200" i="1" smtClean="0">
                <a:solidFill>
                  <a:schemeClr val="accent1"/>
                </a:solidFill>
                <a:latin typeface="Calibri"/>
              </a:rPr>
              <a:t>App </a:t>
            </a:r>
            <a:r>
              <a:rPr lang="en-US" sz="3200" i="1" dirty="0" smtClean="0">
                <a:solidFill>
                  <a:schemeClr val="accent1"/>
                </a:solidFill>
                <a:latin typeface="Calibri"/>
              </a:rPr>
              <a:t>with </a:t>
            </a:r>
            <a:r>
              <a:rPr lang="en-US" sz="3200" b="1" i="1" dirty="0" smtClean="0">
                <a:solidFill>
                  <a:schemeClr val="accent1"/>
                </a:solidFill>
                <a:latin typeface="Calibri"/>
              </a:rPr>
              <a:t>all category contents</a:t>
            </a:r>
            <a:r>
              <a:rPr lang="en-US" sz="3200" i="1" dirty="0" smtClean="0">
                <a:solidFill>
                  <a:schemeClr val="accent1"/>
                </a:solidFill>
                <a:latin typeface="Calibri"/>
              </a:rPr>
              <a:t>.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3200" b="1" i="1" dirty="0" smtClean="0">
                <a:solidFill>
                  <a:schemeClr val="accent1"/>
                </a:solidFill>
                <a:latin typeface="Calibri"/>
              </a:rPr>
              <a:t>Customize</a:t>
            </a:r>
            <a:r>
              <a:rPr lang="en-US" sz="3200" i="1" dirty="0" smtClean="0">
                <a:solidFill>
                  <a:schemeClr val="accent1"/>
                </a:solidFill>
                <a:latin typeface="Calibri"/>
              </a:rPr>
              <a:t> newsfeed.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3200" b="1" i="1" dirty="0" smtClean="0">
                <a:solidFill>
                  <a:schemeClr val="accent1"/>
                </a:solidFill>
                <a:latin typeface="Calibri"/>
              </a:rPr>
              <a:t>Instant</a:t>
            </a:r>
            <a:r>
              <a:rPr lang="en-US" sz="3200" i="1" dirty="0" smtClean="0">
                <a:solidFill>
                  <a:schemeClr val="accent1"/>
                </a:solidFill>
                <a:latin typeface="Calibri"/>
              </a:rPr>
              <a:t> Notification.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3200" b="1" i="1" dirty="0" smtClean="0">
                <a:solidFill>
                  <a:schemeClr val="accent1"/>
                </a:solidFill>
                <a:latin typeface="Calibri"/>
              </a:rPr>
              <a:t>60</a:t>
            </a:r>
            <a:r>
              <a:rPr lang="en-US" sz="3200" i="1" dirty="0" smtClean="0">
                <a:solidFill>
                  <a:schemeClr val="accent1"/>
                </a:solidFill>
                <a:latin typeface="Calibri"/>
              </a:rPr>
              <a:t> Working Days 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buSzPct val="25000"/>
            </a:pPr>
            <a:r>
              <a:rPr lang="en" sz="3200" i="1" dirty="0" smtClean="0">
                <a:solidFill>
                  <a:srgbClr val="8B8B8B"/>
                </a:solidFill>
                <a:latin typeface="Calibri"/>
              </a:rPr>
              <a:t>  </a:t>
            </a:r>
            <a:r>
              <a:rPr lang="en" sz="3200" dirty="0" smtClean="0">
                <a:solidFill>
                  <a:srgbClr val="8B8B8B"/>
                </a:solidFill>
                <a:latin typeface="Calibri"/>
              </a:rPr>
              <a:t> 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10476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C000"/>
                </a:solidFill>
                <a:latin typeface="Calibri"/>
              </a:rPr>
              <a:t>Supports We Need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1371600" y="2364480"/>
            <a:ext cx="6400440" cy="19598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1. Graphics Designer.</a:t>
            </a:r>
            <a:endParaRPr dirty="0"/>
          </a:p>
          <a:p>
            <a:pPr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2. Content of </a:t>
            </a:r>
            <a:r>
              <a:rPr lang="en" sz="3200" dirty="0" smtClean="0">
                <a:solidFill>
                  <a:srgbClr val="558ED5"/>
                </a:solidFill>
                <a:latin typeface="Calibri"/>
                <a:hlinkClick r:id="rId2"/>
              </a:rPr>
              <a:t>www.bangladesh.gov.bd</a:t>
            </a:r>
            <a:r>
              <a:rPr lang="en" sz="3200" dirty="0" smtClean="0">
                <a:solidFill>
                  <a:srgbClr val="558ED5"/>
                </a:solidFill>
                <a:latin typeface="Calibri"/>
              </a:rPr>
              <a:t> .</a:t>
            </a:r>
            <a:endParaRPr dirty="0"/>
          </a:p>
          <a:p>
            <a:pPr>
              <a:lnSpc>
                <a:spcPct val="100000"/>
              </a:lnSpc>
            </a:pPr>
            <a:r>
              <a:rPr lang="en" sz="3200" dirty="0">
                <a:solidFill>
                  <a:srgbClr val="558ED5"/>
                </a:solidFill>
                <a:latin typeface="Calibri"/>
              </a:rPr>
              <a:t>3. </a:t>
            </a:r>
            <a:r>
              <a:rPr lang="en-US" sz="3200" dirty="0" smtClean="0">
                <a:solidFill>
                  <a:srgbClr val="558ED5"/>
                </a:solidFill>
                <a:latin typeface="Calibri"/>
              </a:rPr>
              <a:t>Domain &amp; Server.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" sz="32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" sz="3200" dirty="0">
                <a:solidFill>
                  <a:srgbClr val="8B8B8B"/>
                </a:solidFill>
                <a:latin typeface="Calibri"/>
              </a:rPr>
              <a:t> 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120</Words>
  <Application>Microsoft Office PowerPoint</Application>
  <PresentationFormat>On-screen Show (16:9)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Siddiq Abu Bakkar</cp:lastModifiedBy>
  <cp:revision>7</cp:revision>
  <dcterms:modified xsi:type="dcterms:W3CDTF">2013-08-30T10:40:04Z</dcterms:modified>
</cp:coreProperties>
</file>