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62" r:id="rId5"/>
    <p:sldId id="268" r:id="rId6"/>
    <p:sldId id="267" r:id="rId7"/>
    <p:sldId id="271" r:id="rId8"/>
    <p:sldId id="269" r:id="rId9"/>
    <p:sldId id="270" r:id="rId10"/>
    <p:sldId id="263" r:id="rId11"/>
    <p:sldId id="264" r:id="rId12"/>
    <p:sldId id="265" r:id="rId13"/>
    <p:sldId id="266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72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8/31/2013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8/31/2013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8/31/2013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8/31/2013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8/31/2013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8/31/2013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8/31/2013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8/31/2013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8/31/2013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8/31/2013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8/31/2013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EEA48-81E0-4111-B3A6-EFDB522AC3DA}" type="datetimeFigureOut">
              <a:rPr lang="en-US" smtClean="0"/>
              <a:pPr/>
              <a:t>8/31/2013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sadaf2605@gmail.com" TargetMode="External"/><Relationship Id="rId2" Type="http://schemas.openxmlformats.org/officeDocument/2006/relationships/hyperlink" Target="mailto:nbm14021@ymail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tm_ankon@yahoo.com" TargetMode="External"/><Relationship Id="rId4" Type="http://schemas.openxmlformats.org/officeDocument/2006/relationships/hyperlink" Target="mailto:tumpa.mci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AAMAR E-BOI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16980"/>
            <a:ext cx="6400800" cy="249317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Orindom</a:t>
            </a:r>
            <a:endParaRPr lang="en-US" sz="3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Team 2</a:t>
            </a:r>
            <a:endParaRPr lang="en-US" sz="3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952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What we developed in GDG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G:\borno porichit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4963" y="1171575"/>
            <a:ext cx="5534025" cy="3228975"/>
          </a:xfrm>
          <a:prstGeom prst="rect">
            <a:avLst/>
          </a:prstGeom>
          <a:noFill/>
        </p:spPr>
      </p:pic>
      <p:pic>
        <p:nvPicPr>
          <p:cNvPr id="1027" name="Picture 3" descr="G:\reade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1123950"/>
            <a:ext cx="5695950" cy="33242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95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Final Vision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6380"/>
            <a:ext cx="6400800" cy="1959770"/>
          </a:xfrm>
        </p:spPr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Easy learning for pre-school children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Advantage for teachers and guardians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An assistance in reading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20 days required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77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Supports We Need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64580"/>
            <a:ext cx="6400800" cy="1314450"/>
          </a:xfrm>
        </p:spPr>
        <p:txBody>
          <a:bodyPr>
            <a:normAutofit fontScale="62500" lnSpcReduction="20000"/>
          </a:bodyPr>
          <a:lstStyle/>
          <a:p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Database, Contents, Ideas to attract children and student, Government support regarding pre-primary project.</a:t>
            </a:r>
            <a:endParaRPr lang="en-US" sz="4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77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Team Details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343150"/>
            <a:ext cx="6858000" cy="2416970"/>
          </a:xfrm>
        </p:spPr>
        <p:txBody>
          <a:bodyPr>
            <a:normAutofit fontScale="62500" lnSpcReduction="20000"/>
          </a:bodyPr>
          <a:lstStyle/>
          <a:p>
            <a:r>
              <a:rPr lang="en-US" i="1" dirty="0" err="1" smtClean="0"/>
              <a:t>Nafeh</a:t>
            </a:r>
            <a:r>
              <a:rPr lang="en-US" i="1" dirty="0" smtClean="0"/>
              <a:t> Bin </a:t>
            </a:r>
            <a:r>
              <a:rPr lang="en-US" i="1" dirty="0" err="1" smtClean="0"/>
              <a:t>Mosharraf</a:t>
            </a:r>
            <a:r>
              <a:rPr lang="en-US" i="1" dirty="0" smtClean="0"/>
              <a:t> (</a:t>
            </a:r>
            <a:r>
              <a:rPr lang="en-US" i="1" dirty="0" smtClean="0">
                <a:hlinkClick r:id="rId2"/>
              </a:rPr>
              <a:t>nbm14021@ymail.com</a:t>
            </a:r>
            <a:r>
              <a:rPr lang="en-US" i="1" dirty="0" smtClean="0"/>
              <a:t>) (nbm21)</a:t>
            </a:r>
            <a:endParaRPr lang="en-US" i="1" dirty="0" smtClean="0"/>
          </a:p>
          <a:p>
            <a:r>
              <a:rPr lang="en-US" i="1" dirty="0" err="1" smtClean="0"/>
              <a:t>Sadaf</a:t>
            </a:r>
            <a:r>
              <a:rPr lang="en-US" i="1" dirty="0" smtClean="0"/>
              <a:t> </a:t>
            </a:r>
            <a:r>
              <a:rPr lang="en-US" i="1" dirty="0" err="1" smtClean="0"/>
              <a:t>Noor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sadaf2605@gmail.com</a:t>
            </a:r>
            <a:r>
              <a:rPr lang="en-US" dirty="0" smtClean="0"/>
              <a:t>) (sadaf2605)</a:t>
            </a:r>
            <a:endParaRPr lang="en-US" dirty="0" smtClean="0"/>
          </a:p>
          <a:p>
            <a:r>
              <a:rPr lang="en-US" dirty="0" err="1" smtClean="0"/>
              <a:t>Shamima</a:t>
            </a:r>
            <a:r>
              <a:rPr lang="en-US" dirty="0" smtClean="0"/>
              <a:t> </a:t>
            </a:r>
            <a:r>
              <a:rPr lang="en-US" dirty="0" err="1" smtClean="0"/>
              <a:t>Nasrin</a:t>
            </a:r>
            <a:r>
              <a:rPr lang="en-US" dirty="0" smtClean="0"/>
              <a:t> </a:t>
            </a:r>
            <a:r>
              <a:rPr lang="en-US" dirty="0" err="1" smtClean="0"/>
              <a:t>Tumpa</a:t>
            </a:r>
            <a:r>
              <a:rPr lang="en-US" dirty="0" smtClean="0"/>
              <a:t> (</a:t>
            </a:r>
            <a:r>
              <a:rPr lang="en-US" dirty="0" smtClean="0">
                <a:hlinkClick r:id="rId4"/>
              </a:rPr>
              <a:t>tumpa.mci@gmail.com</a:t>
            </a:r>
            <a:r>
              <a:rPr lang="en-US" dirty="0" smtClean="0"/>
              <a:t>) (</a:t>
            </a:r>
            <a:r>
              <a:rPr lang="en-US" dirty="0" err="1" smtClean="0"/>
              <a:t>tumpa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err="1" smtClean="0"/>
              <a:t>Tasnim</a:t>
            </a:r>
            <a:r>
              <a:rPr lang="en-US" dirty="0" smtClean="0"/>
              <a:t> </a:t>
            </a:r>
            <a:r>
              <a:rPr lang="en-US" dirty="0" err="1" smtClean="0"/>
              <a:t>Manzur</a:t>
            </a:r>
            <a:r>
              <a:rPr lang="en-US" dirty="0" smtClean="0"/>
              <a:t> </a:t>
            </a:r>
            <a:r>
              <a:rPr lang="en-US" dirty="0" err="1" smtClean="0"/>
              <a:t>Ankon</a:t>
            </a:r>
            <a:r>
              <a:rPr lang="en-US" dirty="0" smtClean="0"/>
              <a:t> (</a:t>
            </a:r>
            <a:r>
              <a:rPr lang="en-US" dirty="0" smtClean="0">
                <a:hlinkClick r:id="rId5"/>
              </a:rPr>
              <a:t>tm_ankon@yahoo.com</a:t>
            </a:r>
            <a:r>
              <a:rPr lang="en-US" dirty="0" smtClean="0"/>
              <a:t>) (ankon048)</a:t>
            </a:r>
            <a:endParaRPr lang="en-US" dirty="0" smtClean="0"/>
          </a:p>
          <a:p>
            <a:r>
              <a:rPr lang="en-US" dirty="0" smtClean="0"/>
              <a:t>Guided by – </a:t>
            </a:r>
            <a:r>
              <a:rPr lang="en-US" dirty="0" err="1" smtClean="0"/>
              <a:t>Bishwojit</a:t>
            </a:r>
            <a:r>
              <a:rPr lang="en-US" dirty="0" smtClean="0"/>
              <a:t> </a:t>
            </a:r>
            <a:r>
              <a:rPr lang="en-US" dirty="0" err="1" smtClean="0"/>
              <a:t>Saha</a:t>
            </a:r>
            <a:endParaRPr lang="en-US" dirty="0" smtClean="0"/>
          </a:p>
          <a:p>
            <a:r>
              <a:rPr lang="en-US" dirty="0" smtClean="0"/>
              <a:t>Mentored by – Md. </a:t>
            </a:r>
            <a:r>
              <a:rPr lang="en-US" dirty="0" err="1" smtClean="0"/>
              <a:t>Shahab</a:t>
            </a:r>
            <a:r>
              <a:rPr lang="en-US" dirty="0" smtClean="0"/>
              <a:t> </a:t>
            </a:r>
            <a:r>
              <a:rPr lang="en-US" dirty="0" err="1" smtClean="0"/>
              <a:t>Uddin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77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The Concept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64580"/>
            <a:ext cx="6400800" cy="131445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 fun method of learning with a window for English textbook </a:t>
            </a:r>
            <a:r>
              <a:rPr lang="en-US" i="1" dirty="0" smtClean="0"/>
              <a:t> </a:t>
            </a:r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43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The Features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31180"/>
            <a:ext cx="6400800" cy="2950370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Smart learning by pictures and animations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Letters and numbers presented by animation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Rhymes for pre-school children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Writing technique practices</a:t>
            </a:r>
            <a:endParaRPr lang="en-US" sz="2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English textbooks available</a:t>
            </a:r>
            <a:endParaRPr lang="en-US" sz="2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Self evaluation about their vocabulary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Assisting with synonyms, antonyms, pronunciation etc.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Audible learning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process</a:t>
            </a:r>
            <a:endParaRPr lang="en-US" sz="2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Related media files available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77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What we developed in GDG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64580"/>
            <a:ext cx="6400800" cy="1314450"/>
          </a:xfrm>
        </p:spPr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bg1"/>
                </a:solidFill>
              </a:rPr>
              <a:t>Aamar</a:t>
            </a:r>
            <a:r>
              <a:rPr lang="en-US" sz="5400" b="1" dirty="0" smtClean="0">
                <a:solidFill>
                  <a:schemeClr val="bg1"/>
                </a:solidFill>
              </a:rPr>
              <a:t> </a:t>
            </a:r>
            <a:r>
              <a:rPr lang="en-US" sz="5400" b="1" dirty="0" err="1" smtClean="0">
                <a:solidFill>
                  <a:schemeClr val="bg1"/>
                </a:solidFill>
              </a:rPr>
              <a:t>eBoi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952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What we developed in GDG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G:\Mai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47850" y="1276350"/>
            <a:ext cx="5619750" cy="30765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952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What we developed in GDG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G:\prak-prathomi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352550"/>
            <a:ext cx="5562600" cy="31527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What we developed in GDG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 descr="G:\dekha ar lekh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1" y="1428750"/>
            <a:ext cx="4419600" cy="2568146"/>
          </a:xfrm>
          <a:prstGeom prst="rect">
            <a:avLst/>
          </a:prstGeom>
          <a:noFill/>
        </p:spPr>
      </p:pic>
      <p:pic>
        <p:nvPicPr>
          <p:cNvPr id="5" name="Picture 2" descr="G:\borno porichiti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58116" y="1428750"/>
            <a:ext cx="4309684" cy="251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952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What we developed in GDG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 descr="G:\chora dekh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657350"/>
            <a:ext cx="3676537" cy="2057400"/>
          </a:xfrm>
          <a:prstGeom prst="rect">
            <a:avLst/>
          </a:prstGeom>
          <a:noFill/>
        </p:spPr>
      </p:pic>
      <p:pic>
        <p:nvPicPr>
          <p:cNvPr id="4100" name="Picture 4" descr="G:\chora nirbacho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7476" y="1657350"/>
            <a:ext cx="3559724" cy="20574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What we developed in GDG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G:\eBook show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276350"/>
            <a:ext cx="5667375" cy="31908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Words>190</Words>
  <Application>Microsoft Office PowerPoint</Application>
  <PresentationFormat>On-screen Show (16:9)</PresentationFormat>
  <Paragraphs>39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AAMAR E-BOI</vt:lpstr>
      <vt:lpstr>The Concept</vt:lpstr>
      <vt:lpstr>The Features</vt:lpstr>
      <vt:lpstr>What we developed in GDG</vt:lpstr>
      <vt:lpstr>What we developed in GDG</vt:lpstr>
      <vt:lpstr>What we developed in GDG</vt:lpstr>
      <vt:lpstr>What we developed in GDG</vt:lpstr>
      <vt:lpstr>What we developed in GDG</vt:lpstr>
      <vt:lpstr>What we developed in GDG</vt:lpstr>
      <vt:lpstr>What we developed in GDG</vt:lpstr>
      <vt:lpstr>Final Vision</vt:lpstr>
      <vt:lpstr>Supports We Need</vt:lpstr>
      <vt:lpstr>Team Details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(App Name)</dc:title>
  <dc:creator>Sami</dc:creator>
  <cp:lastModifiedBy>hp</cp:lastModifiedBy>
  <cp:revision>18</cp:revision>
  <dcterms:created xsi:type="dcterms:W3CDTF">2013-08-30T04:10:11Z</dcterms:created>
  <dcterms:modified xsi:type="dcterms:W3CDTF">2013-08-31T10:18:22Z</dcterms:modified>
</cp:coreProperties>
</file>