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EA48-81E0-4111-B3A6-EFDB522AC3DA}" type="datetimeFigureOut">
              <a:rPr lang="en-US" smtClean="0"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102519"/>
          </a:xfrm>
        </p:spPr>
        <p:txBody>
          <a:bodyPr>
            <a:normAutofit/>
          </a:bodyPr>
          <a:lstStyle/>
          <a:p>
            <a:r>
              <a:rPr lang="bn-BD" sz="6000" b="1" dirty="0" smtClean="0">
                <a:solidFill>
                  <a:srgbClr val="FFC000"/>
                </a:solidFill>
              </a:rPr>
              <a:t>eBoardNotice</a:t>
            </a:r>
            <a:endParaRPr lang="en-US" sz="6000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6980"/>
            <a:ext cx="6400800" cy="1314450"/>
          </a:xfrm>
        </p:spPr>
        <p:txBody>
          <a:bodyPr>
            <a:noAutofit/>
          </a:bodyPr>
          <a:lstStyle/>
          <a:p>
            <a:r>
              <a:rPr lang="en-GB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byteCoder</a:t>
            </a:r>
            <a:endParaRPr lang="en-GB" sz="4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GB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Team-24</a:t>
            </a:r>
            <a:endParaRPr lang="en-US" sz="4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The Concept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50269"/>
            <a:ext cx="6400800" cy="1528761"/>
          </a:xfrm>
        </p:spPr>
        <p:txBody>
          <a:bodyPr>
            <a:normAutofit fontScale="85000" lnSpcReduction="10000"/>
          </a:bodyPr>
          <a:lstStyle/>
          <a:p>
            <a:r>
              <a:rPr lang="bn-BD" dirty="0" smtClean="0"/>
              <a:t>An application for the students to provide NOTICE,News Feed AND Others necessary information related to Education Board.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-952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The Features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819150"/>
            <a:ext cx="70104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bn-BD" sz="3000" i="1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bn-BD" sz="3000" i="1" dirty="0" smtClean="0">
                <a:solidFill>
                  <a:schemeClr val="tx1">
                    <a:tint val="75000"/>
                  </a:schemeClr>
                </a:solidFill>
              </a:rPr>
              <a:t>Board Notice </a:t>
            </a:r>
          </a:p>
          <a:p>
            <a:pPr>
              <a:buFont typeface="Arial" pitchFamily="34" charset="0"/>
              <a:buChar char="•"/>
            </a:pPr>
            <a:r>
              <a:rPr lang="bn-BD" sz="3000" i="1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bn-BD" sz="3000" i="1" dirty="0" smtClean="0">
                <a:solidFill>
                  <a:schemeClr val="tx1">
                    <a:tint val="75000"/>
                  </a:schemeClr>
                </a:solidFill>
              </a:rPr>
              <a:t>Board News Feed</a:t>
            </a:r>
          </a:p>
          <a:p>
            <a:pPr>
              <a:buFont typeface="Arial" pitchFamily="34" charset="0"/>
              <a:buChar char="•"/>
            </a:pPr>
            <a:r>
              <a:rPr lang="bn-BD" sz="3000" i="1" dirty="0" smtClean="0">
                <a:solidFill>
                  <a:schemeClr val="tx1">
                    <a:tint val="75000"/>
                  </a:schemeClr>
                </a:solidFill>
              </a:rPr>
              <a:t> Feedback</a:t>
            </a:r>
            <a:endParaRPr lang="en-US" sz="3000" i="1" dirty="0">
              <a:solidFill>
                <a:schemeClr val="tx1">
                  <a:tint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000" i="1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bn-BD" sz="3000" i="1" dirty="0" smtClean="0">
                <a:solidFill>
                  <a:schemeClr val="tx1">
                    <a:tint val="75000"/>
                  </a:schemeClr>
                </a:solidFill>
              </a:rPr>
              <a:t>Telephone Directory</a:t>
            </a:r>
            <a:r>
              <a:rPr lang="bn-BD" sz="3000" i="1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endParaRPr lang="en-US" sz="3000" i="1" dirty="0" smtClean="0">
              <a:solidFill>
                <a:schemeClr val="tx1">
                  <a:tint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000" i="1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bn-BD" sz="3000" i="1" dirty="0" smtClean="0">
                <a:solidFill>
                  <a:schemeClr val="tx1">
                    <a:tint val="75000"/>
                  </a:schemeClr>
                </a:solidFill>
              </a:rPr>
              <a:t>Location With Google API.</a:t>
            </a:r>
          </a:p>
          <a:p>
            <a:pPr>
              <a:buFont typeface="Arial" pitchFamily="34" charset="0"/>
              <a:buChar char="•"/>
            </a:pPr>
            <a:r>
              <a:rPr lang="bn-BD" sz="3000" i="1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bn-BD" sz="3000" i="1" dirty="0" smtClean="0">
                <a:solidFill>
                  <a:schemeClr val="tx1">
                    <a:tint val="75000"/>
                  </a:schemeClr>
                </a:solidFill>
              </a:rPr>
              <a:t>Queries.</a:t>
            </a:r>
          </a:p>
          <a:p>
            <a:pPr>
              <a:buFont typeface="Arial" pitchFamily="34" charset="0"/>
              <a:buChar char="•"/>
            </a:pPr>
            <a:r>
              <a:rPr lang="bn-BD" sz="3000" i="1" dirty="0" smtClean="0">
                <a:solidFill>
                  <a:schemeClr val="tx1">
                    <a:tint val="75000"/>
                  </a:schemeClr>
                </a:solidFill>
              </a:rPr>
              <a:t> School Ranking(Top FIFTY)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51</Words>
  <Application>Microsoft Office PowerPoint</Application>
  <PresentationFormat>On-screen Show (16:9)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Vrinda</vt:lpstr>
      <vt:lpstr>Office Theme</vt:lpstr>
      <vt:lpstr>eBoardNotice</vt:lpstr>
      <vt:lpstr>The Concept</vt:lpstr>
      <vt:lpstr>The Features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(App Name)</dc:title>
  <dc:creator>Sami</dc:creator>
  <cp:lastModifiedBy>S M TALHA JUBAED</cp:lastModifiedBy>
  <cp:revision>38</cp:revision>
  <dcterms:created xsi:type="dcterms:W3CDTF">2013-08-30T04:10:11Z</dcterms:created>
  <dcterms:modified xsi:type="dcterms:W3CDTF">2013-08-31T05:21:26Z</dcterms:modified>
</cp:coreProperties>
</file>