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(App Name</a:t>
            </a:r>
            <a:r>
              <a:rPr lang="bn-BD" b="1" smtClean="0">
                <a:solidFill>
                  <a:srgbClr val="FFC000"/>
                </a:solidFill>
              </a:rPr>
              <a:t>: bioTutor 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(Team Name</a:t>
            </a:r>
            <a:r>
              <a:rPr lang="bn-B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ByteCoder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(Team Number</a:t>
            </a:r>
            <a:r>
              <a:rPr lang="bn-BD" dirty="0" smtClean="0"/>
              <a:t>:24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04950"/>
            <a:ext cx="7772400" cy="3276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n-BD" b="1" i="1" dirty="0" smtClean="0">
                <a:solidFill>
                  <a:srgbClr val="FF0000"/>
                </a:solidFill>
              </a:rPr>
              <a:t>Proposition:</a:t>
            </a:r>
            <a:r>
              <a:rPr lang="en-US" i="1" dirty="0" smtClean="0"/>
              <a:t> An application to help </a:t>
            </a:r>
            <a:r>
              <a:rPr lang="bn-BD" i="1" dirty="0" smtClean="0"/>
              <a:t>student</a:t>
            </a:r>
            <a:r>
              <a:rPr lang="en-US" i="1" dirty="0" smtClean="0"/>
              <a:t>s</a:t>
            </a:r>
            <a:r>
              <a:rPr lang="bn-BD" i="1" dirty="0" smtClean="0"/>
              <a:t> as well as interested peoples</a:t>
            </a:r>
            <a:r>
              <a:rPr lang="en-US" i="1" dirty="0" smtClean="0"/>
              <a:t> </a:t>
            </a:r>
            <a:r>
              <a:rPr lang="bn-BD" i="1" dirty="0" smtClean="0"/>
              <a:t>in learning about </a:t>
            </a:r>
            <a:r>
              <a:rPr lang="bn-BD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Human Body</a:t>
            </a:r>
            <a:r>
              <a:rPr lang="bn-BD" i="1" dirty="0" smtClean="0"/>
              <a:t> specially </a:t>
            </a:r>
            <a:r>
              <a:rPr lang="en-GB" i="1" dirty="0" smtClean="0"/>
              <a:t>Cardiovascular System,</a:t>
            </a:r>
            <a:r>
              <a:rPr lang="bn-BD" i="1" dirty="0" smtClean="0"/>
              <a:t> </a:t>
            </a:r>
            <a:r>
              <a:rPr lang="en-GB" i="1" dirty="0" smtClean="0"/>
              <a:t>Cardiovascular Illustrations,</a:t>
            </a:r>
            <a:r>
              <a:rPr lang="bn-BD" i="1" dirty="0" smtClean="0"/>
              <a:t> </a:t>
            </a:r>
            <a:r>
              <a:rPr lang="en-GB" i="1" dirty="0" smtClean="0"/>
              <a:t>Digestive System,</a:t>
            </a:r>
            <a:r>
              <a:rPr lang="bn-BD" i="1" dirty="0"/>
              <a:t> </a:t>
            </a:r>
            <a:r>
              <a:rPr lang="en-GB" i="1" dirty="0" smtClean="0"/>
              <a:t>Endocrine System</a:t>
            </a:r>
            <a:r>
              <a:rPr lang="bn-BD" i="1" dirty="0" smtClean="0"/>
              <a:t>, reproductive system etc with their common dieseases and their precautions and preventions. And also to provide Multimedia Classroom facilities through Apps.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50495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bn-BD" i="1" dirty="0" smtClean="0">
                <a:solidFill>
                  <a:srgbClr val="FF0000"/>
                </a:solidFill>
              </a:rPr>
              <a:t>To provide Multimedia Classroom facilites.</a:t>
            </a:r>
            <a:endParaRPr lang="en-US" i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provide Clear concept &amp; Sound knowledge about Human Body, dieseses, with the help of Bangla audio lectures, Visual Images, and Video Tutorial Links.</a:t>
            </a:r>
            <a:r>
              <a:rPr lang="bn-BD" i="1" dirty="0" smtClean="0">
                <a:solidFill>
                  <a:schemeClr val="tx1">
                    <a:tint val="75000"/>
                  </a:schemeClr>
                </a:solidFill>
              </a:rPr>
              <a:t>  </a:t>
            </a:r>
            <a:endParaRPr lang="en-US" i="1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i="1" dirty="0" smtClean="0">
                <a:solidFill>
                  <a:schemeClr val="tx1">
                    <a:tint val="75000"/>
                  </a:schemeClr>
                </a:solidFill>
              </a:rPr>
              <a:t>To provide information about common dieseses, precautions and preventi</a:t>
            </a:r>
            <a:r>
              <a:rPr lang="bn-BD" b="1" i="1" dirty="0" smtClean="0">
                <a:solidFill>
                  <a:srgbClr val="FF0000"/>
                </a:solidFill>
              </a:rPr>
              <a:t>ons.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bn-BD" b="1" i="1" dirty="0" smtClean="0">
                <a:solidFill>
                  <a:srgbClr val="FF0000"/>
                </a:solidFill>
              </a:rPr>
              <a:t>To provide answers to the Queries of the users through SHIKKOK BATAON.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provide Answers to FAQs.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n-BD" b="1" i="1" dirty="0" smtClean="0">
                <a:solidFill>
                  <a:srgbClr val="FF0000"/>
                </a:solidFill>
              </a:rPr>
              <a:t>It will help Teachers to provide his Lectures to the students in classroom more effectively </a:t>
            </a:r>
            <a:r>
              <a:rPr lang="bn-BD" b="1" i="1" dirty="0">
                <a:solidFill>
                  <a:srgbClr val="FF0000"/>
                </a:solidFill>
              </a:rPr>
              <a:t>and efficiently</a:t>
            </a:r>
            <a:r>
              <a:rPr lang="bn-BD" b="1" i="1" dirty="0" smtClean="0">
                <a:solidFill>
                  <a:srgbClr val="FF0000"/>
                </a:solidFill>
              </a:rPr>
              <a:t> using this </a:t>
            </a:r>
            <a:r>
              <a:rPr lang="bn-BD" b="1" i="1" smtClean="0">
                <a:solidFill>
                  <a:srgbClr val="FF0000"/>
                </a:solidFill>
              </a:rPr>
              <a:t>apps</a:t>
            </a:r>
            <a:r>
              <a:rPr lang="bn-BD" b="1" i="1" smtClean="0">
                <a:solidFill>
                  <a:srgbClr val="FF0000"/>
                </a:solidFill>
              </a:rPr>
              <a:t>.</a:t>
            </a:r>
            <a:endParaRPr lang="bn-BD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167</Words>
  <Application>Microsoft Office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Vrinda</vt:lpstr>
      <vt:lpstr>Office Theme</vt:lpstr>
      <vt:lpstr>(App Name: bioTutor  )</vt:lpstr>
      <vt:lpstr>The Concept</vt:lpstr>
      <vt:lpstr>The Features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S M TALHA JUBAED</cp:lastModifiedBy>
  <cp:revision>32</cp:revision>
  <dcterms:created xsi:type="dcterms:W3CDTF">2013-08-30T04:10:11Z</dcterms:created>
  <dcterms:modified xsi:type="dcterms:W3CDTF">2013-08-30T10:12:24Z</dcterms:modified>
</cp:coreProperties>
</file>