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61" r:id="rId3"/>
    <p:sldId id="257" r:id="rId4"/>
    <p:sldId id="264" r:id="rId5"/>
    <p:sldId id="258" r:id="rId6"/>
    <p:sldId id="268" r:id="rId7"/>
    <p:sldId id="269" r:id="rId8"/>
    <p:sldId id="270" r:id="rId9"/>
    <p:sldId id="271" r:id="rId10"/>
    <p:sldId id="272" r:id="rId11"/>
    <p:sldId id="259" r:id="rId12"/>
    <p:sldId id="260" r:id="rId13"/>
    <p:sldId id="263" r:id="rId1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8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80C23C-5B6D-45FA-BDE7-02A2D0C34543}" type="datetimeFigureOut">
              <a:rPr lang="en-US" smtClean="0"/>
              <a:pPr/>
              <a:t>9/1/2013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17966F-3DCF-4704-85F6-0B8B45FAD99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7966F-3DCF-4704-85F6-0B8B45FAD99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EA48-81E0-4111-B3A6-EFDB522AC3DA}" type="datetimeFigureOut">
              <a:rPr lang="en-US" smtClean="0"/>
              <a:pPr/>
              <a:t>9/1/2013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737B-ACDC-4D4E-92CE-2830BABE10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EA48-81E0-4111-B3A6-EFDB522AC3DA}" type="datetimeFigureOut">
              <a:rPr lang="en-US" smtClean="0"/>
              <a:pPr/>
              <a:t>9/1/2013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737B-ACDC-4D4E-92CE-2830BABE10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EA48-81E0-4111-B3A6-EFDB522AC3DA}" type="datetimeFigureOut">
              <a:rPr lang="en-US" smtClean="0"/>
              <a:pPr/>
              <a:t>9/1/2013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737B-ACDC-4D4E-92CE-2830BABE10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EA48-81E0-4111-B3A6-EFDB522AC3DA}" type="datetimeFigureOut">
              <a:rPr lang="en-US" smtClean="0"/>
              <a:pPr/>
              <a:t>9/1/2013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737B-ACDC-4D4E-92CE-2830BABE10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EA48-81E0-4111-B3A6-EFDB522AC3DA}" type="datetimeFigureOut">
              <a:rPr lang="en-US" smtClean="0"/>
              <a:pPr/>
              <a:t>9/1/2013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737B-ACDC-4D4E-92CE-2830BABE10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EA48-81E0-4111-B3A6-EFDB522AC3DA}" type="datetimeFigureOut">
              <a:rPr lang="en-US" smtClean="0"/>
              <a:pPr/>
              <a:t>9/1/2013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737B-ACDC-4D4E-92CE-2830BABE10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EA48-81E0-4111-B3A6-EFDB522AC3DA}" type="datetimeFigureOut">
              <a:rPr lang="en-US" smtClean="0"/>
              <a:pPr/>
              <a:t>9/1/2013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737B-ACDC-4D4E-92CE-2830BABE10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EA48-81E0-4111-B3A6-EFDB522AC3DA}" type="datetimeFigureOut">
              <a:rPr lang="en-US" smtClean="0"/>
              <a:pPr/>
              <a:t>9/1/2013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737B-ACDC-4D4E-92CE-2830BABE10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EA48-81E0-4111-B3A6-EFDB522AC3DA}" type="datetimeFigureOut">
              <a:rPr lang="en-US" smtClean="0"/>
              <a:pPr/>
              <a:t>9/1/2013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737B-ACDC-4D4E-92CE-2830BABE10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EA48-81E0-4111-B3A6-EFDB522AC3DA}" type="datetimeFigureOut">
              <a:rPr lang="en-US" smtClean="0"/>
              <a:pPr/>
              <a:t>9/1/2013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737B-ACDC-4D4E-92CE-2830BABE10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EA48-81E0-4111-B3A6-EFDB522AC3DA}" type="datetimeFigureOut">
              <a:rPr lang="en-US" smtClean="0"/>
              <a:pPr/>
              <a:t>9/1/2013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737B-ACDC-4D4E-92CE-2830BABE10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EEA48-81E0-4111-B3A6-EFDB522AC3DA}" type="datetimeFigureOut">
              <a:rPr lang="en-US" smtClean="0"/>
              <a:pPr/>
              <a:t>9/1/2013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5737B-ACDC-4D4E-92CE-2830BABE10B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00150"/>
            <a:ext cx="7772400" cy="1102519"/>
          </a:xfrm>
        </p:spPr>
        <p:txBody>
          <a:bodyPr/>
          <a:lstStyle/>
          <a:p>
            <a:r>
              <a:rPr lang="en-US" b="1" dirty="0" err="1" smtClean="0">
                <a:solidFill>
                  <a:srgbClr val="FFC000"/>
                </a:solidFill>
              </a:rPr>
              <a:t>AmarBangladesh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516980"/>
            <a:ext cx="6400800" cy="1314450"/>
          </a:xfrm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Po5tm3n</a:t>
            </a:r>
          </a:p>
          <a:p>
            <a:r>
              <a:rPr lang="en-US" dirty="0" smtClean="0"/>
              <a:t>Team 25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wireFrame 5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1800" y="0"/>
            <a:ext cx="2743200" cy="5143500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9550"/>
            <a:ext cx="7772400" cy="1102519"/>
          </a:xfrm>
        </p:spPr>
        <p:txBody>
          <a:bodyPr/>
          <a:lstStyle/>
          <a:p>
            <a:r>
              <a:rPr lang="en-US" b="1" dirty="0" smtClean="0">
                <a:solidFill>
                  <a:srgbClr val="FFC000"/>
                </a:solidFill>
              </a:rPr>
              <a:t>Final Vision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0" y="2343150"/>
            <a:ext cx="2667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i="1" dirty="0" smtClean="0">
                <a:solidFill>
                  <a:schemeClr val="tx1">
                    <a:tint val="75000"/>
                  </a:schemeClr>
                </a:solidFill>
              </a:rPr>
              <a:t> Real time GPS locator</a:t>
            </a:r>
          </a:p>
          <a:p>
            <a:pPr>
              <a:buFont typeface="Arial" pitchFamily="34" charset="0"/>
              <a:buChar char="•"/>
            </a:pPr>
            <a:r>
              <a:rPr lang="en-US" sz="2000" i="1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en-US" sz="2000" i="1" dirty="0" smtClean="0">
                <a:solidFill>
                  <a:schemeClr val="tx1">
                    <a:tint val="75000"/>
                  </a:schemeClr>
                </a:solidFill>
              </a:rPr>
              <a:t>Full web portal support </a:t>
            </a:r>
            <a:endParaRPr lang="en-US" sz="2000" i="1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24200" y="3257550"/>
            <a:ext cx="2971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i="1" dirty="0" err="1" smtClean="0">
                <a:solidFill>
                  <a:schemeClr val="tx1">
                    <a:tint val="75000"/>
                  </a:schemeClr>
                </a:solidFill>
              </a:rPr>
              <a:t>Completition</a:t>
            </a:r>
            <a:r>
              <a:rPr lang="en-US" sz="2000" i="1" dirty="0" smtClean="0">
                <a:solidFill>
                  <a:schemeClr val="tx1">
                    <a:tint val="75000"/>
                  </a:schemeClr>
                </a:solidFill>
              </a:rPr>
              <a:t> of project:  </a:t>
            </a:r>
            <a:r>
              <a:rPr lang="en-US" sz="2000" i="1" dirty="0" smtClean="0">
                <a:solidFill>
                  <a:schemeClr val="tx1">
                    <a:tint val="75000"/>
                  </a:schemeClr>
                </a:solidFill>
              </a:rPr>
              <a:t>60 </a:t>
            </a:r>
            <a:r>
              <a:rPr lang="en-US" sz="2000" i="1" dirty="0" smtClean="0">
                <a:solidFill>
                  <a:schemeClr val="tx1">
                    <a:tint val="75000"/>
                  </a:schemeClr>
                </a:solidFill>
              </a:rPr>
              <a:t>Working Days</a:t>
            </a:r>
            <a:endParaRPr lang="en-US" sz="2000" i="1" dirty="0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438150"/>
            <a:ext cx="7772400" cy="1102519"/>
          </a:xfrm>
        </p:spPr>
        <p:txBody>
          <a:bodyPr/>
          <a:lstStyle/>
          <a:p>
            <a:r>
              <a:rPr lang="en-US" b="1" dirty="0" smtClean="0">
                <a:solidFill>
                  <a:srgbClr val="FFC000"/>
                </a:solidFill>
              </a:rPr>
              <a:t>Supports We Need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64580"/>
            <a:ext cx="6400800" cy="1314450"/>
          </a:xfrm>
        </p:spPr>
        <p:txBody>
          <a:bodyPr>
            <a:normAutofit fontScale="925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API of the district portals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Expert advice from government officials</a:t>
            </a:r>
          </a:p>
          <a:p>
            <a:pPr>
              <a:buFont typeface="Arial" pitchFamily="34" charset="0"/>
              <a:buChar char="•"/>
            </a:pP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85750"/>
            <a:ext cx="7772400" cy="1102519"/>
          </a:xfrm>
        </p:spPr>
        <p:txBody>
          <a:bodyPr/>
          <a:lstStyle/>
          <a:p>
            <a:r>
              <a:rPr lang="en-US" b="1" dirty="0" smtClean="0">
                <a:solidFill>
                  <a:srgbClr val="FFC000"/>
                </a:solidFill>
              </a:rPr>
              <a:t>Team Details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1581150"/>
            <a:ext cx="6400800" cy="3352800"/>
          </a:xfrm>
        </p:spPr>
        <p:txBody>
          <a:bodyPr>
            <a:noAutofit/>
          </a:bodyPr>
          <a:lstStyle/>
          <a:p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Md.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</a:rPr>
              <a:t>Farhan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</a:rPr>
              <a:t>Hamid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  <a:p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01927150396</a:t>
            </a:r>
          </a:p>
          <a:p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github.com/fash33</a:t>
            </a:r>
          </a:p>
          <a:p>
            <a:endParaRPr lang="en-US" sz="16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Md.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</a:rPr>
              <a:t>Asiful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</a:rPr>
              <a:t>Haque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  <a:p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01717887196</a:t>
            </a:r>
          </a:p>
          <a:p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github.com/ali453</a:t>
            </a:r>
          </a:p>
          <a:p>
            <a:endParaRPr lang="en-US" sz="16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B. M.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</a:rPr>
              <a:t>Abir</a:t>
            </a:r>
            <a:endParaRPr lang="en-US" sz="16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01915601505</a:t>
            </a:r>
          </a:p>
          <a:p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Github.com/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</a:rPr>
              <a:t>ananto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-alive</a:t>
            </a:r>
          </a:p>
          <a:p>
            <a:endParaRPr lang="en-US" sz="1600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47750"/>
            <a:ext cx="7772400" cy="1102519"/>
          </a:xfrm>
        </p:spPr>
        <p:txBody>
          <a:bodyPr/>
          <a:lstStyle/>
          <a:p>
            <a:r>
              <a:rPr lang="en-US" b="1" dirty="0" smtClean="0">
                <a:solidFill>
                  <a:srgbClr val="FFC000"/>
                </a:solidFill>
              </a:rPr>
              <a:t>The Concept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64580"/>
            <a:ext cx="6400800" cy="1731170"/>
          </a:xfrm>
        </p:spPr>
        <p:txBody>
          <a:bodyPr>
            <a:noAutofit/>
          </a:bodyPr>
          <a:lstStyle/>
          <a:p>
            <a:r>
              <a:rPr lang="en-US" sz="2000" dirty="0" smtClean="0"/>
              <a:t>Our country’s tourism sector </a:t>
            </a:r>
            <a:r>
              <a:rPr lang="en-US" sz="2000" dirty="0" smtClean="0"/>
              <a:t>is neglected by our younger generation. It also is </a:t>
            </a:r>
            <a:r>
              <a:rPr lang="en-US" sz="2000" dirty="0" smtClean="0"/>
              <a:t>not much appreciated by the tourists and locals of abroad.  So, to make them interested in our versatile monuments and natural </a:t>
            </a:r>
            <a:r>
              <a:rPr lang="en-US" sz="2000" dirty="0" smtClean="0"/>
              <a:t>attractions it is our little effort to develop this app.</a:t>
            </a:r>
            <a:endParaRPr lang="en-US" sz="20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14350"/>
            <a:ext cx="7772400" cy="1102519"/>
          </a:xfrm>
        </p:spPr>
        <p:txBody>
          <a:bodyPr/>
          <a:lstStyle/>
          <a:p>
            <a:r>
              <a:rPr lang="en-US" b="1" dirty="0" smtClean="0">
                <a:solidFill>
                  <a:srgbClr val="FFC000"/>
                </a:solidFill>
              </a:rPr>
              <a:t>The Features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90800" y="2190750"/>
            <a:ext cx="41910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i="1" dirty="0" smtClean="0">
                <a:solidFill>
                  <a:schemeClr val="tx1">
                    <a:tint val="75000"/>
                  </a:schemeClr>
                </a:solidFill>
              </a:rPr>
              <a:t>Vast tourist information from district portal of Bangladesh government</a:t>
            </a:r>
          </a:p>
          <a:p>
            <a:pPr>
              <a:buFont typeface="Arial" pitchFamily="34" charset="0"/>
              <a:buChar char="•"/>
            </a:pPr>
            <a:r>
              <a:rPr lang="en-US" sz="2000" i="1" dirty="0" smtClean="0">
                <a:solidFill>
                  <a:schemeClr val="tx1">
                    <a:tint val="75000"/>
                  </a:schemeClr>
                </a:solidFill>
              </a:rPr>
              <a:t>Location presented with wonderful tourist display</a:t>
            </a:r>
          </a:p>
          <a:p>
            <a:pPr>
              <a:buFont typeface="Arial" pitchFamily="34" charset="0"/>
              <a:buChar char="•"/>
            </a:pPr>
            <a:r>
              <a:rPr lang="en-US" sz="2000" i="1" dirty="0" smtClean="0">
                <a:solidFill>
                  <a:schemeClr val="tx1">
                    <a:tint val="75000"/>
                  </a:schemeClr>
                </a:solidFill>
              </a:rPr>
              <a:t>GPS location</a:t>
            </a:r>
          </a:p>
          <a:p>
            <a:pPr>
              <a:buFont typeface="Arial" pitchFamily="34" charset="0"/>
              <a:buChar char="•"/>
            </a:pPr>
            <a:r>
              <a:rPr lang="en-US" sz="2000" i="1" dirty="0" smtClean="0">
                <a:solidFill>
                  <a:schemeClr val="tx1">
                    <a:tint val="75000"/>
                  </a:schemeClr>
                </a:solidFill>
              </a:rPr>
              <a:t>Assistance provided to visit the nearest proximity</a:t>
            </a:r>
          </a:p>
          <a:p>
            <a:pPr>
              <a:buFont typeface="Arial" pitchFamily="34" charset="0"/>
              <a:buChar char="•"/>
            </a:pPr>
            <a:endParaRPr lang="en-US" sz="2000" i="1" dirty="0" smtClean="0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Wireframe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8" name="Content Placeholder 7" descr="Team 25 App Amar sonar bangladesh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221854"/>
            <a:ext cx="9144000" cy="392164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61950"/>
            <a:ext cx="7772400" cy="1102519"/>
          </a:xfrm>
        </p:spPr>
        <p:txBody>
          <a:bodyPr/>
          <a:lstStyle/>
          <a:p>
            <a:r>
              <a:rPr lang="en-US" b="1" dirty="0" smtClean="0">
                <a:solidFill>
                  <a:srgbClr val="FFC000"/>
                </a:solidFill>
              </a:rPr>
              <a:t>What we developed in GDG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95600" y="2495550"/>
            <a:ext cx="2895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1775" indent="-231775">
              <a:buFont typeface="Arial" pitchFamily="34" charset="0"/>
              <a:buChar char="•"/>
            </a:pPr>
            <a:r>
              <a:rPr lang="en-US" sz="2400" i="1" dirty="0" smtClean="0">
                <a:solidFill>
                  <a:schemeClr val="tx1">
                    <a:tint val="75000"/>
                  </a:schemeClr>
                </a:solidFill>
              </a:rPr>
              <a:t>Drew DFD</a:t>
            </a:r>
          </a:p>
          <a:p>
            <a:pPr marL="231775" indent="-231775">
              <a:buFont typeface="Arial" pitchFamily="34" charset="0"/>
              <a:buChar char="•"/>
            </a:pPr>
            <a:endParaRPr lang="en-US" sz="2400" i="1" dirty="0" smtClean="0">
              <a:solidFill>
                <a:schemeClr val="tx1">
                  <a:tint val="75000"/>
                </a:schemeClr>
              </a:solidFill>
            </a:endParaRPr>
          </a:p>
          <a:p>
            <a:pPr marL="231775" indent="-231775">
              <a:buFont typeface="Arial" pitchFamily="34" charset="0"/>
              <a:buChar char="•"/>
            </a:pPr>
            <a:endParaRPr lang="en-US" sz="2400" i="1" dirty="0" smtClean="0">
              <a:solidFill>
                <a:schemeClr val="tx1">
                  <a:tint val="75000"/>
                </a:schemeClr>
              </a:solidFill>
            </a:endParaRPr>
          </a:p>
          <a:p>
            <a:pPr marL="231775" indent="-231775">
              <a:buFont typeface="Arial" pitchFamily="34" charset="0"/>
              <a:buChar char="•"/>
            </a:pPr>
            <a:r>
              <a:rPr lang="en-US" sz="2400" i="1" dirty="0" err="1" smtClean="0">
                <a:solidFill>
                  <a:schemeClr val="tx1">
                    <a:tint val="75000"/>
                  </a:schemeClr>
                </a:solidFill>
              </a:rPr>
              <a:t>Wireframing</a:t>
            </a:r>
            <a:endParaRPr lang="en-US" sz="2400" i="1" dirty="0" smtClean="0">
              <a:solidFill>
                <a:schemeClr val="tx1">
                  <a:tint val="75000"/>
                </a:schemeClr>
              </a:solidFill>
            </a:endParaRPr>
          </a:p>
          <a:p>
            <a:pPr marL="231775" indent="-231775">
              <a:buFont typeface="Arial" pitchFamily="34" charset="0"/>
              <a:buChar char="•"/>
            </a:pPr>
            <a:endParaRPr lang="en-US" sz="2400" i="1" dirty="0" smtClean="0">
              <a:solidFill>
                <a:schemeClr val="tx1">
                  <a:tint val="75000"/>
                </a:schemeClr>
              </a:solidFill>
            </a:endParaRPr>
          </a:p>
          <a:p>
            <a:pPr marL="231775" indent="-231775">
              <a:buFont typeface="Arial" pitchFamily="34" charset="0"/>
              <a:buChar char="•"/>
            </a:pPr>
            <a:endParaRPr lang="en-US" sz="2400" i="1" dirty="0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wireFrame 1.jp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3200400" y="133350"/>
            <a:ext cx="2667000" cy="501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wireFrame 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0400" y="0"/>
            <a:ext cx="2514600" cy="5143500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wireFrame 3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4200" y="0"/>
            <a:ext cx="2514600" cy="5143500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wireFrame 4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0" y="0"/>
            <a:ext cx="2667000" cy="5143500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</TotalTime>
  <Words>143</Words>
  <Application>Microsoft Office PowerPoint</Application>
  <PresentationFormat>On-screen Show (16:9)</PresentationFormat>
  <Paragraphs>36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AmarBangladesh</vt:lpstr>
      <vt:lpstr>The Concept</vt:lpstr>
      <vt:lpstr>The Features</vt:lpstr>
      <vt:lpstr>Wireframe</vt:lpstr>
      <vt:lpstr>What we developed in GDG</vt:lpstr>
      <vt:lpstr>Slide 6</vt:lpstr>
      <vt:lpstr>Slide 7</vt:lpstr>
      <vt:lpstr>Slide 8</vt:lpstr>
      <vt:lpstr>Slide 9</vt:lpstr>
      <vt:lpstr>Slide 10</vt:lpstr>
      <vt:lpstr>Final Vision</vt:lpstr>
      <vt:lpstr>Supports We Need</vt:lpstr>
      <vt:lpstr>Team Details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(App Name)</dc:title>
  <dc:creator>Sami</dc:creator>
  <cp:lastModifiedBy>terranova</cp:lastModifiedBy>
  <cp:revision>56</cp:revision>
  <dcterms:created xsi:type="dcterms:W3CDTF">2013-08-30T04:10:11Z</dcterms:created>
  <dcterms:modified xsi:type="dcterms:W3CDTF">2013-09-01T00:34:54Z</dcterms:modified>
</cp:coreProperties>
</file>