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E-</a:t>
            </a:r>
            <a:r>
              <a:rPr lang="en-US" b="1" dirty="0" err="1" smtClean="0">
                <a:solidFill>
                  <a:srgbClr val="FFC000"/>
                </a:solidFill>
              </a:rPr>
              <a:t>ServicesBD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6980"/>
            <a:ext cx="6400800" cy="131445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Po5tm3n</a:t>
            </a:r>
          </a:p>
          <a:p>
            <a:r>
              <a:rPr lang="en-US" dirty="0" smtClean="0"/>
              <a:t>Team 25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The Concept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Autofit/>
          </a:bodyPr>
          <a:lstStyle/>
          <a:p>
            <a:r>
              <a:rPr lang="en-US" sz="2000" i="1" dirty="0" smtClean="0"/>
              <a:t>We are not satisfied with the online services of the Bangladeshi government. But we are not taking </a:t>
            </a:r>
            <a:r>
              <a:rPr lang="en-US" sz="2000" i="1" dirty="0" smtClean="0"/>
              <a:t>any initiative </a:t>
            </a:r>
            <a:r>
              <a:rPr lang="en-US" sz="2000" i="1" dirty="0" smtClean="0"/>
              <a:t>to prevent it. </a:t>
            </a:r>
            <a:r>
              <a:rPr lang="en-US" sz="2000" i="1" dirty="0" smtClean="0"/>
              <a:t>So</a:t>
            </a:r>
            <a:r>
              <a:rPr lang="en-US" sz="2000" i="1" dirty="0" smtClean="0"/>
              <a:t>, it will be our little attempt to make the district portal android app that will be beneficial to everyone. </a:t>
            </a:r>
            <a:endParaRPr lang="en-US" sz="2000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43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The Features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0400" y="2190750"/>
            <a:ext cx="2438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i="1" dirty="0" smtClean="0">
                <a:solidFill>
                  <a:schemeClr val="tx1">
                    <a:tint val="75000"/>
                  </a:schemeClr>
                </a:solidFill>
              </a:rPr>
              <a:t> Citizen Application</a:t>
            </a:r>
            <a:endParaRPr lang="en-US" sz="2000" i="1" dirty="0">
              <a:solidFill>
                <a:schemeClr val="tx1">
                  <a:tint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i="1" dirty="0" smtClean="0">
                <a:solidFill>
                  <a:schemeClr val="tx1">
                    <a:tint val="75000"/>
                  </a:schemeClr>
                </a:solidFill>
              </a:rPr>
              <a:t>Official  Application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 smtClean="0">
                <a:solidFill>
                  <a:schemeClr val="tx1">
                    <a:tint val="75000"/>
                  </a:schemeClr>
                </a:solidFill>
              </a:rPr>
              <a:t>Application for duplicate ownership document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 smtClean="0">
                <a:solidFill>
                  <a:schemeClr val="tx1">
                    <a:tint val="75000"/>
                  </a:schemeClr>
                </a:solidFill>
              </a:rPr>
              <a:t> Current Status of Application 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(Detail out the solution and features you developed in GDG. Explain them with screen shots)</a:t>
            </a:r>
          </a:p>
          <a:p>
            <a:r>
              <a:rPr lang="en-US" i="1" dirty="0" smtClean="0"/>
              <a:t>Ex.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3308687"/>
            <a:ext cx="289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DFD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500" i="1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Wireframe for first 3 features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Graphics for the 1</a:t>
            </a:r>
            <a:r>
              <a:rPr lang="en-US" sz="1500" i="1" baseline="30000" dirty="0" smtClean="0">
                <a:solidFill>
                  <a:schemeClr val="tx1">
                    <a:tint val="75000"/>
                  </a:schemeClr>
                </a:solidFill>
              </a:rPr>
              <a:t>st</a:t>
            </a: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feature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etc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952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(Add 3 to 15 screen shots 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consecutive slides)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Final Vision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6380"/>
            <a:ext cx="6400800" cy="13144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(What will your final product consist of? How long will it take to deliver?)</a:t>
            </a:r>
          </a:p>
          <a:p>
            <a:r>
              <a:rPr lang="en-US" i="1" dirty="0" smtClean="0"/>
              <a:t>Ex.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2952750"/>
            <a:ext cx="2438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National agricultural map</a:t>
            </a:r>
          </a:p>
          <a:p>
            <a:pPr>
              <a:buFont typeface="Arial" pitchFamily="34" charset="0"/>
              <a:buChar char="•"/>
            </a:pPr>
            <a:r>
              <a:rPr lang="en-US" sz="1500" i="1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Synchronized transaction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800" y="3486150"/>
            <a:ext cx="24384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90 Working Days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Supports We Need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(What support do you need to deliver the final product?)</a:t>
            </a:r>
          </a:p>
          <a:p>
            <a:r>
              <a:rPr lang="en-US" i="1" dirty="0" smtClean="0"/>
              <a:t>Ex. APIs, Database Access, Partnerships etc.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Team Details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(Name, Contact for all members. 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Focal Person and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Link)</a:t>
            </a:r>
            <a:r>
              <a:rPr lang="en-US" i="1" dirty="0" smtClean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199</Words>
  <Application>Microsoft Office PowerPoint</Application>
  <PresentationFormat>On-screen Show (16:9)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E-ServicesBD</vt:lpstr>
      <vt:lpstr>The Concept</vt:lpstr>
      <vt:lpstr>The Features</vt:lpstr>
      <vt:lpstr>What we developed in GDG</vt:lpstr>
      <vt:lpstr>What we developed in GDG</vt:lpstr>
      <vt:lpstr>Final Vision</vt:lpstr>
      <vt:lpstr>Supports We Need</vt:lpstr>
      <vt:lpstr>Team Details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(App Name)</dc:title>
  <dc:creator>Sami</dc:creator>
  <cp:lastModifiedBy>terranova</cp:lastModifiedBy>
  <cp:revision>15</cp:revision>
  <dcterms:created xsi:type="dcterms:W3CDTF">2013-08-30T04:10:11Z</dcterms:created>
  <dcterms:modified xsi:type="dcterms:W3CDTF">2013-08-30T09:44:49Z</dcterms:modified>
</cp:coreProperties>
</file>