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685800" y="1200240"/>
            <a:ext cx="7770600" cy="11008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420e"/>
                </a:solidFill>
                <a:latin typeface="Calibri"/>
              </a:rPr>
              <a:t>Shikkhok Batayon</a:t>
            </a:r>
            <a:endParaRPr/>
          </a:p>
        </p:txBody>
      </p:sp>
      <p:sp>
        <p:nvSpPr>
          <p:cNvPr id="35" name="CustomShape 2"/>
          <p:cNvSpPr/>
          <p:nvPr/>
        </p:nvSpPr>
        <p:spPr>
          <a:xfrm>
            <a:off x="1371600" y="2517120"/>
            <a:ext cx="6491880" cy="18716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558ed5"/>
                </a:solidFill>
                <a:latin typeface="Calibri"/>
              </a:rPr>
              <a:t>RipubliCats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993366"/>
                </a:solidFill>
                <a:latin typeface="Calibri"/>
              </a:rPr>
              <a:t>Team #4</a:t>
            </a:r>
            <a:endParaRPr/>
          </a:p>
        </p:txBody>
      </p:sp>
    </p:spTree>
  </p:cSld>
  <p:transition>
    <p:fade/>
  </p:transition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685800" y="1047600"/>
            <a:ext cx="7770600" cy="11008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c000"/>
                </a:solidFill>
                <a:latin typeface="Calibri"/>
              </a:rPr>
              <a:t>Support We Need</a:t>
            </a:r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1371600" y="2364480"/>
            <a:ext cx="6399000" cy="22986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558ed5"/>
                </a:solidFill>
                <a:latin typeface="Calibri"/>
              </a:rPr>
              <a:t> </a:t>
            </a:r>
            <a:r>
              <a:rPr lang="en-US" sz="3200">
                <a:solidFill>
                  <a:srgbClr val="558ed5"/>
                </a:solidFill>
                <a:latin typeface="Calibri"/>
              </a:rPr>
              <a:t>JSON / XML API for site data</a:t>
            </a:r>
            <a:endParaRPr/>
          </a:p>
          <a:p>
            <a:pPr algn="ctr">
              <a:lnSpc>
                <a:spcPct val="100000"/>
              </a:lnSpc>
              <a:buFont typeface="StarSymbol"/>
              <a:buChar char=""/>
            </a:pPr>
            <a:r>
              <a:rPr lang="en-US" sz="3200">
                <a:solidFill>
                  <a:srgbClr val="558ed5"/>
                </a:solidFill>
                <a:latin typeface="Calibri"/>
              </a:rPr>
              <a:t> </a:t>
            </a:r>
            <a:r>
              <a:rPr lang="en-US" sz="3200">
                <a:solidFill>
                  <a:srgbClr val="558ed5"/>
                </a:solidFill>
                <a:latin typeface="Calibri"/>
              </a:rPr>
              <a:t>Front page list of categories</a:t>
            </a:r>
            <a:endParaRPr/>
          </a:p>
          <a:p>
            <a:pPr algn="ctr">
              <a:lnSpc>
                <a:spcPct val="100000"/>
              </a:lnSpc>
              <a:buFont typeface="StarSymbol"/>
              <a:buChar char=""/>
            </a:pPr>
            <a:r>
              <a:rPr lang="en-US" sz="3200">
                <a:solidFill>
                  <a:srgbClr val="558ed5"/>
                </a:solidFill>
                <a:latin typeface="Calibri"/>
              </a:rPr>
              <a:t> </a:t>
            </a:r>
            <a:r>
              <a:rPr lang="en-US" sz="3200">
                <a:solidFill>
                  <a:srgbClr val="558ed5"/>
                </a:solidFill>
                <a:latin typeface="Calibri"/>
              </a:rPr>
              <a:t>Paged list of content in categories</a:t>
            </a:r>
            <a:endParaRPr/>
          </a:p>
          <a:p>
            <a:pPr algn="ctr">
              <a:lnSpc>
                <a:spcPct val="100000"/>
              </a:lnSpc>
              <a:buFont typeface="StarSymbol"/>
              <a:buChar char=""/>
            </a:pPr>
            <a:r>
              <a:rPr lang="en-US" sz="3200">
                <a:solidFill>
                  <a:srgbClr val="558ed5"/>
                </a:solidFill>
                <a:latin typeface="Calibri"/>
              </a:rPr>
              <a:t>Blog Posts</a:t>
            </a:r>
            <a:r>
              <a:rPr i="1" lang="en-US" sz="320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3200">
                <a:solidFill>
                  <a:srgbClr val="8b8b8b"/>
                </a:solidFill>
                <a:latin typeface="Calibri"/>
              </a:rPr>
              <a:t>  </a:t>
            </a:r>
            <a:endParaRPr/>
          </a:p>
        </p:txBody>
      </p:sp>
    </p:spTree>
  </p:cSld>
  <p:transition>
    <p:fade/>
  </p:transition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685800" y="457200"/>
            <a:ext cx="7770600" cy="9140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c000"/>
                </a:solidFill>
                <a:latin typeface="Calibri"/>
              </a:rPr>
              <a:t>Team Details</a:t>
            </a:r>
            <a:endParaRPr/>
          </a:p>
        </p:txBody>
      </p:sp>
      <p:sp>
        <p:nvSpPr>
          <p:cNvPr id="60" name="CustomShape 2"/>
          <p:cNvSpPr/>
          <p:nvPr/>
        </p:nvSpPr>
        <p:spPr>
          <a:xfrm>
            <a:off x="0" y="1828800"/>
            <a:ext cx="9143640" cy="28342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558ed5"/>
                </a:solidFill>
                <a:latin typeface="Calibri"/>
              </a:rPr>
              <a:t>Aniruddha Adhikary </a:t>
            </a:r>
            <a:r>
              <a:rPr lang="en-US" sz="2000">
                <a:solidFill>
                  <a:srgbClr val="558ed5"/>
                </a:solidFill>
                <a:latin typeface="Calibri"/>
              </a:rPr>
              <a:t>(aniruddha@adhikary.net)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558ed5"/>
                </a:solidFill>
                <a:latin typeface="Calibri"/>
              </a:rPr>
              <a:t>Ershadul Hakim Rayhan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558ed5"/>
                </a:solidFill>
                <a:latin typeface="Calibri"/>
              </a:rPr>
              <a:t>Iftekhar Mohammad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558ed5"/>
                </a:solidFill>
                <a:latin typeface="Calibri"/>
              </a:rPr>
              <a:t>github.com/aniruddha-adhikary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685800" y="457200"/>
            <a:ext cx="7770600" cy="9140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c000"/>
                </a:solidFill>
                <a:latin typeface="Calibri"/>
              </a:rPr>
              <a:t>Team Details</a:t>
            </a:r>
            <a:endParaRPr/>
          </a:p>
        </p:txBody>
      </p:sp>
      <p:sp>
        <p:nvSpPr>
          <p:cNvPr id="62" name="CustomShape 2"/>
          <p:cNvSpPr/>
          <p:nvPr/>
        </p:nvSpPr>
        <p:spPr>
          <a:xfrm>
            <a:off x="0" y="1828800"/>
            <a:ext cx="9143640" cy="28342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558ed5"/>
                </a:solidFill>
                <a:latin typeface="Calibri"/>
              </a:rPr>
              <a:t>Aniruddha Adhikary </a:t>
            </a:r>
            <a:r>
              <a:rPr lang="en-US" sz="2000">
                <a:solidFill>
                  <a:srgbClr val="558ed5"/>
                </a:solidFill>
                <a:latin typeface="Calibri"/>
              </a:rPr>
              <a:t>(aniruddha@adhikary.net)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558ed5"/>
                </a:solidFill>
                <a:latin typeface="Calibri"/>
              </a:rPr>
              <a:t>Ershadul Hakim Rayhan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558ed5"/>
                </a:solidFill>
                <a:latin typeface="Calibri"/>
              </a:rPr>
              <a:t>Iftekhar Mohammad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558ed5"/>
                </a:solidFill>
                <a:latin typeface="Calibri"/>
              </a:rPr>
              <a:t>github.com/aniruddha-adhikary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685800" y="1047600"/>
            <a:ext cx="7770600" cy="11008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420e"/>
                </a:solidFill>
                <a:latin typeface="Calibri"/>
              </a:rPr>
              <a:t>The Concept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1371600" y="2364480"/>
            <a:ext cx="6399000" cy="17496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993366"/>
                </a:solidFill>
                <a:latin typeface="Calibri"/>
              </a:rPr>
              <a:t>An App for accessing and using the National Shikkhok Batayon</a:t>
            </a:r>
            <a:endParaRPr/>
          </a:p>
        </p:txBody>
      </p:sp>
    </p:spTree>
  </p:cSld>
  <p:transition>
    <p:fade/>
  </p:transition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85800" y="514440"/>
            <a:ext cx="7770600" cy="11008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c000"/>
                </a:solidFill>
                <a:latin typeface="Calibri"/>
              </a:rPr>
              <a:t>The Features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822960" y="1828800"/>
            <a:ext cx="7405200" cy="3774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Instant notification on device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Preview, Comment and rate presentations and blog post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Download presentations to Memory Card (View with other office suite)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Upload presentations directly from device's office suite</a:t>
            </a:r>
            <a:endParaRPr/>
          </a:p>
        </p:txBody>
      </p:sp>
    </p:spTree>
  </p:cSld>
  <p:transition>
    <p:fade/>
  </p:transition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685800" y="291600"/>
            <a:ext cx="4708800" cy="11008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c000"/>
                </a:solidFill>
                <a:latin typeface="Calibri"/>
              </a:rPr>
              <a:t>Main Activity</a:t>
            </a:r>
            <a:endParaRPr/>
          </a:p>
        </p:txBody>
      </p:sp>
      <p:pic>
        <p:nvPicPr>
          <p:cNvPr descr="" id="4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52160" y="640080"/>
            <a:ext cx="2827800" cy="4023000"/>
          </a:xfrm>
          <a:prstGeom prst="rect">
            <a:avLst/>
          </a:prstGeom>
        </p:spPr>
      </p:pic>
      <p:sp>
        <p:nvSpPr>
          <p:cNvPr id="42" name="CustomShape 2"/>
          <p:cNvSpPr/>
          <p:nvPr/>
        </p:nvSpPr>
        <p:spPr>
          <a:xfrm>
            <a:off x="1029240" y="1828800"/>
            <a:ext cx="4456800" cy="17370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800"/>
              <a:t>Activity displaying the list</a:t>
            </a:r>
            <a:endParaRPr/>
          </a:p>
          <a:p>
            <a:r>
              <a:rPr lang="en-US" sz="2800"/>
              <a:t>of presentation categories</a:t>
            </a:r>
            <a:endParaRPr/>
          </a:p>
        </p:txBody>
      </p:sp>
    </p:spTree>
  </p:cSld>
  <p:transition>
    <p:fade/>
  </p:transition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685800" y="291600"/>
            <a:ext cx="4708800" cy="11008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c000"/>
                </a:solidFill>
                <a:latin typeface="Calibri"/>
              </a:rPr>
              <a:t>Browsing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1029240" y="1828800"/>
            <a:ext cx="4456800" cy="17370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800"/>
              <a:t>Presentation listing</a:t>
            </a:r>
            <a:endParaRPr/>
          </a:p>
        </p:txBody>
      </p:sp>
      <p:pic>
        <p:nvPicPr>
          <p:cNvPr descr="" id="4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69280" y="539640"/>
            <a:ext cx="2892960" cy="4214880"/>
          </a:xfrm>
          <a:prstGeom prst="rect">
            <a:avLst/>
          </a:prstGeom>
        </p:spPr>
      </p:pic>
    </p:spTree>
  </p:cSld>
  <p:transition>
    <p:fade/>
  </p:transition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206240" y="291600"/>
            <a:ext cx="4480200" cy="11008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c000"/>
                </a:solidFill>
                <a:latin typeface="Calibri"/>
              </a:rPr>
              <a:t>Notifications</a:t>
            </a:r>
            <a:endParaRPr/>
          </a:p>
        </p:txBody>
      </p:sp>
      <p:pic>
        <p:nvPicPr>
          <p:cNvPr descr="" id="4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2923920" cy="4662720"/>
          </a:xfrm>
          <a:prstGeom prst="rect">
            <a:avLst/>
          </a:prstGeom>
        </p:spPr>
      </p:pic>
      <p:sp>
        <p:nvSpPr>
          <p:cNvPr id="48" name="CustomShape 2"/>
          <p:cNvSpPr/>
          <p:nvPr/>
        </p:nvSpPr>
        <p:spPr>
          <a:xfrm>
            <a:off x="4114800" y="1828800"/>
            <a:ext cx="4456800" cy="17370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800"/>
              <a:t>Default Android Notifications and a quick one click notification access button.</a:t>
            </a:r>
            <a:endParaRPr/>
          </a:p>
        </p:txBody>
      </p:sp>
    </p:spTree>
  </p:cSld>
  <p:transition>
    <p:fade/>
  </p:transition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685800" y="291600"/>
            <a:ext cx="4708800" cy="11008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c000"/>
                </a:solidFill>
                <a:latin typeface="Calibri"/>
              </a:rPr>
              <a:t>Viewer</a:t>
            </a:r>
            <a:endParaRPr/>
          </a:p>
        </p:txBody>
      </p:sp>
      <p:pic>
        <p:nvPicPr>
          <p:cNvPr descr="" id="5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69280" y="274320"/>
            <a:ext cx="3017160" cy="4388400"/>
          </a:xfrm>
          <a:prstGeom prst="rect">
            <a:avLst/>
          </a:prstGeom>
        </p:spPr>
      </p:pic>
      <p:sp>
        <p:nvSpPr>
          <p:cNvPr id="51" name="CustomShape 2"/>
          <p:cNvSpPr/>
          <p:nvPr/>
        </p:nvSpPr>
        <p:spPr>
          <a:xfrm>
            <a:off x="1029600" y="1828800"/>
            <a:ext cx="4456800" cy="17370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800"/>
              <a:t>Click on presentation and</a:t>
            </a:r>
            <a:endParaRPr/>
          </a:p>
          <a:p>
            <a:r>
              <a:rPr lang="en-US" sz="2800"/>
              <a:t>preview that on a third-party viewer. Rate and comment to engage.</a:t>
            </a:r>
            <a:endParaRPr/>
          </a:p>
        </p:txBody>
      </p:sp>
    </p:spTree>
  </p:cSld>
  <p:transition>
    <p:fade/>
  </p:transition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4206240" y="291600"/>
            <a:ext cx="4480200" cy="11008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c000"/>
                </a:solidFill>
                <a:latin typeface="Calibri"/>
              </a:rPr>
              <a:t>Subscription</a:t>
            </a:r>
            <a:endParaRPr/>
          </a:p>
        </p:txBody>
      </p:sp>
      <p:pic>
        <p:nvPicPr>
          <p:cNvPr descr="" id="5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7760" y="254880"/>
            <a:ext cx="3108600" cy="4571640"/>
          </a:xfrm>
          <a:prstGeom prst="rect">
            <a:avLst/>
          </a:prstGeom>
        </p:spPr>
      </p:pic>
      <p:sp>
        <p:nvSpPr>
          <p:cNvPr id="54" name="CustomShape 2"/>
          <p:cNvSpPr/>
          <p:nvPr/>
        </p:nvSpPr>
        <p:spPr>
          <a:xfrm>
            <a:off x="4023360" y="1920240"/>
            <a:ext cx="4456800" cy="17370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800"/>
              <a:t>Subscribe to different categories to get notified of newly uploaded content.</a:t>
            </a:r>
            <a:endParaRPr/>
          </a:p>
        </p:txBody>
      </p:sp>
    </p:spTree>
  </p:cSld>
  <p:transition>
    <p:fade/>
  </p:transition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685800" y="209520"/>
            <a:ext cx="7770600" cy="11008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c000"/>
                </a:solidFill>
                <a:latin typeface="Calibri"/>
              </a:rPr>
              <a:t>Final Vision</a:t>
            </a:r>
            <a:endParaRPr/>
          </a:p>
        </p:txBody>
      </p:sp>
      <p:sp>
        <p:nvSpPr>
          <p:cNvPr id="56" name="CustomShape 2"/>
          <p:cNvSpPr/>
          <p:nvPr/>
        </p:nvSpPr>
        <p:spPr>
          <a:xfrm>
            <a:off x="1371600" y="1526400"/>
            <a:ext cx="7223400" cy="2862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US" sz="3200">
                <a:solidFill>
                  <a:srgbClr val="558ed5"/>
                </a:solidFill>
                <a:latin typeface="Calibri"/>
              </a:rPr>
              <a:t> </a:t>
            </a:r>
            <a:r>
              <a:rPr lang="en-US" sz="3200">
                <a:solidFill>
                  <a:srgbClr val="558ed5"/>
                </a:solidFill>
                <a:latin typeface="Calibri"/>
              </a:rPr>
              <a:t>View / Download Presentations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US" sz="3200">
                <a:solidFill>
                  <a:srgbClr val="558ed5"/>
                </a:solidFill>
                <a:latin typeface="Calibri"/>
              </a:rPr>
              <a:t> </a:t>
            </a:r>
            <a:r>
              <a:rPr lang="en-US" sz="3200">
                <a:solidFill>
                  <a:srgbClr val="558ed5"/>
                </a:solidFill>
                <a:latin typeface="Calibri"/>
              </a:rPr>
              <a:t>Presentation rating, comment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US" sz="3200">
                <a:solidFill>
                  <a:srgbClr val="558ed5"/>
                </a:solidFill>
                <a:latin typeface="Calibri"/>
              </a:rPr>
              <a:t> </a:t>
            </a:r>
            <a:r>
              <a:rPr lang="en-US" sz="3200">
                <a:solidFill>
                  <a:srgbClr val="558ed5"/>
                </a:solidFill>
                <a:latin typeface="Calibri"/>
              </a:rPr>
              <a:t>Blog post reader</a:t>
            </a:r>
            <a:endParaRPr/>
          </a:p>
        </p:txBody>
      </p:sp>
    </p:spTree>
  </p:cSld>
  <p:transition>
    <p:fade/>
  </p:transition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