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media/image2.jpeg" ContentType="image/jpeg"/>
  <Override PartName="/ppt/media/image1.jpeg" ContentType="image/jpeg"/>
  <Override PartName="/ppt/theme/theme1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680" cy="1102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680" cy="1102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680" cy="1102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680" cy="1102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680" cy="1102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680" cy="1102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680" cy="1102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1597680"/>
            <a:ext cx="7771680" cy="2588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680" cy="1102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680" cy="1102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680" cy="1102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680" cy="11023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685800" y="1200240"/>
            <a:ext cx="7771680" cy="11019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c000"/>
                </a:solidFill>
                <a:latin typeface="Calibri"/>
              </a:rPr>
              <a:t>InstApply</a:t>
            </a:r>
            <a:endParaRPr/>
          </a:p>
        </p:txBody>
      </p:sp>
      <p:sp>
        <p:nvSpPr>
          <p:cNvPr id="35" name="CustomShape 2"/>
          <p:cNvSpPr/>
          <p:nvPr/>
        </p:nvSpPr>
        <p:spPr>
          <a:xfrm>
            <a:off x="1371600" y="2517120"/>
            <a:ext cx="6400080" cy="13136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558ed5"/>
                </a:solidFill>
                <a:latin typeface="Calibri"/>
              </a:rPr>
              <a:t>RipubliCats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Team #4</a:t>
            </a:r>
            <a:endParaRPr/>
          </a:p>
        </p:txBody>
      </p:sp>
    </p:spTree>
  </p:cSld>
  <p:transition>
    <p:fade/>
  </p:transition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685800" y="1047600"/>
            <a:ext cx="7771680" cy="11019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c000"/>
                </a:solidFill>
                <a:latin typeface="Calibri"/>
              </a:rPr>
              <a:t>The Concept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1371600" y="2364480"/>
            <a:ext cx="6400080" cy="7441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558ed5"/>
                </a:solidFill>
                <a:latin typeface="Calibri"/>
              </a:rPr>
              <a:t>An app for automating the process of application to educational institutes</a:t>
            </a:r>
            <a:endParaRPr/>
          </a:p>
        </p:txBody>
      </p:sp>
    </p:spTree>
  </p:cSld>
  <p:transition>
    <p:fade/>
  </p:transition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85800" y="514440"/>
            <a:ext cx="7771680" cy="11019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c000"/>
                </a:solidFill>
                <a:latin typeface="Calibri"/>
              </a:rPr>
              <a:t>The Features</a:t>
            </a:r>
            <a:endParaRPr/>
          </a:p>
        </p:txBody>
      </p:sp>
      <p:sp>
        <p:nvSpPr>
          <p:cNvPr id="39" name="CustomShape 2"/>
          <p:cNvSpPr/>
          <p:nvPr/>
        </p:nvSpPr>
        <p:spPr>
          <a:xfrm>
            <a:off x="822960" y="1828800"/>
            <a:ext cx="7406280" cy="3776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>
                <a:solidFill>
                  <a:srgbClr val="8b8b8b"/>
                </a:solidFill>
                <a:latin typeface="Calibri"/>
              </a:rPr>
              <a:t> </a:t>
            </a:r>
            <a:r>
              <a:rPr i="1" lang="en-US">
                <a:solidFill>
                  <a:srgbClr val="8b8b8b"/>
                </a:solidFill>
                <a:latin typeface="Calibri"/>
              </a:rPr>
              <a:t>One-time form fillup to sustain the education period fully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>
                <a:solidFill>
                  <a:srgbClr val="8b8b8b"/>
                </a:solidFill>
                <a:latin typeface="Calibri"/>
              </a:rPr>
              <a:t> </a:t>
            </a:r>
            <a:r>
              <a:rPr i="1" lang="en-US">
                <a:solidFill>
                  <a:srgbClr val="8b8b8b"/>
                </a:solidFill>
                <a:latin typeface="Calibri"/>
              </a:rPr>
              <a:t>Find out institutes you are eligible to enroll in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>
                <a:solidFill>
                  <a:srgbClr val="8b8b8b"/>
                </a:solidFill>
                <a:latin typeface="Calibri"/>
              </a:rPr>
              <a:t> </a:t>
            </a:r>
            <a:r>
              <a:rPr i="1" lang="en-US">
                <a:solidFill>
                  <a:srgbClr val="8b8b8b"/>
                </a:solidFill>
                <a:latin typeface="Calibri"/>
              </a:rPr>
              <a:t>One-tap application for admission to institute(s)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>
                <a:solidFill>
                  <a:srgbClr val="8b8b8b"/>
                </a:solidFill>
                <a:latin typeface="Calibri"/>
              </a:rPr>
              <a:t> </a:t>
            </a:r>
            <a:r>
              <a:rPr i="1" lang="en-US">
                <a:solidFill>
                  <a:srgbClr val="8b8b8b"/>
                </a:solidFill>
                <a:latin typeface="Calibri"/>
              </a:rPr>
              <a:t>Hassle-free payment via Teletalk Payment API or other payment methods availablein BD </a:t>
            </a:r>
            <a:endParaRPr/>
          </a:p>
        </p:txBody>
      </p:sp>
    </p:spTree>
  </p:cSld>
  <p:transition>
    <p:fade/>
  </p:transition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685800" y="1047600"/>
            <a:ext cx="7771680" cy="11019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c000"/>
                </a:solidFill>
                <a:latin typeface="Calibri"/>
              </a:rPr>
              <a:t>What we developed in GDG</a:t>
            </a:r>
            <a:endParaRPr/>
          </a:p>
        </p:txBody>
      </p:sp>
      <p:sp>
        <p:nvSpPr>
          <p:cNvPr id="41" name="CustomShape 2"/>
          <p:cNvSpPr/>
          <p:nvPr/>
        </p:nvSpPr>
        <p:spPr>
          <a:xfrm>
            <a:off x="1371600" y="2364480"/>
            <a:ext cx="6400080" cy="13136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558ed5"/>
                </a:solidFill>
                <a:latin typeface="Calibri"/>
              </a:rPr>
              <a:t>(Detail out the solution and features you developed in GDG. Explain them with screen shots)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3200">
                <a:solidFill>
                  <a:srgbClr val="8b8b8b"/>
                </a:solidFill>
                <a:latin typeface="Calibri"/>
              </a:rPr>
              <a:t>Ex. </a:t>
            </a:r>
            <a:r>
              <a:rPr lang="en-US" sz="3200">
                <a:solidFill>
                  <a:srgbClr val="8b8b8b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42" name="CustomShape 3"/>
          <p:cNvSpPr/>
          <p:nvPr/>
        </p:nvSpPr>
        <p:spPr>
          <a:xfrm>
            <a:off x="3124080" y="3308760"/>
            <a:ext cx="2894760" cy="14587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1500">
                <a:solidFill>
                  <a:srgbClr val="8b8b8b"/>
                </a:solidFill>
                <a:latin typeface="Calibri"/>
              </a:rPr>
              <a:t> </a:t>
            </a:r>
            <a:r>
              <a:rPr i="1" lang="en-US" sz="1500">
                <a:solidFill>
                  <a:srgbClr val="8b8b8b"/>
                </a:solidFill>
                <a:latin typeface="Calibri"/>
              </a:rPr>
              <a:t>DFD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1500">
                <a:solidFill>
                  <a:srgbClr val="8b8b8b"/>
                </a:solidFill>
                <a:latin typeface="Calibri"/>
              </a:rPr>
              <a:t> </a:t>
            </a:r>
            <a:r>
              <a:rPr i="1" lang="en-US" sz="1500">
                <a:solidFill>
                  <a:srgbClr val="8b8b8b"/>
                </a:solidFill>
                <a:latin typeface="Calibri"/>
              </a:rPr>
              <a:t>Wireframe for first 3 features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1500">
                <a:solidFill>
                  <a:srgbClr val="8b8b8b"/>
                </a:solidFill>
                <a:latin typeface="Calibri"/>
              </a:rPr>
              <a:t> </a:t>
            </a:r>
            <a:r>
              <a:rPr i="1" lang="en-US" sz="1500">
                <a:solidFill>
                  <a:srgbClr val="8b8b8b"/>
                </a:solidFill>
                <a:latin typeface="Calibri"/>
              </a:rPr>
              <a:t>Graphics for the 1st feature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1500">
                <a:solidFill>
                  <a:srgbClr val="8b8b8b"/>
                </a:solidFill>
                <a:latin typeface="Calibri"/>
              </a:rPr>
              <a:t> </a:t>
            </a:r>
            <a:r>
              <a:rPr i="1" lang="en-US" sz="1500">
                <a:solidFill>
                  <a:srgbClr val="8b8b8b"/>
                </a:solidFill>
                <a:latin typeface="Calibri"/>
              </a:rPr>
              <a:t>etc</a:t>
            </a:r>
            <a:endParaRPr/>
          </a:p>
        </p:txBody>
      </p:sp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685800" y="-95400"/>
            <a:ext cx="7771680" cy="11019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c000"/>
                </a:solidFill>
                <a:latin typeface="Calibri"/>
              </a:rPr>
              <a:t>What we developed in GDG</a:t>
            </a: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1371600" y="2364480"/>
            <a:ext cx="6400080" cy="13136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558ed5"/>
                </a:solidFill>
                <a:latin typeface="Calibri"/>
              </a:rPr>
              <a:t>(Add 3 to 15 screen shots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558ed5"/>
                </a:solidFill>
                <a:latin typeface="Calibri"/>
              </a:rPr>
              <a:t>in consecutive slides)</a:t>
            </a:r>
            <a:r>
              <a:rPr lang="en-US" sz="3200">
                <a:solidFill>
                  <a:srgbClr val="8b8b8b"/>
                </a:solidFill>
                <a:latin typeface="Calibri"/>
              </a:rPr>
              <a:t>  </a:t>
            </a:r>
            <a:endParaRPr/>
          </a:p>
        </p:txBody>
      </p:sp>
    </p:spTree>
  </p:cSld>
  <p:transition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685800" y="209520"/>
            <a:ext cx="7771680" cy="11019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c000"/>
                </a:solidFill>
                <a:latin typeface="Calibri"/>
              </a:rPr>
              <a:t>Final Vision</a:t>
            </a: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1371600" y="1526400"/>
            <a:ext cx="6400080" cy="13136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558ed5"/>
                </a:solidFill>
                <a:latin typeface="Calibri"/>
              </a:rPr>
              <a:t>(What will your final product consist of? How long will it take to deliver?)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3200">
                <a:solidFill>
                  <a:srgbClr val="8b8b8b"/>
                </a:solidFill>
                <a:latin typeface="Calibri"/>
              </a:rPr>
              <a:t>Ex. </a:t>
            </a:r>
            <a:r>
              <a:rPr lang="en-US" sz="3200">
                <a:solidFill>
                  <a:srgbClr val="8b8b8b"/>
                </a:solidFill>
                <a:latin typeface="Calibri"/>
              </a:rPr>
              <a:t>  </a:t>
            </a:r>
            <a:endParaRPr/>
          </a:p>
        </p:txBody>
      </p:sp>
      <p:sp>
        <p:nvSpPr>
          <p:cNvPr id="47" name="CustomShape 3"/>
          <p:cNvSpPr/>
          <p:nvPr/>
        </p:nvSpPr>
        <p:spPr>
          <a:xfrm>
            <a:off x="3352680" y="2952720"/>
            <a:ext cx="2437560" cy="1002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1500">
                <a:solidFill>
                  <a:srgbClr val="8b8b8b"/>
                </a:solidFill>
                <a:latin typeface="Calibri"/>
              </a:rPr>
              <a:t> </a:t>
            </a:r>
            <a:r>
              <a:rPr i="1" lang="en-US" sz="1500">
                <a:solidFill>
                  <a:srgbClr val="8b8b8b"/>
                </a:solidFill>
                <a:latin typeface="Calibri"/>
              </a:rPr>
              <a:t>National agricultural map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1500">
                <a:solidFill>
                  <a:srgbClr val="8b8b8b"/>
                </a:solidFill>
                <a:latin typeface="Calibri"/>
              </a:rPr>
              <a:t> </a:t>
            </a:r>
            <a:r>
              <a:rPr i="1" lang="en-US" sz="1500">
                <a:solidFill>
                  <a:srgbClr val="8b8b8b"/>
                </a:solidFill>
                <a:latin typeface="Calibri"/>
              </a:rPr>
              <a:t>Synchronized transaction</a:t>
            </a:r>
            <a:endParaRPr/>
          </a:p>
        </p:txBody>
      </p:sp>
      <p:sp>
        <p:nvSpPr>
          <p:cNvPr id="48" name="CustomShape 4"/>
          <p:cNvSpPr/>
          <p:nvPr/>
        </p:nvSpPr>
        <p:spPr>
          <a:xfrm>
            <a:off x="3352680" y="3486240"/>
            <a:ext cx="2437560" cy="318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1500">
                <a:solidFill>
                  <a:srgbClr val="8b8b8b"/>
                </a:solidFill>
                <a:latin typeface="Calibri"/>
              </a:rPr>
              <a:t> </a:t>
            </a:r>
            <a:r>
              <a:rPr i="1" lang="en-US" sz="1500">
                <a:solidFill>
                  <a:srgbClr val="8b8b8b"/>
                </a:solidFill>
                <a:latin typeface="Calibri"/>
              </a:rPr>
              <a:t>90 Working Days</a:t>
            </a:r>
            <a:endParaRPr/>
          </a:p>
        </p:txBody>
      </p:sp>
    </p:spTree>
  </p:cSld>
  <p:transition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685800" y="1047600"/>
            <a:ext cx="7771680" cy="11019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c000"/>
                </a:solidFill>
                <a:latin typeface="Calibri"/>
              </a:rPr>
              <a:t>Supports We Need</a:t>
            </a:r>
            <a:endParaRPr/>
          </a:p>
        </p:txBody>
      </p:sp>
      <p:sp>
        <p:nvSpPr>
          <p:cNvPr id="50" name="CustomShape 2"/>
          <p:cNvSpPr/>
          <p:nvPr/>
        </p:nvSpPr>
        <p:spPr>
          <a:xfrm>
            <a:off x="1371600" y="2364480"/>
            <a:ext cx="6400080" cy="13136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558ed5"/>
                </a:solidFill>
                <a:latin typeface="Calibri"/>
              </a:rPr>
              <a:t>(What support do you need to deliver the final product?)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3200">
                <a:solidFill>
                  <a:srgbClr val="8b8b8b"/>
                </a:solidFill>
                <a:latin typeface="Calibri"/>
              </a:rPr>
              <a:t>Ex. APIs, Database Access, Partnerships etc. </a:t>
            </a:r>
            <a:r>
              <a:rPr lang="en-US" sz="3200">
                <a:solidFill>
                  <a:srgbClr val="8b8b8b"/>
                </a:solidFill>
                <a:latin typeface="Calibri"/>
              </a:rPr>
              <a:t>  </a:t>
            </a:r>
            <a:endParaRPr/>
          </a:p>
        </p:txBody>
      </p:sp>
    </p:spTree>
  </p:cSld>
  <p:transition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685800" y="1047600"/>
            <a:ext cx="7771680" cy="11019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c000"/>
                </a:solidFill>
                <a:latin typeface="Calibri"/>
              </a:rPr>
              <a:t>Team Details</a:t>
            </a: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1371600" y="2364480"/>
            <a:ext cx="6400080" cy="13136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558ed5"/>
                </a:solidFill>
                <a:latin typeface="Calibri"/>
              </a:rPr>
              <a:t>(Name, Contact for all members.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558ed5"/>
                </a:solidFill>
                <a:latin typeface="Calibri"/>
              </a:rPr>
              <a:t>Focal Person and Git Link)</a:t>
            </a:r>
            <a:r>
              <a:rPr i="1" lang="en-US" sz="3200">
                <a:solidFill>
                  <a:srgbClr val="8b8b8b"/>
                </a:solidFill>
                <a:latin typeface="Calibri"/>
              </a:rPr>
              <a:t> </a:t>
            </a:r>
            <a:r>
              <a:rPr lang="en-US" sz="3200">
                <a:solidFill>
                  <a:srgbClr val="8b8b8b"/>
                </a:solidFill>
                <a:latin typeface="Calibri"/>
              </a:rPr>
              <a:t>  </a:t>
            </a:r>
            <a:endParaRPr/>
          </a:p>
        </p:txBody>
      </p:sp>
    </p:spTree>
  </p:cSld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