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7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685800" y="1200240"/>
            <a:ext cx="77706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420E"/>
                </a:solidFill>
                <a:latin typeface="Calibri"/>
              </a:rPr>
              <a:t>Shikkhok Batayon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1371600" y="2517120"/>
            <a:ext cx="6491880" cy="18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dirty="0" err="1">
                <a:solidFill>
                  <a:srgbClr val="558ED5"/>
                </a:solidFill>
                <a:latin typeface="Calibri" pitchFamily="34" charset="0"/>
                <a:cs typeface="Calibri" pitchFamily="34" charset="0"/>
              </a:rPr>
              <a:t>RipubliCats</a:t>
            </a:r>
            <a:endParaRPr sz="36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endParaRPr sz="36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993366"/>
                </a:solidFill>
                <a:latin typeface="Calibri" pitchFamily="34" charset="0"/>
                <a:cs typeface="Calibri" pitchFamily="34" charset="0"/>
              </a:rPr>
              <a:t>Team #4</a:t>
            </a:r>
            <a:endParaRPr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85800" y="1047600"/>
            <a:ext cx="77706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C000"/>
                </a:solidFill>
                <a:latin typeface="Calibri"/>
              </a:rPr>
              <a:t>Support We Need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1371600" y="2364480"/>
            <a:ext cx="6399000" cy="249327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558ED5"/>
                </a:solidFill>
                <a:latin typeface="Calibri"/>
              </a:rPr>
              <a:t> JSON / XML API for site data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558ED5"/>
                </a:solidFill>
                <a:latin typeface="Calibri"/>
              </a:rPr>
              <a:t> Front page list of categories</a:t>
            </a:r>
            <a:endParaRPr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558ED5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558ED5"/>
                </a:solidFill>
                <a:latin typeface="Calibri"/>
              </a:rPr>
              <a:t>Paged list of content in categories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558ED5"/>
                </a:solidFill>
                <a:latin typeface="Calibri"/>
              </a:rPr>
              <a:t> Blog </a:t>
            </a:r>
            <a:r>
              <a:rPr lang="en-US" sz="3200" dirty="0">
                <a:solidFill>
                  <a:srgbClr val="558ED5"/>
                </a:solidFill>
                <a:latin typeface="Calibri"/>
              </a:rPr>
              <a:t>Posts</a:t>
            </a:r>
            <a:r>
              <a:rPr lang="en-US" sz="32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85800" y="457200"/>
            <a:ext cx="7770600" cy="9140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C000"/>
                </a:solidFill>
                <a:latin typeface="Calibri"/>
              </a:rPr>
              <a:t>Team Details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19787" y="1600021"/>
            <a:ext cx="350262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Aniruddha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Adhikary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Team Lead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aniruddha@adhikary.net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github.com/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aniruddha-adhikary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409949"/>
            <a:ext cx="3637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Iftekhar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Mohammad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Team Member</a:t>
            </a:r>
          </a:p>
          <a:p>
            <a:pPr algn="ctr"/>
            <a:r>
              <a:rPr lang="en-US" sz="2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m.toufiq@gmail.com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4441" y="3409950"/>
            <a:ext cx="4098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Ershadul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Hakim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Rayhan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Team Member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ershadul100@gmail.com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1047600"/>
            <a:ext cx="77706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420E"/>
                </a:solidFill>
                <a:latin typeface="Calibri"/>
              </a:rPr>
              <a:t>The Concept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371600" y="2364480"/>
            <a:ext cx="6399000" cy="1749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993366"/>
                </a:solidFill>
                <a:latin typeface="Calibri"/>
              </a:rPr>
              <a:t>An App for </a:t>
            </a:r>
            <a:r>
              <a:rPr lang="en-US" sz="3200" i="1" dirty="0">
                <a:solidFill>
                  <a:srgbClr val="993366"/>
                </a:solidFill>
                <a:latin typeface="Calibri"/>
              </a:rPr>
              <a:t>accessing</a:t>
            </a:r>
            <a:r>
              <a:rPr lang="en-US" sz="3200" dirty="0">
                <a:solidFill>
                  <a:srgbClr val="993366"/>
                </a:solidFill>
                <a:latin typeface="Calibri"/>
              </a:rPr>
              <a:t> and </a:t>
            </a:r>
            <a:r>
              <a:rPr lang="en-US" sz="3200" i="1" dirty="0">
                <a:solidFill>
                  <a:srgbClr val="993366"/>
                </a:solidFill>
                <a:latin typeface="Calibri"/>
              </a:rPr>
              <a:t>using</a:t>
            </a:r>
            <a:r>
              <a:rPr lang="en-US" sz="3200" dirty="0">
                <a:solidFill>
                  <a:srgbClr val="993366"/>
                </a:solidFill>
                <a:latin typeface="Calibri"/>
              </a:rPr>
              <a:t> the National </a:t>
            </a:r>
            <a:r>
              <a:rPr lang="en-US" sz="3200" i="1" dirty="0" err="1">
                <a:solidFill>
                  <a:srgbClr val="993366"/>
                </a:solidFill>
                <a:latin typeface="Calibri"/>
              </a:rPr>
              <a:t>Shikkhok</a:t>
            </a:r>
            <a:r>
              <a:rPr lang="en-US" sz="3200" i="1" dirty="0">
                <a:solidFill>
                  <a:srgbClr val="993366"/>
                </a:solidFill>
                <a:latin typeface="Calibri"/>
              </a:rPr>
              <a:t> </a:t>
            </a:r>
            <a:r>
              <a:rPr lang="en-US" sz="3200" i="1" dirty="0" err="1">
                <a:solidFill>
                  <a:srgbClr val="993366"/>
                </a:solidFill>
                <a:latin typeface="Calibri"/>
              </a:rPr>
              <a:t>Batayon</a:t>
            </a:r>
            <a:endParaRPr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514440"/>
            <a:ext cx="77706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C000"/>
                </a:solidFill>
                <a:latin typeface="Calibri"/>
              </a:rPr>
              <a:t>The Features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822960" y="1828800"/>
            <a:ext cx="7405200" cy="3774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 Preview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, Comment and rate presentations and blog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posts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Bangla does not break when viewing presentations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 Download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presentations to Memory </a:t>
            </a: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Card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 Upload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presentations directly from device's office suite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49531" y="1276350"/>
            <a:ext cx="47088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C000"/>
                </a:solidFill>
                <a:latin typeface="Calibri"/>
              </a:rPr>
              <a:t>Main Activity</a:t>
            </a:r>
            <a:endParaRPr dirty="0"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5852160" y="640080"/>
            <a:ext cx="2827800" cy="4023000"/>
          </a:xfrm>
          <a:prstGeom prst="rect">
            <a:avLst/>
          </a:prstGeom>
        </p:spPr>
      </p:pic>
      <p:sp>
        <p:nvSpPr>
          <p:cNvPr id="42" name="CustomShape 2"/>
          <p:cNvSpPr/>
          <p:nvPr/>
        </p:nvSpPr>
        <p:spPr>
          <a:xfrm>
            <a:off x="1029240" y="2697300"/>
            <a:ext cx="4456800" cy="1737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Activity displaying the list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of presentation categories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597000" y="1200150"/>
            <a:ext cx="47088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C000"/>
                </a:solidFill>
                <a:latin typeface="Calibri"/>
              </a:rPr>
              <a:t>Browsing</a:t>
            </a: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4572000" y="2322804"/>
            <a:ext cx="3352800" cy="1737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Presentation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listing in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Respective categories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671945" y="438150"/>
            <a:ext cx="2892960" cy="42148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04800" y="1278360"/>
            <a:ext cx="44802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C000"/>
                </a:solidFill>
                <a:latin typeface="Calibri"/>
              </a:rPr>
              <a:t>Notifications</a:t>
            </a:r>
            <a:endParaRPr dirty="0"/>
          </a:p>
        </p:txBody>
      </p:sp>
      <p:pic>
        <p:nvPicPr>
          <p:cNvPr id="47" name="Picture 4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365940"/>
            <a:ext cx="2923920" cy="4662720"/>
          </a:xfrm>
          <a:prstGeom prst="rect">
            <a:avLst/>
          </a:prstGeom>
        </p:spPr>
      </p:pic>
      <p:sp>
        <p:nvSpPr>
          <p:cNvPr id="48" name="CustomShape 2"/>
          <p:cNvSpPr/>
          <p:nvPr/>
        </p:nvSpPr>
        <p:spPr>
          <a:xfrm>
            <a:off x="533400" y="2379016"/>
            <a:ext cx="4456800" cy="1737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Default Android Notifications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and a quick one click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notification access button.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810000" y="727920"/>
            <a:ext cx="47088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C000"/>
                </a:solidFill>
                <a:latin typeface="Calibri"/>
              </a:rPr>
              <a:t>Viewer</a:t>
            </a:r>
            <a:endParaRPr dirty="0"/>
          </a:p>
        </p:txBody>
      </p:sp>
      <p:pic>
        <p:nvPicPr>
          <p:cNvPr id="50" name="Picture 49"/>
          <p:cNvPicPr/>
          <p:nvPr/>
        </p:nvPicPr>
        <p:blipFill>
          <a:blip r:embed="rId2"/>
          <a:stretch>
            <a:fillRect/>
          </a:stretch>
        </p:blipFill>
        <p:spPr>
          <a:xfrm>
            <a:off x="675042" y="329042"/>
            <a:ext cx="3017160" cy="4388400"/>
          </a:xfrm>
          <a:prstGeom prst="rect">
            <a:avLst/>
          </a:prstGeom>
        </p:spPr>
      </p:pic>
      <p:sp>
        <p:nvSpPr>
          <p:cNvPr id="51" name="CustomShape 2"/>
          <p:cNvSpPr/>
          <p:nvPr/>
        </p:nvSpPr>
        <p:spPr>
          <a:xfrm>
            <a:off x="4247478" y="1962150"/>
            <a:ext cx="4896522" cy="1981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Click on presentation and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preview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that (Bangla doesn’t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Break)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 Rate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comment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engage.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81000" y="842040"/>
            <a:ext cx="44802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C000"/>
                </a:solidFill>
                <a:latin typeface="Calibri"/>
              </a:rPr>
              <a:t>Subscription</a:t>
            </a:r>
            <a:endParaRPr dirty="0"/>
          </a:p>
        </p:txBody>
      </p:sp>
      <p:pic>
        <p:nvPicPr>
          <p:cNvPr id="53" name="Picture 52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400" y="263621"/>
            <a:ext cx="3108600" cy="4571640"/>
          </a:xfrm>
          <a:prstGeom prst="rect">
            <a:avLst/>
          </a:prstGeom>
        </p:spPr>
      </p:pic>
      <p:sp>
        <p:nvSpPr>
          <p:cNvPr id="54" name="CustomShape 2"/>
          <p:cNvSpPr/>
          <p:nvPr/>
        </p:nvSpPr>
        <p:spPr>
          <a:xfrm>
            <a:off x="652064" y="2190750"/>
            <a:ext cx="4456800" cy="1737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Subscribe to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different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categories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to get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notified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of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newly uploaded content.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685800" y="209520"/>
            <a:ext cx="7770600" cy="1100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C000"/>
                </a:solidFill>
                <a:latin typeface="Calibri"/>
              </a:rPr>
              <a:t>Final Vision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1371600" y="1526400"/>
            <a:ext cx="7223400" cy="2862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558ED5"/>
                </a:solidFill>
                <a:latin typeface="Calibri"/>
              </a:rPr>
              <a:t>View Presentations on Device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558ED5"/>
                </a:solidFill>
                <a:latin typeface="Calibri"/>
              </a:rPr>
              <a:t>Upload presentations from device</a:t>
            </a:r>
            <a:endParaRPr lang="en-US" sz="3200" dirty="0" smtClean="0">
              <a:solidFill>
                <a:srgbClr val="558ED5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558ED5"/>
                </a:solidFill>
                <a:latin typeface="Calibri"/>
              </a:rPr>
              <a:t>Projection will no longer require computers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558ED5"/>
                </a:solidFill>
                <a:latin typeface="Calibri"/>
              </a:rPr>
              <a:t>Decrease digital divide cost-effectively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177</Words>
  <Application>Microsoft Office PowerPoint</Application>
  <PresentationFormat>On-screen Show (16:9)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Namita Rani Biswas</cp:lastModifiedBy>
  <cp:revision>6</cp:revision>
  <dcterms:modified xsi:type="dcterms:W3CDTF">2013-09-03T17:39:28Z</dcterms:modified>
</cp:coreProperties>
</file>