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theme/theme1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2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2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2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2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2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2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2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1320" cy="2588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2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2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2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23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685800" y="1200240"/>
            <a:ext cx="7771320" cy="1101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Shikkhok Batayon</a:t>
            </a:r>
            <a:endParaRPr/>
          </a:p>
        </p:txBody>
      </p:sp>
      <p:sp>
        <p:nvSpPr>
          <p:cNvPr id="35" name="CustomShape 2"/>
          <p:cNvSpPr/>
          <p:nvPr/>
        </p:nvSpPr>
        <p:spPr>
          <a:xfrm>
            <a:off x="1371600" y="2517120"/>
            <a:ext cx="6399720" cy="13132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RipubliCats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Team #4</a:t>
            </a:r>
            <a:endParaRPr/>
          </a:p>
        </p:txBody>
      </p:sp>
    </p:spTree>
  </p:cSld>
  <p:transition>
    <p:fade/>
  </p:transition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85800" y="1047600"/>
            <a:ext cx="7771320" cy="1101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The Concept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1371600" y="2364480"/>
            <a:ext cx="6399720" cy="17503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An App for accessing and using the National Shikkhok Batayon</a:t>
            </a:r>
            <a:endParaRPr/>
          </a:p>
        </p:txBody>
      </p:sp>
    </p:spTree>
  </p:cSld>
  <p:transition>
    <p:fade/>
  </p:transition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85800" y="514440"/>
            <a:ext cx="7771320" cy="1101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The Features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822960" y="1828800"/>
            <a:ext cx="7405920" cy="3775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200">
                <a:solidFill>
                  <a:srgbClr val="8b8b8b"/>
                </a:solidFill>
                <a:latin typeface="Calibri"/>
              </a:rPr>
              <a:t>Get instant notification on device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200">
                <a:solidFill>
                  <a:srgbClr val="8b8b8b"/>
                </a:solidFill>
                <a:latin typeface="Calibri"/>
              </a:rPr>
              <a:t>Preview, comment and rate presentations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200">
                <a:solidFill>
                  <a:srgbClr val="8b8b8b"/>
                </a:solidFill>
                <a:latin typeface="Calibri"/>
              </a:rPr>
              <a:t>Download presentations to Memory Card (View with other office suite)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200">
                <a:solidFill>
                  <a:srgbClr val="8b8b8b"/>
                </a:solidFill>
                <a:latin typeface="Calibri"/>
              </a:rPr>
              <a:t>Upload presentations directly from device's office suite</a:t>
            </a:r>
            <a:endParaRPr/>
          </a:p>
        </p:txBody>
      </p:sp>
    </p:spTree>
  </p:cSld>
  <p:transition>
    <p:fade/>
  </p:transition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685800" y="1047600"/>
            <a:ext cx="7771320" cy="1101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What we developed in GDG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3124080" y="3308760"/>
            <a:ext cx="2894400" cy="1458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 sz="1500">
                <a:solidFill>
                  <a:srgbClr val="8b8b8b"/>
                </a:solidFill>
                <a:latin typeface="Calibri"/>
              </a:rPr>
              <a:t>DFD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 sz="1500">
                <a:solidFill>
                  <a:srgbClr val="8b8b8b"/>
                </a:solidFill>
                <a:latin typeface="Calibri"/>
              </a:rPr>
              <a:t>Wireframe for first 3 features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 sz="1500">
                <a:solidFill>
                  <a:srgbClr val="8b8b8b"/>
                </a:solidFill>
                <a:latin typeface="Calibri"/>
              </a:rPr>
              <a:t>Graphics for the 1st feature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 sz="1500">
                <a:solidFill>
                  <a:srgbClr val="8b8b8b"/>
                </a:solidFill>
                <a:latin typeface="Calibri"/>
              </a:rPr>
              <a:t>etc</a:t>
            </a:r>
            <a:endParaRPr/>
          </a:p>
        </p:txBody>
      </p:sp>
    </p:spTree>
  </p:cSld>
  <p:transition>
    <p:fade/>
  </p:transition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685800" y="-95400"/>
            <a:ext cx="7771320" cy="1101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What we developed in GDG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1371600" y="2364480"/>
            <a:ext cx="6399720" cy="13132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(Add 3 to 15 screen shots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in consecutive slides)</a:t>
            </a:r>
            <a:r>
              <a:rPr lang="en-US" sz="3200">
                <a:solidFill>
                  <a:srgbClr val="8b8b8b"/>
                </a:solidFill>
                <a:latin typeface="Calibri"/>
              </a:rPr>
              <a:t>  </a:t>
            </a:r>
            <a:endParaRPr/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685800" y="209520"/>
            <a:ext cx="7771320" cy="1101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Final Vision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1371600" y="1526400"/>
            <a:ext cx="6399720" cy="13132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(What will your final product consist of? How long will it take to deliver?)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3200">
                <a:solidFill>
                  <a:srgbClr val="8b8b8b"/>
                </a:solidFill>
                <a:latin typeface="Calibri"/>
              </a:rPr>
              <a:t>Ex. </a:t>
            </a:r>
            <a:r>
              <a:rPr lang="en-US" sz="3200">
                <a:solidFill>
                  <a:srgbClr val="8b8b8b"/>
                </a:solidFill>
                <a:latin typeface="Calibri"/>
              </a:rPr>
              <a:t>  </a:t>
            </a:r>
            <a:endParaRPr/>
          </a:p>
        </p:txBody>
      </p:sp>
      <p:sp>
        <p:nvSpPr>
          <p:cNvPr id="46" name="CustomShape 3"/>
          <p:cNvSpPr/>
          <p:nvPr/>
        </p:nvSpPr>
        <p:spPr>
          <a:xfrm>
            <a:off x="3352680" y="2952720"/>
            <a:ext cx="2437200" cy="1001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 sz="1500">
                <a:solidFill>
                  <a:srgbClr val="8b8b8b"/>
                </a:solidFill>
                <a:latin typeface="Calibri"/>
              </a:rPr>
              <a:t>National agricultural map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 sz="1500">
                <a:solidFill>
                  <a:srgbClr val="8b8b8b"/>
                </a:solidFill>
                <a:latin typeface="Calibri"/>
              </a:rPr>
              <a:t>Synchronized transaction</a:t>
            </a:r>
            <a:endParaRPr/>
          </a:p>
        </p:txBody>
      </p:sp>
      <p:sp>
        <p:nvSpPr>
          <p:cNvPr id="47" name="CustomShape 4"/>
          <p:cNvSpPr/>
          <p:nvPr/>
        </p:nvSpPr>
        <p:spPr>
          <a:xfrm>
            <a:off x="3352680" y="3486240"/>
            <a:ext cx="2437200" cy="317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 sz="1500">
                <a:solidFill>
                  <a:srgbClr val="8b8b8b"/>
                </a:solidFill>
                <a:latin typeface="Calibri"/>
              </a:rPr>
              <a:t>90 Working Days</a:t>
            </a:r>
            <a:endParaRPr/>
          </a:p>
        </p:txBody>
      </p:sp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685800" y="1047600"/>
            <a:ext cx="7771320" cy="1101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Supports We Need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1371600" y="2364480"/>
            <a:ext cx="6399720" cy="13132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(What support do you need to deliver the final product?)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3200">
                <a:solidFill>
                  <a:srgbClr val="8b8b8b"/>
                </a:solidFill>
                <a:latin typeface="Calibri"/>
              </a:rPr>
              <a:t>Ex. APIs, Database Access, Partnerships etc. </a:t>
            </a:r>
            <a:r>
              <a:rPr lang="en-US" sz="3200">
                <a:solidFill>
                  <a:srgbClr val="8b8b8b"/>
                </a:solidFill>
                <a:latin typeface="Calibri"/>
              </a:rPr>
              <a:t>  </a:t>
            </a:r>
            <a:endParaRPr/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85800" y="1047600"/>
            <a:ext cx="7771320" cy="1101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Team Details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1371600" y="2364480"/>
            <a:ext cx="6399720" cy="13132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(Name, Contact for all members.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Focal Person and Git Link)</a:t>
            </a:r>
            <a:r>
              <a:rPr i="1" lang="en-US" sz="320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3200">
                <a:solidFill>
                  <a:srgbClr val="8b8b8b"/>
                </a:solidFill>
                <a:latin typeface="Calibri"/>
              </a:rPr>
              <a:t>  </a:t>
            </a:r>
            <a:endParaRPr/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