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4" r:id="rId2"/>
    <p:sldId id="265" r:id="rId3"/>
    <p:sldId id="266" r:id="rId4"/>
    <p:sldId id="258" r:id="rId5"/>
    <p:sldId id="262" r:id="rId6"/>
    <p:sldId id="267" r:id="rId7"/>
    <p:sldId id="268" r:id="rId8"/>
    <p:sldId id="259" r:id="rId9"/>
    <p:sldId id="260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6FA6B-8D92-44A4-8E55-1CC5AD2CE7C6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1F35A-5712-4455-8DBC-DCDD8BE316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E31CB8-CC88-4395-806F-288D755E6342}" type="slidenum">
              <a:rPr lang="en-US"/>
              <a:pPr/>
              <a:t>1</a:t>
            </a:fld>
            <a:endParaRPr lang="en-US"/>
          </a:p>
        </p:txBody>
      </p:sp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3CBC96A2-A29F-414D-91F5-B1C0B5CA5EA0}" type="slidenum">
              <a:rPr lang="en-US"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1</a:t>
            </a:fld>
            <a:endParaRPr lang="en-US" sz="1300" dirty="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336AB4-49DA-4F7E-975D-436B87BAD8C0}" type="slidenum">
              <a:rPr lang="en-US"/>
              <a:pPr/>
              <a:t>2</a:t>
            </a:fld>
            <a:endParaRPr lang="en-US"/>
          </a:p>
        </p:txBody>
      </p:sp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01A923C4-F5E9-4DD6-AC54-28E4D30C1991}" type="slidenum">
              <a:rPr lang="en-US"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2</a:t>
            </a:fld>
            <a:endParaRPr lang="en-US" sz="1300" dirty="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71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21B5B4-8510-4090-B246-032E2E6E2D57}" type="slidenum">
              <a:rPr lang="en-US"/>
              <a:pPr/>
              <a:t>3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6D92AA18-7A83-4C2E-B5DA-6D00E146310A}" type="slidenum">
              <a:rPr lang="en-US"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3</a:t>
            </a:fld>
            <a:endParaRPr lang="en-US" sz="1300" dirty="0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8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685800" y="1199780"/>
            <a:ext cx="7772400" cy="110138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bn-BD" sz="5400" b="1" dirty="0" smtClean="0">
                <a:solidFill>
                  <a:srgbClr val="00B050"/>
                </a:solidFill>
                <a:latin typeface="Kalpurush" pitchFamily="2" charset="0"/>
                <a:ea typeface="Droid Sans Fallback" charset="0"/>
                <a:cs typeface="Kalpurush" pitchFamily="2" charset="0"/>
              </a:rPr>
              <a:t>৭</a:t>
            </a:r>
            <a:r>
              <a:rPr lang="bn-BD" sz="5400" b="1" dirty="0" smtClean="0">
                <a:solidFill>
                  <a:srgbClr val="FF0000"/>
                </a:solidFill>
                <a:latin typeface="Kalpurush" pitchFamily="2" charset="0"/>
                <a:ea typeface="Droid Sans Fallback" charset="0"/>
                <a:cs typeface="Kalpurush" pitchFamily="2" charset="0"/>
              </a:rPr>
              <a:t>১</a:t>
            </a:r>
            <a:endParaRPr lang="hi-IN" sz="5400" b="1" dirty="0">
              <a:solidFill>
                <a:srgbClr val="FF0000"/>
              </a:solidFill>
              <a:latin typeface="Kalpurush" pitchFamily="2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371600" y="2516998"/>
            <a:ext cx="6400800" cy="13140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2240" rIns="0" bIns="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bn-BD" sz="4000" dirty="0" smtClean="0">
                <a:solidFill>
                  <a:srgbClr val="0099FF"/>
                </a:solidFill>
                <a:latin typeface="Kalpurush" pitchFamily="2" charset="0"/>
                <a:ea typeface="Droid Sans Fallback" charset="0"/>
                <a:cs typeface="Kalpurush" pitchFamily="2" charset="0"/>
              </a:rPr>
              <a:t>টিমঃ খশড়া</a:t>
            </a:r>
          </a:p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bn-BD" sz="4000" dirty="0" smtClean="0">
                <a:solidFill>
                  <a:srgbClr val="0099FF"/>
                </a:solidFill>
                <a:latin typeface="Kalpurush" pitchFamily="2" charset="0"/>
                <a:ea typeface="Droid Sans Fallback" charset="0"/>
                <a:cs typeface="Kalpurush" pitchFamily="2" charset="0"/>
              </a:rPr>
              <a:t>#০৭</a:t>
            </a:r>
            <a:endParaRPr lang="hi-IN" sz="4000" dirty="0">
              <a:solidFill>
                <a:srgbClr val="0099FF"/>
              </a:solidFill>
              <a:latin typeface="Kalpurush" pitchFamily="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Team Details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>
            <a:noAutofit/>
          </a:bodyPr>
          <a:lstStyle/>
          <a:p>
            <a:r>
              <a:rPr lang="bn-BD" sz="2400" dirty="0" smtClean="0">
                <a:latin typeface="Kalpurush" pitchFamily="2" charset="0"/>
                <a:cs typeface="Kalpurush" pitchFamily="2" charset="0"/>
              </a:rPr>
              <a:t>আল-আমিন অপু- ০১৬৭২৪২৮৪৫৩</a:t>
            </a:r>
          </a:p>
          <a:p>
            <a:r>
              <a:rPr lang="bn-BD" sz="2400" dirty="0" smtClean="0">
                <a:latin typeface="Kalpurush" pitchFamily="2" charset="0"/>
                <a:cs typeface="Kalpurush" pitchFamily="2" charset="0"/>
              </a:rPr>
              <a:t>মহিউদ্দীন অপু - ০১৮১৫২৪৯৪৮১</a:t>
            </a:r>
          </a:p>
          <a:p>
            <a:r>
              <a:rPr lang="bn-BD" sz="2400" dirty="0" smtClean="0">
                <a:latin typeface="Kalpurush" pitchFamily="2" charset="0"/>
                <a:cs typeface="Kalpurush" pitchFamily="2" charset="0"/>
              </a:rPr>
              <a:t>মহিউদ্দীন আহমদ – ০১৮১৬৪৮০৭১২</a:t>
            </a:r>
          </a:p>
          <a:p>
            <a:r>
              <a:rPr lang="en-US" sz="2400" dirty="0" smtClean="0">
                <a:latin typeface="Kalpurush" pitchFamily="2" charset="0"/>
                <a:cs typeface="Kalpurush" pitchFamily="2" charset="0"/>
              </a:rPr>
              <a:t>Focal person</a:t>
            </a:r>
          </a:p>
          <a:p>
            <a:r>
              <a:rPr lang="bn-BD" sz="2400" dirty="0" smtClean="0">
                <a:latin typeface="Kalpurush" pitchFamily="2" charset="0"/>
                <a:cs typeface="Kalpurush" pitchFamily="2" charset="0"/>
              </a:rPr>
              <a:t>মহিউদ্দীন অপু</a:t>
            </a:r>
          </a:p>
          <a:p>
            <a:r>
              <a:rPr lang="en-US" sz="2400" dirty="0" smtClean="0">
                <a:latin typeface="Kalpurush" pitchFamily="2" charset="0"/>
                <a:cs typeface="Kalpurush" pitchFamily="2" charset="0"/>
              </a:rPr>
              <a:t>Github.com/</a:t>
            </a:r>
            <a:r>
              <a:rPr lang="en-US" sz="2400" dirty="0" err="1" smtClean="0">
                <a:latin typeface="Kalpurush" pitchFamily="2" charset="0"/>
                <a:cs typeface="Kalpurush" pitchFamily="2" charset="0"/>
              </a:rPr>
              <a:t>alaminopu</a:t>
            </a:r>
            <a:endParaRPr lang="bn-BD" sz="2400" dirty="0" smtClean="0">
              <a:latin typeface="Kalpurush" pitchFamily="2" charset="0"/>
              <a:cs typeface="Kalpurush" pitchFamily="2" charset="0"/>
            </a:endParaRPr>
          </a:p>
          <a:p>
            <a:endParaRPr lang="en-US" sz="2400" dirty="0">
              <a:latin typeface="Kalpurush" pitchFamily="2" charset="0"/>
              <a:cs typeface="Kalpurush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685800" y="1047427"/>
            <a:ext cx="7772400" cy="110138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1">
                <a:solidFill>
                  <a:srgbClr val="00B050"/>
                </a:solidFill>
                <a:latin typeface="Calibri" charset="0"/>
                <a:ea typeface="Droid Sans Fallback" charset="0"/>
                <a:cs typeface="Droid Sans Fallback" charset="0"/>
              </a:rPr>
              <a:t>The</a:t>
            </a:r>
            <a:r>
              <a:rPr lang="en-US" sz="4400" b="1">
                <a:solidFill>
                  <a:srgbClr val="FFC000"/>
                </a:solidFill>
                <a:latin typeface="Calibri" charset="0"/>
                <a:ea typeface="Droid Sans Fallback" charset="0"/>
                <a:cs typeface="Droid Sans Fallback" charset="0"/>
              </a:rPr>
              <a:t> </a:t>
            </a:r>
            <a:r>
              <a:rPr lang="en-US" sz="4400" b="1">
                <a:solidFill>
                  <a:srgbClr val="C00000"/>
                </a:solidFill>
                <a:latin typeface="Calibri" charset="0"/>
                <a:ea typeface="Droid Sans Fallback" charset="0"/>
                <a:cs typeface="Droid Sans Fallback" charset="0"/>
              </a:rPr>
              <a:t>Con</a:t>
            </a:r>
            <a:r>
              <a:rPr lang="en-US" sz="4400" b="1">
                <a:solidFill>
                  <a:srgbClr val="00B050"/>
                </a:solidFill>
                <a:latin typeface="Calibri" charset="0"/>
                <a:ea typeface="Droid Sans Fallback" charset="0"/>
                <a:cs typeface="Droid Sans Fallback" charset="0"/>
              </a:rPr>
              <a:t>cept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914401" y="2037721"/>
            <a:ext cx="7497763" cy="189330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2240" rIns="0" bIns="0"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bn-BD" sz="3200" dirty="0" smtClean="0">
                <a:solidFill>
                  <a:srgbClr val="00B050"/>
                </a:solidFill>
                <a:latin typeface="Kalpurush" pitchFamily="2" charset="0"/>
                <a:ea typeface="Droid Sans Fallback" charset="0"/>
                <a:cs typeface="Kalpurush" pitchFamily="2" charset="0"/>
              </a:rPr>
              <a:t>মুক্তি</a:t>
            </a:r>
            <a:r>
              <a:rPr lang="bn-BD" sz="3200" dirty="0" smtClean="0">
                <a:solidFill>
                  <a:srgbClr val="FF0000"/>
                </a:solidFill>
                <a:latin typeface="Kalpurush" pitchFamily="2" charset="0"/>
                <a:ea typeface="Droid Sans Fallback" charset="0"/>
                <a:cs typeface="Kalpurush" pitchFamily="2" charset="0"/>
              </a:rPr>
              <a:t>যুদ্ধ </a:t>
            </a:r>
            <a:r>
              <a:rPr lang="en-US" sz="3200" dirty="0" smtClean="0">
                <a:solidFill>
                  <a:srgbClr val="FF0000"/>
                </a:solidFill>
                <a:latin typeface="Kalpurush" pitchFamily="2" charset="0"/>
                <a:ea typeface="Droid Sans Fallback" charset="0"/>
                <a:cs typeface="Kalpurush" pitchFamily="2" charset="0"/>
              </a:rPr>
              <a:t>Wi</a:t>
            </a:r>
            <a:r>
              <a:rPr lang="en-US" sz="3200" dirty="0" smtClean="0">
                <a:solidFill>
                  <a:srgbClr val="00B050"/>
                </a:solidFill>
                <a:latin typeface="Kalpurush" pitchFamily="2" charset="0"/>
                <a:ea typeface="Droid Sans Fallback" charset="0"/>
                <a:cs typeface="Kalpurush" pitchFamily="2" charset="0"/>
              </a:rPr>
              <a:t>ki</a:t>
            </a:r>
            <a:endParaRPr lang="bn-BD" sz="3200" dirty="0">
              <a:solidFill>
                <a:srgbClr val="00B050"/>
              </a:solidFill>
              <a:latin typeface="Kalpurush" pitchFamily="2" charset="0"/>
              <a:ea typeface="Droid Sans Fallback" charset="0"/>
              <a:cs typeface="Kalpurush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685800" y="46024"/>
            <a:ext cx="7772400" cy="110138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6000" b="1">
                <a:solidFill>
                  <a:srgbClr val="7F7F7F"/>
                </a:solidFill>
                <a:latin typeface="Viner Hand ITC" pitchFamily="64" charset="0"/>
                <a:ea typeface="Droid Sans Fallback" charset="0"/>
                <a:cs typeface="Droid Sans Fallback" charset="0"/>
              </a:rPr>
              <a:t>The Features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62000" y="1463224"/>
            <a:ext cx="8001000" cy="304553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buClr>
                <a:srgbClr val="FFFF00"/>
              </a:buClr>
              <a:buFont typeface="Wingdings" charset="2"/>
              <a:buChar char="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bn-BD" sz="2400" b="1" i="1" dirty="0">
                <a:solidFill>
                  <a:srgbClr val="D9D9D9"/>
                </a:solidFill>
                <a:latin typeface="Kalpurush" pitchFamily="2" charset="0"/>
                <a:ea typeface="Droid Sans Fallback" charset="0"/>
                <a:cs typeface="Kalpurush" pitchFamily="2" charset="0"/>
              </a:rPr>
              <a:t> </a:t>
            </a:r>
            <a:r>
              <a:rPr lang="bn-BD" sz="2400" b="1" dirty="0" smtClean="0">
                <a:solidFill>
                  <a:srgbClr val="D9D9D9"/>
                </a:solidFill>
                <a:latin typeface="Kalpurush" pitchFamily="2" charset="0"/>
                <a:ea typeface="Droid Sans Fallback" charset="0"/>
                <a:cs typeface="Kalpurush" pitchFamily="2" charset="0"/>
              </a:rPr>
              <a:t>মুক্তিযোদ্ধা অনুসন্ধান</a:t>
            </a:r>
            <a:endParaRPr lang="hi-IN" sz="2400" dirty="0">
              <a:solidFill>
                <a:srgbClr val="D9D9D9"/>
              </a:solidFill>
              <a:latin typeface="Kalpurush" pitchFamily="2" charset="0"/>
              <a:ea typeface="Droid Sans Fallback" charset="0"/>
              <a:cs typeface="Droid Sans Fallback" charset="0"/>
            </a:endParaRPr>
          </a:p>
          <a:p>
            <a:pPr marL="455613" lvl="1" indent="0" hangingPunct="1">
              <a:lnSpc>
                <a:spcPct val="100000"/>
              </a:lnSpc>
              <a:buSzPct val="45000"/>
              <a:buFont typeface="StarSymbol" charset="0"/>
              <a:buChar char="➔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bn-BD" sz="2400" dirty="0">
                <a:solidFill>
                  <a:srgbClr val="D9D9D9"/>
                </a:solidFill>
                <a:latin typeface="Kalpurush" pitchFamily="2" charset="0"/>
                <a:ea typeface="Droid Sans Fallback" charset="0"/>
                <a:cs typeface="Kalpurush" pitchFamily="2" charset="0"/>
              </a:rPr>
              <a:t> </a:t>
            </a:r>
            <a:r>
              <a:rPr lang="bn-BD" sz="2400" dirty="0" smtClean="0">
                <a:solidFill>
                  <a:srgbClr val="D9D9D9"/>
                </a:solidFill>
                <a:latin typeface="Kalpurush" pitchFamily="2" charset="0"/>
                <a:ea typeface="Droid Sans Fallback" charset="0"/>
                <a:cs typeface="Kalpurush" pitchFamily="2" charset="0"/>
              </a:rPr>
              <a:t>মুক্তিযোদ্ধার প্রোফাইল</a:t>
            </a:r>
            <a:endParaRPr lang="hi-IN" sz="2400" dirty="0">
              <a:solidFill>
                <a:srgbClr val="D9D9D9"/>
              </a:solidFill>
              <a:latin typeface="Kalpurush" pitchFamily="2" charset="0"/>
              <a:ea typeface="Droid Sans Fallback" charset="0"/>
              <a:cs typeface="Droid Sans Fallback" charset="0"/>
            </a:endParaRPr>
          </a:p>
          <a:p>
            <a:pPr marL="455613" lvl="1" indent="0" hangingPunct="1">
              <a:lnSpc>
                <a:spcPct val="100000"/>
              </a:lnSpc>
              <a:buSzPct val="45000"/>
              <a:buFont typeface="StarSymbol" charset="0"/>
              <a:buChar char="➔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bn-BD" sz="2400" dirty="0">
                <a:solidFill>
                  <a:srgbClr val="D9D9D9"/>
                </a:solidFill>
                <a:latin typeface="Kalpurush" pitchFamily="2" charset="0"/>
                <a:ea typeface="Droid Sans Fallback" charset="0"/>
                <a:cs typeface="Kalpurush" pitchFamily="2" charset="0"/>
              </a:rPr>
              <a:t> </a:t>
            </a:r>
            <a:r>
              <a:rPr lang="bn-BD" sz="2400" dirty="0" smtClean="0">
                <a:solidFill>
                  <a:srgbClr val="D9D9D9"/>
                </a:solidFill>
                <a:latin typeface="Kalpurush" pitchFamily="2" charset="0"/>
                <a:ea typeface="Droid Sans Fallback" charset="0"/>
                <a:cs typeface="Kalpurush" pitchFamily="2" charset="0"/>
              </a:rPr>
              <a:t>শহীদ মুক্তিযোদ্ধাদের প্রাপ্ত তালিকা</a:t>
            </a:r>
            <a:r>
              <a:rPr lang="hi-IN" sz="2400" dirty="0" smtClean="0">
                <a:solidFill>
                  <a:srgbClr val="D9D9D9"/>
                </a:solidFill>
                <a:latin typeface="Kalpurush" pitchFamily="2" charset="0"/>
                <a:ea typeface="Droid Sans Fallback" charset="0"/>
                <a:cs typeface="Droid Sans Fallback" charset="0"/>
              </a:rPr>
              <a:t> </a:t>
            </a:r>
            <a:endParaRPr lang="hi-IN" sz="2400" dirty="0">
              <a:solidFill>
                <a:srgbClr val="D9D9D9"/>
              </a:solidFill>
              <a:latin typeface="Kalpurush" pitchFamily="2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>
                <a:srgbClr val="FFFF00"/>
              </a:buClr>
              <a:buFont typeface="Wingdings" charset="2"/>
              <a:buChar char="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bn-BD" sz="2400" dirty="0" smtClean="0">
                <a:solidFill>
                  <a:srgbClr val="D9D9D9"/>
                </a:solidFill>
                <a:latin typeface="Kalpurush" pitchFamily="2" charset="0"/>
                <a:ea typeface="Droid Sans Fallback" charset="0"/>
                <a:cs typeface="Kalpurush" pitchFamily="2" charset="0"/>
              </a:rPr>
              <a:t> </a:t>
            </a:r>
            <a:r>
              <a:rPr lang="bn-BD" sz="2400" b="1" dirty="0" smtClean="0">
                <a:solidFill>
                  <a:srgbClr val="D9D9D9"/>
                </a:solidFill>
                <a:latin typeface="Kalpurush" pitchFamily="2" charset="0"/>
                <a:ea typeface="Droid Sans Fallback" charset="0"/>
                <a:cs typeface="Kalpurush" pitchFamily="2" charset="0"/>
              </a:rPr>
              <a:t>মুক্তিযুদ্ধ </a:t>
            </a:r>
            <a:r>
              <a:rPr lang="en-US" sz="2400" b="1" dirty="0" smtClean="0">
                <a:solidFill>
                  <a:srgbClr val="D9D9D9"/>
                </a:solidFill>
                <a:latin typeface="Kalpurush" pitchFamily="2" charset="0"/>
                <a:ea typeface="Droid Sans Fallback" charset="0"/>
                <a:cs typeface="Kalpurush" pitchFamily="2" charset="0"/>
              </a:rPr>
              <a:t>wiki</a:t>
            </a:r>
            <a:endParaRPr lang="hi-IN" sz="2400" b="1" dirty="0">
              <a:solidFill>
                <a:srgbClr val="D9D9D9"/>
              </a:solidFill>
              <a:latin typeface="Kalpurush" pitchFamily="2" charset="0"/>
              <a:ea typeface="Droid Sans Fallback" charset="0"/>
              <a:cs typeface="Droid Sans Fallback" charset="0"/>
            </a:endParaRPr>
          </a:p>
          <a:p>
            <a:pPr marL="455613" lvl="1" indent="0" hangingPunct="1">
              <a:lnSpc>
                <a:spcPct val="100000"/>
              </a:lnSpc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bn-BD" sz="2400" dirty="0" smtClean="0">
                <a:solidFill>
                  <a:srgbClr val="D9D9D9"/>
                </a:solidFill>
                <a:latin typeface="Kalpurush" pitchFamily="2" charset="0"/>
                <a:ea typeface="Droid Sans Fallback" charset="0"/>
                <a:cs typeface="Kalpurush" pitchFamily="2" charset="0"/>
              </a:rPr>
              <a:t>সেক্টর</a:t>
            </a:r>
            <a:endParaRPr lang="hi-IN" sz="2400" dirty="0">
              <a:solidFill>
                <a:srgbClr val="D9D9D9"/>
              </a:solidFill>
              <a:latin typeface="Kalpurush" pitchFamily="2" charset="0"/>
              <a:ea typeface="Droid Sans Fallback" charset="0"/>
              <a:cs typeface="Droid Sans Fallback" charset="0"/>
            </a:endParaRPr>
          </a:p>
          <a:p>
            <a:pPr marL="455613" lvl="1" indent="0" hangingPunct="1">
              <a:lnSpc>
                <a:spcPct val="100000"/>
              </a:lnSpc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bn-BD" sz="2400" dirty="0" smtClean="0">
                <a:solidFill>
                  <a:srgbClr val="D9D9D9"/>
                </a:solidFill>
                <a:latin typeface="Kalpurush" pitchFamily="2" charset="0"/>
                <a:ea typeface="Droid Sans Fallback" charset="0"/>
                <a:cs typeface="Kalpurush" pitchFamily="2" charset="0"/>
              </a:rPr>
              <a:t>খেতাব ও পদক</a:t>
            </a:r>
            <a:endParaRPr lang="bn-BD" sz="2400" dirty="0">
              <a:solidFill>
                <a:srgbClr val="D9D9D9"/>
              </a:solidFill>
              <a:latin typeface="Kalpurush" pitchFamily="2" charset="0"/>
              <a:ea typeface="Droid Sans Fallback" charset="0"/>
              <a:cs typeface="Kalpurush" pitchFamily="2" charset="0"/>
            </a:endParaRPr>
          </a:p>
          <a:p>
            <a:pPr marL="455613" lvl="1" indent="0" hangingPunct="1">
              <a:lnSpc>
                <a:spcPct val="100000"/>
              </a:lnSpc>
              <a:buFont typeface="Times New Roman" pitchFamily="16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solidFill>
                  <a:srgbClr val="D9D9D9"/>
                </a:solidFill>
                <a:latin typeface="Kalpurush" pitchFamily="2" charset="0"/>
                <a:ea typeface="Droid Sans Fallback" charset="0"/>
                <a:cs typeface="Droid Sans Fallback" charset="0"/>
              </a:rPr>
              <a:t>Wiki</a:t>
            </a:r>
            <a:r>
              <a:rPr lang="bn-BD" sz="2400" dirty="0" smtClean="0">
                <a:solidFill>
                  <a:srgbClr val="D9D9D9"/>
                </a:solidFill>
                <a:latin typeface="Kalpurush" pitchFamily="2" charset="0"/>
                <a:ea typeface="Droid Sans Fallback" charset="0"/>
                <a:cs typeface="Droid Sans Fallback" charset="0"/>
              </a:rPr>
              <a:t> </a:t>
            </a:r>
            <a:r>
              <a:rPr lang="en-US" sz="2400" dirty="0" smtClean="0">
                <a:solidFill>
                  <a:srgbClr val="D9D9D9"/>
                </a:solidFill>
                <a:latin typeface="Kalpurush" pitchFamily="2" charset="0"/>
                <a:ea typeface="Droid Sans Fallback" charset="0"/>
                <a:cs typeface="Kalpurush" pitchFamily="2" charset="0"/>
              </a:rPr>
              <a:t>(</a:t>
            </a:r>
            <a:r>
              <a:rPr lang="bn-BD" sz="2400" dirty="0" smtClean="0">
                <a:solidFill>
                  <a:srgbClr val="D9D9D9"/>
                </a:solidFill>
                <a:latin typeface="Kalpurush" pitchFamily="2" charset="0"/>
                <a:ea typeface="Droid Sans Fallback" charset="0"/>
                <a:cs typeface="Kalpurush" pitchFamily="2" charset="0"/>
              </a:rPr>
              <a:t>মুক্তিযুদ্ধের অংশগ্রহনকারি বিভিন্ন প্রতিষ্ঠান, বিভিন্ন অপারেশন এর তথ্য ইত্যাদি)</a:t>
            </a:r>
            <a:endParaRPr lang="hi-IN" sz="2400" dirty="0">
              <a:solidFill>
                <a:srgbClr val="D9D9D9"/>
              </a:solidFill>
              <a:latin typeface="Kalpurush" pitchFamily="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i="1" dirty="0" smtClean="0"/>
              <a:t> </a:t>
            </a:r>
            <a:r>
              <a:rPr lang="en-US" dirty="0" smtClean="0"/>
              <a:t> </a:t>
            </a:r>
            <a:r>
              <a:rPr lang="bn-BD" dirty="0" smtClean="0">
                <a:latin typeface="Kalpurush" pitchFamily="2" charset="0"/>
                <a:cs typeface="Kalpurush" pitchFamily="2" charset="0"/>
              </a:rPr>
              <a:t>মুক্তিযোদ্ধা অনুসন্ধান</a:t>
            </a:r>
          </a:p>
          <a:p>
            <a:pPr algn="just">
              <a:buFont typeface="Arial" pitchFamily="34" charset="0"/>
              <a:buChar char="•"/>
            </a:pPr>
            <a:r>
              <a:rPr lang="bn-BD" dirty="0" smtClean="0">
                <a:latin typeface="Kalpurush" pitchFamily="2" charset="0"/>
                <a:cs typeface="Kalpurush" pitchFamily="2" charset="0"/>
              </a:rPr>
              <a:t> মুক্তিযোদ্ধাদের প্রোফাইল</a:t>
            </a:r>
          </a:p>
          <a:p>
            <a:pPr algn="just">
              <a:buFont typeface="Arial" pitchFamily="34" charset="0"/>
              <a:buChar char="•"/>
            </a:pPr>
            <a:r>
              <a:rPr lang="bn-BD" dirty="0" smtClean="0">
                <a:latin typeface="Kalpurush" pitchFamily="2" charset="0"/>
                <a:cs typeface="Kalpurush" pitchFamily="2" charset="0"/>
              </a:rPr>
              <a:t> সেক্টর</a:t>
            </a:r>
          </a:p>
          <a:p>
            <a:pPr algn="just">
              <a:buFont typeface="Arial" pitchFamily="34" charset="0"/>
              <a:buChar char="•"/>
            </a:pPr>
            <a:r>
              <a:rPr lang="bn-BD" dirty="0" smtClean="0">
                <a:latin typeface="Kalpurush" pitchFamily="2" charset="0"/>
                <a:cs typeface="Kalpurush" pitchFamily="2" charset="0"/>
              </a:rPr>
              <a:t> খেতাব ও পদক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3" name="Picture 2" descr="H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819150"/>
            <a:ext cx="2371724" cy="41853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4" name="Picture 3" descr="slide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95350"/>
            <a:ext cx="6910667" cy="39073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4" name="Picture 3" descr="slide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70169"/>
            <a:ext cx="6871743" cy="383015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Final Vision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6380"/>
            <a:ext cx="6400800" cy="2569370"/>
          </a:xfrm>
        </p:spPr>
        <p:txBody>
          <a:bodyPr>
            <a:normAutofit/>
          </a:bodyPr>
          <a:lstStyle/>
          <a:p>
            <a:pPr algn="l"/>
            <a:r>
              <a:rPr lang="bn-BD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alpurush" pitchFamily="2" charset="0"/>
                <a:cs typeface="Kalpurush" pitchFamily="2" charset="0"/>
              </a:rPr>
              <a:t>মুক্তিযুদ্ধ বিষয়ক সকল তথ্য হাতের মুঠোয় আনা</a:t>
            </a:r>
          </a:p>
          <a:p>
            <a:pPr algn="l"/>
            <a:endParaRPr lang="bn-BD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Kalpurush" pitchFamily="2" charset="0"/>
              <a:cs typeface="Kalpurush" pitchFamily="2" charset="0"/>
            </a:endParaRPr>
          </a:p>
          <a:p>
            <a:pPr algn="l"/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alpurush" pitchFamily="2" charset="0"/>
                <a:cs typeface="Kalpurush" pitchFamily="2" charset="0"/>
              </a:rPr>
              <a:t>Deadline: </a:t>
            </a:r>
            <a:r>
              <a:rPr lang="bn-BD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alpurush" pitchFamily="2" charset="0"/>
                <a:cs typeface="Kalpurush" pitchFamily="2" charset="0"/>
              </a:rPr>
              <a:t>৬০ দিন</a:t>
            </a:r>
            <a:endParaRPr lang="bn-BD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Kalpurush" pitchFamily="2" charset="0"/>
              <a:cs typeface="Kalpurush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Supports We Need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bn-BD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alpurush" pitchFamily="2" charset="0"/>
                <a:cs typeface="Kalpurush" pitchFamily="2" charset="0"/>
              </a:rPr>
              <a:t>মুক্তিযোদ্ধা পোর্টাল এর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alpurush" pitchFamily="2" charset="0"/>
                <a:cs typeface="Kalpurush" pitchFamily="2" charset="0"/>
              </a:rPr>
              <a:t>API</a:t>
            </a:r>
          </a:p>
          <a:p>
            <a:pPr>
              <a:buFont typeface="Arial" pitchFamily="34" charset="0"/>
              <a:buChar char="•"/>
            </a:pPr>
            <a:r>
              <a:rPr lang="bn-BD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alpurush" pitchFamily="2" charset="0"/>
                <a:cs typeface="Kalpurush" pitchFamily="2" charset="0"/>
              </a:rPr>
              <a:t>সকল মুক্তিযোদ্ধার ছবি</a:t>
            </a:r>
            <a:r>
              <a:rPr lang="en-US" i="1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121</Words>
  <Application>Microsoft Office PowerPoint</Application>
  <PresentationFormat>On-screen Show (16:9)</PresentationFormat>
  <Paragraphs>41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What we developed in GDG</vt:lpstr>
      <vt:lpstr>What we developed in GDG</vt:lpstr>
      <vt:lpstr>What we developed in GDG</vt:lpstr>
      <vt:lpstr>What we developed in GDG</vt:lpstr>
      <vt:lpstr>Final Vision</vt:lpstr>
      <vt:lpstr>Supports We Need</vt:lpstr>
      <vt:lpstr>Team Details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(App Name)</dc:title>
  <dc:creator>Sami</dc:creator>
  <cp:lastModifiedBy>Opu</cp:lastModifiedBy>
  <cp:revision>26</cp:revision>
  <dcterms:created xsi:type="dcterms:W3CDTF">2013-08-30T04:10:11Z</dcterms:created>
  <dcterms:modified xsi:type="dcterms:W3CDTF">2013-08-31T10:33:13Z</dcterms:modified>
</cp:coreProperties>
</file>