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2.jpeg" ContentType="image/jpeg"/>
  <Override PartName="/ppt/media/image1.jpeg" ContentType="image/jpe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4767120"/>
            <a:ext cx="2894760" cy="273240"/>
          </a:xfrm>
          <a:prstGeom prst="rect">
            <a:avLst/>
          </a:prstGeom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685800" y="1200240"/>
            <a:ext cx="7771680" cy="110196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4400">
                <a:solidFill>
                  <a:srgbClr val="ffc000"/>
                </a:solidFill>
                <a:latin typeface="Calibri"/>
              </a:rPr>
              <a:t>ScrapBook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1371600" y="2517120"/>
            <a:ext cx="6400080" cy="131364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558ed5"/>
                </a:solidFill>
              </a:rPr>
              <a:t>Team name : Khoshraa</a:t>
            </a:r>
            <a:endParaRPr/>
          </a:p>
          <a:p>
            <a:pPr algn="ctr"/>
            <a:r>
              <a:rPr lang="en-US">
                <a:solidFill>
                  <a:srgbClr val="8b8b8b"/>
                </a:solidFill>
              </a:rPr>
              <a:t>Team number : 07</a:t>
            </a:r>
            <a:r>
              <a:rPr i="1" lang="en-US">
                <a:solidFill>
                  <a:srgbClr val="8b8b8b"/>
                </a:solidFill>
              </a:rPr>
              <a:t> </a:t>
            </a:r>
            <a:r>
              <a:rPr lang="en-US">
                <a:solidFill>
                  <a:srgbClr val="8b8b8b"/>
                </a:solidFill>
              </a:rPr>
              <a:t>  </a:t>
            </a:r>
            <a:endParaRPr/>
          </a:p>
        </p:txBody>
      </p:sp>
    </p:spTree>
  </p:cSld>
  <p:transition>
    <p:fade/>
  </p:transition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5800" y="1047600"/>
            <a:ext cx="7771680" cy="110196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4400">
                <a:solidFill>
                  <a:srgbClr val="ffc000"/>
                </a:solidFill>
                <a:latin typeface="Calibri"/>
              </a:rPr>
              <a:t>The Concept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1371600" y="2364480"/>
            <a:ext cx="6400080" cy="131364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558ed5"/>
                </a:solidFill>
              </a:rPr>
              <a:t>Advanced Library Management System for mass people.</a:t>
            </a:r>
            <a:endParaRPr/>
          </a:p>
          <a:p>
            <a:pPr algn="ctr"/>
            <a:r>
              <a:rPr lang="en-US">
                <a:solidFill>
                  <a:srgbClr val="8b8b8b"/>
                </a:solidFill>
              </a:rPr>
              <a:t>  </a:t>
            </a:r>
            <a:endParaRPr/>
          </a:p>
        </p:txBody>
      </p:sp>
    </p:spTree>
  </p:cSld>
  <p:transition>
    <p:fade/>
  </p:transition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85800" y="514440"/>
            <a:ext cx="7771680" cy="110196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4400">
                <a:solidFill>
                  <a:srgbClr val="ffc000"/>
                </a:solidFill>
                <a:latin typeface="Calibri"/>
              </a:rPr>
              <a:t>The Features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2514600" y="1970640"/>
            <a:ext cx="4114800" cy="21441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Library Catalog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Book availability in the library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Book details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Share books between users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Search, rate, review any books.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My shelves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My list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Recommendations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Bookmarks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Book Request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etc</a:t>
            </a:r>
            <a:endParaRPr/>
          </a:p>
        </p:txBody>
      </p:sp>
    </p:spTree>
  </p:cSld>
  <p:transition>
    <p:fade/>
  </p:transition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