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r>
              <a:rPr lang="en-US" sz="1200">
                <a:solidFill>
                  <a:srgbClr val="8B8B8B"/>
                </a:solidFill>
                <a:latin typeface="Calibri"/>
              </a:rPr>
              <a:t>8/30/13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4767120"/>
            <a:ext cx="2895120" cy="27360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fld id="{41111171-21F1-41E1-B1D1-11315161E121}" type="slidenum">
              <a:rPr lang="en-US" sz="1200">
                <a:solidFill>
                  <a:srgbClr val="8B8B8B"/>
                </a:solidFill>
                <a:latin typeface="Calibri"/>
              </a:rPr>
              <a:pPr/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685800" y="10476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 dirty="0" err="1" smtClean="0">
                <a:solidFill>
                  <a:srgbClr val="FFC000"/>
                </a:solidFill>
                <a:latin typeface="Calibri"/>
              </a:rPr>
              <a:t>eEdu</a:t>
            </a:r>
            <a:r>
              <a:rPr lang="en-US" sz="4400" b="1" dirty="0" smtClean="0">
                <a:solidFill>
                  <a:srgbClr val="FFC000"/>
                </a:solidFill>
                <a:latin typeface="Calibri"/>
              </a:rPr>
              <a:t> Services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1371600" y="236448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Team Name: Epsilon Hacker</a:t>
            </a:r>
          </a:p>
          <a:p>
            <a:pPr algn="ctr"/>
            <a:r>
              <a:rPr lang="en-US" dirty="0" smtClean="0">
                <a:solidFill>
                  <a:srgbClr val="558ED5"/>
                </a:solidFill>
              </a:rPr>
              <a:t>Team Number: 08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685800" y="10476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latin typeface="Calibri"/>
              </a:rPr>
              <a:t>Concepts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1371600" y="236448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An applications to receive/verify educational results of public exams painlessly also provide students appropriate Educational Contents.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85800" y="514440"/>
            <a:ext cx="7772040" cy="76191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Calibri"/>
              </a:rPr>
              <a:t>The Features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1371600" y="183132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CustomShape 3"/>
          <p:cNvSpPr/>
          <p:nvPr/>
        </p:nvSpPr>
        <p:spPr>
          <a:xfrm>
            <a:off x="762000" y="1428750"/>
            <a:ext cx="7543800" cy="2144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15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Registration/Login/Logout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Search Results for current and previous year’s student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Receive Results automatically.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Dashboard to view educational content published by students.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Publish Educational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Content</a:t>
            </a:r>
          </a:p>
          <a:p>
            <a:pPr>
              <a:buSzPct val="45000"/>
              <a:buFont typeface="Arial"/>
              <a:buChar char="•"/>
            </a:pP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Reward for content publishing</a:t>
            </a:r>
            <a:endParaRPr lang="en-US" sz="1500" i="1" dirty="0" smtClean="0">
              <a:solidFill>
                <a:srgbClr val="8B8B8B"/>
              </a:solidFill>
              <a:latin typeface="Calibri"/>
            </a:endParaRPr>
          </a:p>
          <a:p>
            <a:pPr>
              <a:buSzPct val="45000"/>
              <a:buFont typeface="Arial" pitchFamily="34" charset="0"/>
              <a:buChar char="•"/>
            </a:pP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Student Registration &amp; Form Fill up.</a:t>
            </a:r>
            <a:endParaRPr lang="en-US" sz="1500" i="1" dirty="0" smtClean="0">
              <a:solidFill>
                <a:srgbClr val="8B8B8B"/>
              </a:solidFill>
              <a:latin typeface="Calibri"/>
            </a:endParaRPr>
          </a:p>
          <a:p>
            <a:pPr>
              <a:buSzPct val="45000"/>
              <a:buFont typeface="Arial" pitchFamily="34" charset="0"/>
              <a:buChar char="•"/>
            </a:pP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 Student Admission</a:t>
            </a:r>
          </a:p>
          <a:p>
            <a:pPr>
              <a:buSzPct val="45000"/>
              <a:buFont typeface="Arial" pitchFamily="34" charset="0"/>
              <a:buChar char="•"/>
            </a:pP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National Library Access</a:t>
            </a:r>
          </a:p>
          <a:p>
            <a:pPr>
              <a:buSzPct val="45000"/>
              <a:buFont typeface="Arial" pitchFamily="34" charset="0"/>
              <a:buChar char="•"/>
            </a:pP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Utility/Others </a:t>
            </a: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Bill Pay</a:t>
            </a:r>
          </a:p>
          <a:p>
            <a:pPr>
              <a:buSzPct val="45000"/>
              <a:buFont typeface="Arial" pitchFamily="34" charset="0"/>
              <a:buChar char="•"/>
            </a:pPr>
            <a:r>
              <a:rPr lang="en-US" sz="1500" i="1" dirty="0" smtClean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500" i="1" smtClean="0">
                <a:solidFill>
                  <a:srgbClr val="8B8B8B"/>
                </a:solidFill>
                <a:latin typeface="Calibri"/>
              </a:rPr>
              <a:t>Arrange webinar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685800" y="10476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>
                <a:solidFill>
                  <a:srgbClr val="FFC000"/>
                </a:solidFill>
                <a:latin typeface="Calibri"/>
              </a:rPr>
              <a:t>What we developed in GDG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1371600" y="236448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>
                <a:solidFill>
                  <a:srgbClr val="558ED5"/>
                </a:solidFill>
              </a:rPr>
              <a:t>(Detail out the solution and features you developed in GDG. Explain them with screen shots)</a:t>
            </a:r>
            <a:endParaRPr/>
          </a:p>
          <a:p>
            <a:pPr algn="ctr"/>
            <a:r>
              <a:rPr lang="en-US" i="1">
                <a:solidFill>
                  <a:srgbClr val="8B8B8B"/>
                </a:solidFill>
              </a:rPr>
              <a:t>Ex. </a:t>
            </a:r>
            <a:r>
              <a:rPr lang="en-US">
                <a:solidFill>
                  <a:srgbClr val="8B8B8B"/>
                </a:solidFill>
              </a:rPr>
              <a:t> </a:t>
            </a:r>
            <a:endParaRPr/>
          </a:p>
        </p:txBody>
      </p:sp>
      <p:sp>
        <p:nvSpPr>
          <p:cNvPr id="14" name="CustomShape 3"/>
          <p:cNvSpPr/>
          <p:nvPr/>
        </p:nvSpPr>
        <p:spPr>
          <a:xfrm>
            <a:off x="3124080" y="3308760"/>
            <a:ext cx="2895120" cy="1459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1500" i="1">
                <a:solidFill>
                  <a:srgbClr val="8B8B8B"/>
                </a:solidFill>
                <a:latin typeface="Calibri"/>
              </a:rPr>
              <a:t> DFD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>
                <a:solidFill>
                  <a:srgbClr val="8B8B8B"/>
                </a:solidFill>
                <a:latin typeface="Calibri"/>
              </a:rPr>
              <a:t> Wireframe for first 3 features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>
                <a:solidFill>
                  <a:srgbClr val="8B8B8B"/>
                </a:solidFill>
                <a:latin typeface="Calibri"/>
              </a:rPr>
              <a:t> Graphics for the 1st feature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>
                <a:solidFill>
                  <a:srgbClr val="8B8B8B"/>
                </a:solidFill>
                <a:latin typeface="Calibri"/>
              </a:rPr>
              <a:t> etc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685800" y="-954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>
                <a:solidFill>
                  <a:srgbClr val="FFC000"/>
                </a:solidFill>
                <a:latin typeface="Calibri"/>
              </a:rPr>
              <a:t>What we developed in GDG</a:t>
            </a:r>
            <a:endParaRPr/>
          </a:p>
        </p:txBody>
      </p:sp>
      <p:sp>
        <p:nvSpPr>
          <p:cNvPr id="16" name="TextShape 2"/>
          <p:cNvSpPr txBox="1"/>
          <p:nvPr/>
        </p:nvSpPr>
        <p:spPr>
          <a:xfrm>
            <a:off x="1371600" y="236448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>
                <a:solidFill>
                  <a:srgbClr val="558ED5"/>
                </a:solidFill>
              </a:rPr>
              <a:t>(Add 3 to 15 screen shots </a:t>
            </a:r>
            <a:endParaRPr/>
          </a:p>
          <a:p>
            <a:pPr algn="ctr"/>
            <a:r>
              <a:rPr lang="en-US">
                <a:solidFill>
                  <a:srgbClr val="558ED5"/>
                </a:solidFill>
              </a:rPr>
              <a:t>in consecutive slides)</a:t>
            </a:r>
            <a:r>
              <a:rPr lang="en-US">
                <a:solidFill>
                  <a:srgbClr val="8B8B8B"/>
                </a:solidFill>
              </a:rPr>
              <a:t>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685800" y="20952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>
                <a:solidFill>
                  <a:srgbClr val="FFC000"/>
                </a:solidFill>
                <a:latin typeface="Calibri"/>
              </a:rPr>
              <a:t>Final Vision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1371600" y="152640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>
                <a:solidFill>
                  <a:srgbClr val="558ED5"/>
                </a:solidFill>
              </a:rPr>
              <a:t>(What will your final product consist of? How long will it take to deliver?)</a:t>
            </a:r>
            <a:endParaRPr/>
          </a:p>
          <a:p>
            <a:pPr algn="ctr"/>
            <a:r>
              <a:rPr lang="en-US" i="1">
                <a:solidFill>
                  <a:srgbClr val="8B8B8B"/>
                </a:solidFill>
              </a:rPr>
              <a:t>Ex. </a:t>
            </a:r>
            <a:r>
              <a:rPr lang="en-US">
                <a:solidFill>
                  <a:srgbClr val="8B8B8B"/>
                </a:solidFill>
              </a:rPr>
              <a:t>  </a:t>
            </a:r>
            <a:endParaRPr/>
          </a:p>
        </p:txBody>
      </p:sp>
      <p:sp>
        <p:nvSpPr>
          <p:cNvPr id="19" name="CustomShape 3"/>
          <p:cNvSpPr/>
          <p:nvPr/>
        </p:nvSpPr>
        <p:spPr>
          <a:xfrm>
            <a:off x="3352680" y="2952720"/>
            <a:ext cx="2437920" cy="100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1500" i="1">
                <a:solidFill>
                  <a:srgbClr val="8B8B8B"/>
                </a:solidFill>
                <a:latin typeface="Calibri"/>
              </a:rPr>
              <a:t> National agricultural map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1500" i="1">
                <a:solidFill>
                  <a:srgbClr val="8B8B8B"/>
                </a:solidFill>
                <a:latin typeface="Calibri"/>
              </a:rPr>
              <a:t> Synchronized transaction</a:t>
            </a:r>
            <a:endParaRPr/>
          </a:p>
        </p:txBody>
      </p:sp>
      <p:sp>
        <p:nvSpPr>
          <p:cNvPr id="20" name="CustomShape 4"/>
          <p:cNvSpPr/>
          <p:nvPr/>
        </p:nvSpPr>
        <p:spPr>
          <a:xfrm>
            <a:off x="3352680" y="3486240"/>
            <a:ext cx="2437920" cy="318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Arial"/>
              <a:buChar char="•"/>
            </a:pPr>
            <a:r>
              <a:rPr lang="en-US" sz="1500" i="1">
                <a:solidFill>
                  <a:srgbClr val="8B8B8B"/>
                </a:solidFill>
                <a:latin typeface="Calibri"/>
              </a:rPr>
              <a:t> 90 Working Days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685800" y="10476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>
                <a:solidFill>
                  <a:srgbClr val="FFC000"/>
                </a:solidFill>
                <a:latin typeface="Calibri"/>
              </a:rPr>
              <a:t>Supports We Need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1371600" y="236448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>
                <a:solidFill>
                  <a:srgbClr val="558ED5"/>
                </a:solidFill>
              </a:rPr>
              <a:t>(What support do you need to deliver the final product?)</a:t>
            </a:r>
            <a:endParaRPr/>
          </a:p>
          <a:p>
            <a:pPr algn="ctr"/>
            <a:r>
              <a:rPr lang="en-US" i="1">
                <a:solidFill>
                  <a:srgbClr val="8B8B8B"/>
                </a:solidFill>
              </a:rPr>
              <a:t>Ex. APIs, Database Access, Partnerships etc. </a:t>
            </a:r>
            <a:r>
              <a:rPr lang="en-US">
                <a:solidFill>
                  <a:srgbClr val="8B8B8B"/>
                </a:solidFill>
              </a:rPr>
              <a:t>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685800" y="104760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b="1">
                <a:solidFill>
                  <a:srgbClr val="FFC000"/>
                </a:solidFill>
                <a:latin typeface="Calibri"/>
              </a:rPr>
              <a:t>Team Details</a:t>
            </a:r>
            <a:endParaRPr/>
          </a:p>
        </p:txBody>
      </p:sp>
      <p:sp>
        <p:nvSpPr>
          <p:cNvPr id="24" name="TextShape 2"/>
          <p:cNvSpPr txBox="1"/>
          <p:nvPr/>
        </p:nvSpPr>
        <p:spPr>
          <a:xfrm>
            <a:off x="1371600" y="2364480"/>
            <a:ext cx="6400440" cy="13140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>
                <a:solidFill>
                  <a:srgbClr val="558ED5"/>
                </a:solidFill>
              </a:rPr>
              <a:t>(Name, Contact for all members. </a:t>
            </a:r>
            <a:endParaRPr/>
          </a:p>
          <a:p>
            <a:pPr algn="ctr"/>
            <a:r>
              <a:rPr lang="en-US">
                <a:solidFill>
                  <a:srgbClr val="558ED5"/>
                </a:solidFill>
              </a:rPr>
              <a:t>Focal Person and Git Link)</a:t>
            </a:r>
            <a:r>
              <a:rPr lang="en-US" i="1">
                <a:solidFill>
                  <a:srgbClr val="8B8B8B"/>
                </a:solidFill>
              </a:rPr>
              <a:t> </a:t>
            </a:r>
            <a:r>
              <a:rPr lang="en-US">
                <a:solidFill>
                  <a:srgbClr val="8B8B8B"/>
                </a:solidFill>
              </a:rPr>
              <a:t>  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218</Words>
  <PresentationFormat>On-screen Show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Victoryland</cp:lastModifiedBy>
  <cp:revision>7</cp:revision>
  <dcterms:modified xsi:type="dcterms:W3CDTF">2013-08-31T09:47:43Z</dcterms:modified>
</cp:coreProperties>
</file>