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2" r:id="rId6"/>
    <p:sldId id="259" r:id="rId7"/>
    <p:sldId id="260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22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EEA48-81E0-4111-B3A6-EFDB522AC3DA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(App Name)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6980"/>
            <a:ext cx="6400800" cy="131445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(Team Name)</a:t>
            </a:r>
          </a:p>
          <a:p>
            <a:r>
              <a:rPr lang="en-US" dirty="0" smtClean="0"/>
              <a:t>(Team Number)</a:t>
            </a:r>
            <a:r>
              <a:rPr lang="en-US" i="1" dirty="0" smtClean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The </a:t>
            </a:r>
            <a:r>
              <a:rPr lang="en-US" b="1" dirty="0" smtClean="0">
                <a:solidFill>
                  <a:srgbClr val="FFC000"/>
                </a:solidFill>
              </a:rPr>
              <a:t>Concept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(Explain your unique proposition)</a:t>
            </a:r>
          </a:p>
          <a:p>
            <a:r>
              <a:rPr lang="en-US" i="1" dirty="0" smtClean="0"/>
              <a:t>Ex. An application to help farmers sell their products to city markets directly. 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43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The </a:t>
            </a:r>
            <a:r>
              <a:rPr lang="en-US" b="1" dirty="0" smtClean="0">
                <a:solidFill>
                  <a:srgbClr val="FFC000"/>
                </a:solidFill>
              </a:rPr>
              <a:t>Features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31180"/>
            <a:ext cx="6400800" cy="13144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(Provide the features in bullet points)</a:t>
            </a:r>
          </a:p>
          <a:p>
            <a:r>
              <a:rPr lang="en-US" i="1" dirty="0" smtClean="0"/>
              <a:t>Ex.</a:t>
            </a:r>
          </a:p>
        </p:txBody>
      </p:sp>
      <p:sp>
        <p:nvSpPr>
          <p:cNvPr id="4" name="Rectangle 3"/>
          <p:cNvSpPr/>
          <p:nvPr/>
        </p:nvSpPr>
        <p:spPr>
          <a:xfrm>
            <a:off x="3352800" y="2952750"/>
            <a:ext cx="24384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Registration</a:t>
            </a:r>
            <a:endParaRPr lang="en-US" sz="1500" i="1" dirty="0">
              <a:solidFill>
                <a:schemeClr val="tx1">
                  <a:tint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Product </a:t>
            </a:r>
            <a:r>
              <a:rPr lang="en-US" sz="1500" i="1" dirty="0">
                <a:solidFill>
                  <a:schemeClr val="tx1">
                    <a:tint val="75000"/>
                  </a:schemeClr>
                </a:solidFill>
              </a:rPr>
              <a:t>category </a:t>
            </a: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menu</a:t>
            </a:r>
          </a:p>
          <a:p>
            <a:pPr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Retailers menu</a:t>
            </a:r>
          </a:p>
          <a:p>
            <a:pPr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Auto generated applications</a:t>
            </a:r>
          </a:p>
          <a:p>
            <a:pPr>
              <a:buFont typeface="Arial" pitchFamily="34" charset="0"/>
              <a:buChar char="•"/>
            </a:pPr>
            <a:r>
              <a:rPr lang="en-US" sz="1500" i="1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National production map</a:t>
            </a:r>
          </a:p>
          <a:p>
            <a:pPr>
              <a:buFont typeface="Arial" pitchFamily="34" charset="0"/>
              <a:buChar char="•"/>
            </a:pPr>
            <a:r>
              <a:rPr lang="en-US" sz="1500" i="1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etc</a:t>
            </a:r>
            <a:endParaRPr lang="en-US" sz="1500" i="1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What we developed in GDG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(Detail out the solution and features you developed in GDG. Explain them with screen shots)</a:t>
            </a:r>
          </a:p>
          <a:p>
            <a:r>
              <a:rPr lang="en-US" i="1" dirty="0" smtClean="0"/>
              <a:t>Ex.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3308687"/>
            <a:ext cx="2895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DFD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500" i="1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Wireframe for first 3 features</a:t>
            </a:r>
            <a:endParaRPr lang="en-US" sz="1500" i="1" dirty="0">
              <a:solidFill>
                <a:schemeClr val="tx1">
                  <a:tint val="75000"/>
                </a:schemeClr>
              </a:solidFill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Graphics for the 1</a:t>
            </a:r>
            <a:r>
              <a:rPr lang="en-US" sz="1500" i="1" baseline="30000" dirty="0" smtClean="0">
                <a:solidFill>
                  <a:schemeClr val="tx1">
                    <a:tint val="75000"/>
                  </a:schemeClr>
                </a:solidFill>
              </a:rPr>
              <a:t>st</a:t>
            </a: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feature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etc</a:t>
            </a:r>
            <a:endParaRPr lang="en-US" sz="1500" i="1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952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What we developed in GDG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(Add 3 to 15 screen shots 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 consecutive slides)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95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Final Vision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6380"/>
            <a:ext cx="6400800" cy="13144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(What will your final product consist of? How long will it take to deliver?)</a:t>
            </a:r>
          </a:p>
          <a:p>
            <a:r>
              <a:rPr lang="en-US" i="1" dirty="0" smtClean="0"/>
              <a:t>Ex.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2952750"/>
            <a:ext cx="2438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National agricultural map</a:t>
            </a:r>
          </a:p>
          <a:p>
            <a:pPr>
              <a:buFont typeface="Arial" pitchFamily="34" charset="0"/>
              <a:buChar char="•"/>
            </a:pPr>
            <a:r>
              <a:rPr lang="en-US" sz="1500" i="1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Synchronized transaction</a:t>
            </a:r>
            <a:endParaRPr lang="en-US" sz="1500" i="1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2800" y="3486150"/>
            <a:ext cx="24384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90 Working Days</a:t>
            </a:r>
            <a:endParaRPr lang="en-US" sz="1500" i="1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Supports We Need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(What support do you need to deliver the final product?)</a:t>
            </a:r>
          </a:p>
          <a:p>
            <a:r>
              <a:rPr lang="en-US" i="1" dirty="0" smtClean="0"/>
              <a:t>Ex. APIs, Database Access, Partnerships etc. 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Team Details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(Name, Contact for all members. 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Focal Person and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Link)</a:t>
            </a:r>
            <a:r>
              <a:rPr lang="en-US" i="1" dirty="0" smtClean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196</Words>
  <Application>Microsoft Office PowerPoint</Application>
  <PresentationFormat>On-screen Show (16:9)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(App Name)</vt:lpstr>
      <vt:lpstr>The Concept</vt:lpstr>
      <vt:lpstr>The Features</vt:lpstr>
      <vt:lpstr>What we developed in GDG</vt:lpstr>
      <vt:lpstr>What we developed in GDG</vt:lpstr>
      <vt:lpstr>Final Vision</vt:lpstr>
      <vt:lpstr>Supports We Need</vt:lpstr>
      <vt:lpstr>Team Details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(App Name)</dc:title>
  <dc:creator>Sami</dc:creator>
  <cp:lastModifiedBy>Sami</cp:lastModifiedBy>
  <cp:revision>6</cp:revision>
  <dcterms:created xsi:type="dcterms:W3CDTF">2013-08-30T04:10:11Z</dcterms:created>
  <dcterms:modified xsi:type="dcterms:W3CDTF">2013-08-30T05:03:55Z</dcterms:modified>
</cp:coreProperties>
</file>