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1" d="100"/>
          <a:sy n="51" d="100"/>
        </p:scale>
        <p:origin x="7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69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45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619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66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597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0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413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049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377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83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960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2063-3659-47EA-B3B7-7E00B11A1E8F}" type="datetimeFigureOut">
              <a:rPr lang="en-NZ" smtClean="0"/>
              <a:t>16/12/2019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48CB-BFF0-44FE-B96E-D0C758BA18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807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60C6FC-3540-489E-8945-F8D4F5DA136F}"/>
              </a:ext>
            </a:extLst>
          </p:cNvPr>
          <p:cNvSpPr/>
          <p:nvPr/>
        </p:nvSpPr>
        <p:spPr>
          <a:xfrm>
            <a:off x="154983" y="123986"/>
            <a:ext cx="15970842" cy="119727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5CA1F3-7C1B-4497-87E2-C36B403BA85B}"/>
              </a:ext>
            </a:extLst>
          </p:cNvPr>
          <p:cNvSpPr txBox="1">
            <a:spLocks/>
          </p:cNvSpPr>
          <p:nvPr/>
        </p:nvSpPr>
        <p:spPr>
          <a:xfrm>
            <a:off x="210197" y="197927"/>
            <a:ext cx="2262753" cy="1855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algn="l" defTabSz="12801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Insights Capture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Interviewer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Note-taker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Interviewee Reference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90A815-E37D-4951-B975-C6D9CADD5C72}"/>
              </a:ext>
            </a:extLst>
          </p:cNvPr>
          <p:cNvSpPr txBox="1">
            <a:spLocks/>
          </p:cNvSpPr>
          <p:nvPr/>
        </p:nvSpPr>
        <p:spPr>
          <a:xfrm>
            <a:off x="2535103" y="197927"/>
            <a:ext cx="3852000" cy="1855788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algn="l" defTabSz="12801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We met a ….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DBD43B-2943-4956-963E-098D8697D8FF}"/>
              </a:ext>
            </a:extLst>
          </p:cNvPr>
          <p:cNvSpPr txBox="1">
            <a:spLocks/>
          </p:cNvSpPr>
          <p:nvPr/>
        </p:nvSpPr>
        <p:spPr>
          <a:xfrm>
            <a:off x="6447293" y="197927"/>
            <a:ext cx="9612000" cy="1855788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algn="l" defTabSz="12801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Insightful quotes</a:t>
            </a:r>
          </a:p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                 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                           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E36D42-2348-4F54-A4B9-E44C439EBC5B}"/>
              </a:ext>
            </a:extLst>
          </p:cNvPr>
          <p:cNvSpPr txBox="1">
            <a:spLocks/>
          </p:cNvSpPr>
          <p:nvPr/>
        </p:nvSpPr>
        <p:spPr>
          <a:xfrm>
            <a:off x="220851" y="2127817"/>
            <a:ext cx="15840000" cy="399600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algn="l" defTabSz="12801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The important information they shared with us….</a:t>
            </a:r>
          </a:p>
          <a:p>
            <a:endParaRPr lang="en-US" sz="16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23BBC8-6DBF-4282-9218-A3B4DA94683D}"/>
              </a:ext>
            </a:extLst>
          </p:cNvPr>
          <p:cNvSpPr txBox="1">
            <a:spLocks/>
          </p:cNvSpPr>
          <p:nvPr/>
        </p:nvSpPr>
        <p:spPr>
          <a:xfrm>
            <a:off x="220852" y="9476321"/>
            <a:ext cx="6985750" cy="255600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algn="l" defTabSz="12801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We were surprised by …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C25C06A-0832-46D6-B698-F7EE31B2E092}"/>
              </a:ext>
            </a:extLst>
          </p:cNvPr>
          <p:cNvSpPr txBox="1">
            <a:spLocks/>
          </p:cNvSpPr>
          <p:nvPr/>
        </p:nvSpPr>
        <p:spPr>
          <a:xfrm>
            <a:off x="7272472" y="9476321"/>
            <a:ext cx="8784000" cy="255600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algn="l" defTabSz="12801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Our key insights are …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3504AE-6D14-4D06-9AD1-C1F4FEAE15B0}"/>
              </a:ext>
            </a:extLst>
          </p:cNvPr>
          <p:cNvSpPr txBox="1">
            <a:spLocks/>
          </p:cNvSpPr>
          <p:nvPr/>
        </p:nvSpPr>
        <p:spPr>
          <a:xfrm>
            <a:off x="220851" y="6172202"/>
            <a:ext cx="10296000" cy="324000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algn="l" defTabSz="12801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Interesting things we heard 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617BFA7-EFC8-493E-813B-FB84BC59857C}"/>
              </a:ext>
            </a:extLst>
          </p:cNvPr>
          <p:cNvSpPr txBox="1">
            <a:spLocks/>
          </p:cNvSpPr>
          <p:nvPr/>
        </p:nvSpPr>
        <p:spPr>
          <a:xfrm>
            <a:off x="10582719" y="6172202"/>
            <a:ext cx="5472000" cy="324000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algn="l" defTabSz="128012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1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Suggestions made  </a:t>
            </a: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40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Keita Twist</dc:creator>
  <cp:lastModifiedBy>Deshan Gamage</cp:lastModifiedBy>
  <cp:revision>11</cp:revision>
  <dcterms:created xsi:type="dcterms:W3CDTF">2019-12-10T02:12:40Z</dcterms:created>
  <dcterms:modified xsi:type="dcterms:W3CDTF">2019-12-16T03:01:10Z</dcterms:modified>
</cp:coreProperties>
</file>