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4431" autoAdjust="0"/>
    <p:restoredTop sz="94660"/>
  </p:normalViewPr>
  <p:slideViewPr>
    <p:cSldViewPr>
      <p:cViewPr varScale="1">
        <p:scale>
          <a:sx n="179" d="100"/>
          <a:sy n="179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827A5-04D5-470D-9FFF-F68D23E60A37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B237C-3C9B-4B9B-A6D9-E4C6273D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B237C-3C9B-4B9B-A6D9-E4C6273D8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9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2047-A48B-4C22-9C58-15ACACAD2F96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9758-16F2-4CEF-864D-9F0E674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82646" y="2590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HttpListener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11046" y="2590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ASP.NET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706446" y="609600"/>
            <a:ext cx="1219200" cy="687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AppHost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11045" y="987942"/>
            <a:ext cx="1205023" cy="306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11045" y="1370714"/>
            <a:ext cx="1205023" cy="306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14590" y="609600"/>
            <a:ext cx="1205023" cy="306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16022" y="990600"/>
            <a:ext cx="1205023" cy="306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021338" y="600740"/>
            <a:ext cx="1205023" cy="306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706446" y="1370714"/>
            <a:ext cx="1219200" cy="306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 Hosts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16022" y="1370714"/>
            <a:ext cx="1205024" cy="3065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4590" y="152400"/>
            <a:ext cx="388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 Host Definition and </a:t>
            </a:r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11046" y="2209800"/>
            <a:ext cx="2667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ServiceStackHttpHandlerFactory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411046" y="3124200"/>
            <a:ext cx="2667000" cy="2312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Matches Config.RawHttpHandlers</a:t>
            </a:r>
            <a:r>
              <a:rPr lang="en-US" sz="1200" dirty="0"/>
              <a:t>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3124200"/>
            <a:ext cx="1676148" cy="2312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Raw IHttpHandler</a:t>
            </a:r>
            <a:endParaRPr lang="en-US" sz="1400" dirty="0"/>
          </a:p>
        </p:txBody>
      </p:sp>
      <p:cxnSp>
        <p:nvCxnSpPr>
          <p:cNvPr id="83" name="Straight Connector 82"/>
          <p:cNvCxnSpPr>
            <a:stCxn id="55" idx="3"/>
            <a:endCxn id="56" idx="1"/>
          </p:cNvCxnSpPr>
          <p:nvPr/>
        </p:nvCxnSpPr>
        <p:spPr>
          <a:xfrm>
            <a:off x="3078046" y="3239829"/>
            <a:ext cx="274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14590" y="3401533"/>
            <a:ext cx="2663456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Default Path?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3352800" y="3401533"/>
            <a:ext cx="1676148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DefaultHttpHandler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377530" y="2209800"/>
            <a:ext cx="168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Returned</a:t>
            </a:r>
          </a:p>
          <a:p>
            <a:pPr algn="ctr"/>
            <a:r>
              <a:rPr lang="en-US" dirty="0" smtClean="0"/>
              <a:t>IHttpHandler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11046" y="1828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 Pipeline</a:t>
            </a:r>
            <a:endParaRPr lang="en-US" dirty="0"/>
          </a:p>
        </p:txBody>
      </p:sp>
      <p:cxnSp>
        <p:nvCxnSpPr>
          <p:cNvPr id="108" name="Straight Connector 107"/>
          <p:cNvCxnSpPr>
            <a:stCxn id="95" idx="3"/>
            <a:endCxn id="96" idx="1"/>
          </p:cNvCxnSpPr>
          <p:nvPr/>
        </p:nvCxnSpPr>
        <p:spPr>
          <a:xfrm>
            <a:off x="3078046" y="3529567"/>
            <a:ext cx="274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14590" y="3706333"/>
            <a:ext cx="2663456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Metadata Handler?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3347484" y="3706333"/>
            <a:ext cx="1681716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MetadataHandler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414590" y="4011132"/>
            <a:ext cx="1368056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Predefined Route?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1858846" y="4011132"/>
            <a:ext cx="1219200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Built-In format?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3347484" y="4011132"/>
            <a:ext cx="1681716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SpecificTypeHandler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3347484" y="4315933"/>
            <a:ext cx="1681716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GenericHandler</a:t>
            </a:r>
            <a:endParaRPr lang="en-US" sz="1400" dirty="0"/>
          </a:p>
        </p:txBody>
      </p:sp>
      <p:cxnSp>
        <p:nvCxnSpPr>
          <p:cNvPr id="118" name="Straight Connector 117"/>
          <p:cNvCxnSpPr>
            <a:stCxn id="110" idx="3"/>
            <a:endCxn id="111" idx="1"/>
          </p:cNvCxnSpPr>
          <p:nvPr/>
        </p:nvCxnSpPr>
        <p:spPr>
          <a:xfrm>
            <a:off x="3078046" y="3834367"/>
            <a:ext cx="269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4" idx="3"/>
            <a:endCxn id="115" idx="1"/>
          </p:cNvCxnSpPr>
          <p:nvPr/>
        </p:nvCxnSpPr>
        <p:spPr>
          <a:xfrm>
            <a:off x="3078046" y="4139166"/>
            <a:ext cx="269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4" idx="2"/>
            <a:endCxn id="116" idx="1"/>
          </p:cNvCxnSpPr>
          <p:nvPr/>
        </p:nvCxnSpPr>
        <p:spPr>
          <a:xfrm rot="16200000" flipH="1">
            <a:off x="2819581" y="3916064"/>
            <a:ext cx="176768" cy="8790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02106" y="4620733"/>
            <a:ext cx="1371600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Physical File?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1828800" y="4925533"/>
            <a:ext cx="1219200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Whitelist?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3343860" y="5230333"/>
            <a:ext cx="1681716" cy="256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ForbiddenHandler</a:t>
            </a:r>
            <a:endParaRPr lang="en-US" sz="1400" dirty="0"/>
          </a:p>
        </p:txBody>
      </p:sp>
      <p:sp>
        <p:nvSpPr>
          <p:cNvPr id="127" name="Rectangle 126"/>
          <p:cNvSpPr/>
          <p:nvPr/>
        </p:nvSpPr>
        <p:spPr>
          <a:xfrm>
            <a:off x="3343860" y="4925533"/>
            <a:ext cx="1681716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StaticFileHandler</a:t>
            </a:r>
            <a:endParaRPr lang="en-US" sz="1400" dirty="0"/>
          </a:p>
        </p:txBody>
      </p:sp>
      <p:cxnSp>
        <p:nvCxnSpPr>
          <p:cNvPr id="128" name="Straight Connector 127"/>
          <p:cNvCxnSpPr>
            <a:stCxn id="124" idx="3"/>
            <a:endCxn id="127" idx="1"/>
          </p:cNvCxnSpPr>
          <p:nvPr/>
        </p:nvCxnSpPr>
        <p:spPr>
          <a:xfrm>
            <a:off x="3048000" y="5053567"/>
            <a:ext cx="295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4" idx="2"/>
            <a:endCxn id="125" idx="1"/>
          </p:cNvCxnSpPr>
          <p:nvPr/>
        </p:nvCxnSpPr>
        <p:spPr>
          <a:xfrm rot="16200000" flipH="1">
            <a:off x="2802747" y="4817253"/>
            <a:ext cx="176767" cy="9054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347484" y="4620733"/>
            <a:ext cx="1681716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CatchAllHandler</a:t>
            </a:r>
            <a:endParaRPr lang="en-US" sz="1400" dirty="0"/>
          </a:p>
        </p:txBody>
      </p:sp>
      <p:sp>
        <p:nvSpPr>
          <p:cNvPr id="132" name="Rectangle 131"/>
          <p:cNvSpPr/>
          <p:nvPr/>
        </p:nvSpPr>
        <p:spPr>
          <a:xfrm>
            <a:off x="1828800" y="4620733"/>
            <a:ext cx="1219200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 CatchAll?</a:t>
            </a:r>
            <a:endParaRPr lang="en-US" sz="1200" dirty="0"/>
          </a:p>
        </p:txBody>
      </p:sp>
      <p:cxnSp>
        <p:nvCxnSpPr>
          <p:cNvPr id="134" name="Straight Connector 133"/>
          <p:cNvCxnSpPr>
            <a:stCxn id="123" idx="3"/>
            <a:endCxn id="132" idx="1"/>
          </p:cNvCxnSpPr>
          <p:nvPr/>
        </p:nvCxnSpPr>
        <p:spPr>
          <a:xfrm>
            <a:off x="1773706" y="4748767"/>
            <a:ext cx="55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2" idx="2"/>
            <a:endCxn id="124" idx="0"/>
          </p:cNvCxnSpPr>
          <p:nvPr/>
        </p:nvCxnSpPr>
        <p:spPr>
          <a:xfrm>
            <a:off x="2438400" y="4876800"/>
            <a:ext cx="0" cy="48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2" idx="3"/>
            <a:endCxn id="130" idx="1"/>
          </p:cNvCxnSpPr>
          <p:nvPr/>
        </p:nvCxnSpPr>
        <p:spPr>
          <a:xfrm>
            <a:off x="3048000" y="4748767"/>
            <a:ext cx="299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381081" y="5535133"/>
            <a:ext cx="2663456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Matches Custom Route?</a:t>
            </a:r>
            <a:endParaRPr lang="en-US" sz="1200" dirty="0"/>
          </a:p>
        </p:txBody>
      </p:sp>
      <p:sp>
        <p:nvSpPr>
          <p:cNvPr id="140" name="Rectangle 139"/>
          <p:cNvSpPr/>
          <p:nvPr/>
        </p:nvSpPr>
        <p:spPr>
          <a:xfrm>
            <a:off x="3340316" y="5535133"/>
            <a:ext cx="1681716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RestHandler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381000" y="5839933"/>
            <a:ext cx="2663456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Matches Config.CatchAllHandlers?</a:t>
            </a:r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>
            <a:off x="3343860" y="5839933"/>
            <a:ext cx="1681716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CatchAllHandler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3343861" y="6144733"/>
            <a:ext cx="1681716" cy="256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NotFoundHandler</a:t>
            </a:r>
            <a:endParaRPr lang="en-US" sz="1400" dirty="0"/>
          </a:p>
        </p:txBody>
      </p:sp>
      <p:cxnSp>
        <p:nvCxnSpPr>
          <p:cNvPr id="146" name="Straight Connector 145"/>
          <p:cNvCxnSpPr>
            <a:stCxn id="139" idx="3"/>
            <a:endCxn id="140" idx="1"/>
          </p:cNvCxnSpPr>
          <p:nvPr/>
        </p:nvCxnSpPr>
        <p:spPr>
          <a:xfrm>
            <a:off x="3044537" y="5663167"/>
            <a:ext cx="295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1" idx="3"/>
            <a:endCxn id="142" idx="1"/>
          </p:cNvCxnSpPr>
          <p:nvPr/>
        </p:nvCxnSpPr>
        <p:spPr>
          <a:xfrm>
            <a:off x="3044456" y="5967967"/>
            <a:ext cx="299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1" idx="2"/>
            <a:endCxn id="143" idx="1"/>
          </p:cNvCxnSpPr>
          <p:nvPr/>
        </p:nvCxnSpPr>
        <p:spPr>
          <a:xfrm rot="16200000" flipH="1">
            <a:off x="2439911" y="5368816"/>
            <a:ext cx="176767" cy="16311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4549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 ServiceStack Request Pipeline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2667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RestHandler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81000" y="1219200"/>
            <a:ext cx="2667000" cy="2312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Content Type Disabled?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322754" y="1219200"/>
            <a:ext cx="1676148" cy="2312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NotSupported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>
            <a:off x="3048000" y="1334829"/>
            <a:ext cx="274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4544" y="2487133"/>
            <a:ext cx="2663456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Handled by Request Filter?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322754" y="2487133"/>
            <a:ext cx="1676148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RequestFilter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47484" y="685800"/>
            <a:ext cx="16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3048000" y="2615167"/>
            <a:ext cx="274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4544" y="2791933"/>
            <a:ext cx="2663456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Execute Request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3450266"/>
            <a:ext cx="2663456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Handled by Response Filter?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319210" y="3450266"/>
            <a:ext cx="1676148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ResponseFilter</a:t>
            </a:r>
            <a:endParaRPr lang="en-US" sz="1400" dirty="0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3044456" y="3578300"/>
            <a:ext cx="274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1496533"/>
            <a:ext cx="2663456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to Request DTO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57200" y="1801333"/>
            <a:ext cx="2514600" cy="256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Skip if IRequiresRequestStream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2106133"/>
            <a:ext cx="2514600" cy="256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Request Binder (if any)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55428" y="3858733"/>
            <a:ext cx="2514600" cy="256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?debug and JSV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315666" y="3858732"/>
            <a:ext cx="1676148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JSV Debug format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1000" y="4239733"/>
            <a:ext cx="2663456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IHttpResult</a:t>
            </a:r>
            <a:r>
              <a:rPr lang="en-US" sz="12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19210" y="4239733"/>
            <a:ext cx="1676148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HTTP Headers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>
          <a:xfrm>
            <a:off x="3044456" y="4367767"/>
            <a:ext cx="274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1000" y="4544533"/>
            <a:ext cx="2663456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Stream, IStreamWriter or byte[]?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319210" y="4544533"/>
            <a:ext cx="1676148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to Response</a:t>
            </a:r>
            <a:endParaRPr lang="en-US" sz="1400" dirty="0"/>
          </a:p>
        </p:txBody>
      </p:sp>
      <p:cxnSp>
        <p:nvCxnSpPr>
          <p:cNvPr id="27" name="Straight Connector 26"/>
          <p:cNvCxnSpPr>
            <a:stCxn id="25" idx="3"/>
            <a:endCxn id="26" idx="1"/>
          </p:cNvCxnSpPr>
          <p:nvPr/>
        </p:nvCxnSpPr>
        <p:spPr>
          <a:xfrm>
            <a:off x="3044456" y="4672567"/>
            <a:ext cx="274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1000" y="5279066"/>
            <a:ext cx="2663456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Serialize DTO to ResponseContentType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81000" y="4974266"/>
            <a:ext cx="2663456" cy="256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String?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3315666" y="4925533"/>
            <a:ext cx="1683236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Prefix? </a:t>
            </a:r>
          </a:p>
          <a:p>
            <a:pPr algn="ctr"/>
            <a:r>
              <a:rPr lang="en-US" sz="1400" dirty="0" smtClean="0"/>
              <a:t>Body</a:t>
            </a:r>
          </a:p>
          <a:p>
            <a:pPr algn="ctr"/>
            <a:r>
              <a:rPr lang="en-US" sz="1400" dirty="0" smtClean="0"/>
              <a:t>Suffix?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20" idx="3"/>
            <a:endCxn id="21" idx="1"/>
          </p:cNvCxnSpPr>
          <p:nvPr/>
        </p:nvCxnSpPr>
        <p:spPr>
          <a:xfrm flipV="1">
            <a:off x="2970028" y="3986766"/>
            <a:ext cx="3456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3"/>
          </p:cNvCxnSpPr>
          <p:nvPr/>
        </p:nvCxnSpPr>
        <p:spPr>
          <a:xfrm>
            <a:off x="3044456" y="5102300"/>
            <a:ext cx="271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3"/>
          </p:cNvCxnSpPr>
          <p:nvPr/>
        </p:nvCxnSpPr>
        <p:spPr>
          <a:xfrm flipV="1">
            <a:off x="3044456" y="5407099"/>
            <a:ext cx="2782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58972" y="5763733"/>
            <a:ext cx="2514600" cy="256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was serialization exception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3319210" y="5763732"/>
            <a:ext cx="1676148" cy="256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Error</a:t>
            </a:r>
            <a:endParaRPr lang="en-US" sz="1400" dirty="0"/>
          </a:p>
        </p:txBody>
      </p:sp>
      <p:cxnSp>
        <p:nvCxnSpPr>
          <p:cNvPr id="43" name="Straight Connector 42"/>
          <p:cNvCxnSpPr>
            <a:stCxn id="40" idx="3"/>
            <a:endCxn id="41" idx="1"/>
          </p:cNvCxnSpPr>
          <p:nvPr/>
        </p:nvCxnSpPr>
        <p:spPr>
          <a:xfrm flipV="1">
            <a:off x="2973572" y="5891766"/>
            <a:ext cx="3456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5428" y="3096733"/>
            <a:ext cx="2514600" cy="256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was exception wrap in IHttpError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7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158</Words>
  <Application>Microsoft Office PowerPoint</Application>
  <PresentationFormat>On-screen Show (4:3)</PresentationFormat>
  <Paragraphs>64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Demis Bellot</dc:creator>
  <cp:lastModifiedBy>Demis Bellot</cp:lastModifiedBy>
  <cp:revision>18</cp:revision>
  <dcterms:created xsi:type="dcterms:W3CDTF">2012-06-09T21:28:50Z</dcterms:created>
  <dcterms:modified xsi:type="dcterms:W3CDTF">2012-06-09T23:33:34Z</dcterms:modified>
</cp:coreProperties>
</file>