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75" r:id="rId3"/>
    <p:sldId id="363" r:id="rId4"/>
    <p:sldId id="385" r:id="rId5"/>
    <p:sldId id="372" r:id="rId6"/>
    <p:sldId id="373" r:id="rId7"/>
    <p:sldId id="365" r:id="rId8"/>
    <p:sldId id="367" r:id="rId9"/>
    <p:sldId id="366" r:id="rId10"/>
    <p:sldId id="376" r:id="rId11"/>
    <p:sldId id="380" r:id="rId12"/>
    <p:sldId id="368" r:id="rId13"/>
    <p:sldId id="390" r:id="rId14"/>
    <p:sldId id="369" r:id="rId15"/>
    <p:sldId id="370" r:id="rId16"/>
    <p:sldId id="389" r:id="rId17"/>
    <p:sldId id="379" r:id="rId18"/>
    <p:sldId id="371" r:id="rId19"/>
    <p:sldId id="383" r:id="rId20"/>
    <p:sldId id="384" r:id="rId21"/>
    <p:sldId id="28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604"/>
    <a:srgbClr val="F8AE42"/>
    <a:srgbClr val="97A1B7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75" d="100"/>
          <a:sy n="75" d="100"/>
        </p:scale>
        <p:origin x="-258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007F3-A383-4F43-9373-29ABA6ED2919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F326E513-72B3-4D54-9B9F-433B828073F3}">
      <dgm:prSet phldrT="[Текст]"/>
      <dgm:spPr/>
      <dgm:t>
        <a:bodyPr/>
        <a:lstStyle/>
        <a:p>
          <a:r>
            <a:rPr lang="ru-RU" b="1" i="0" baseline="0" dirty="0" smtClean="0"/>
            <a:t>Оптимальный график инкассаций, </a:t>
          </a:r>
          <a:r>
            <a:rPr lang="ru-RU" b="1" i="0" baseline="0" dirty="0" err="1" smtClean="0"/>
            <a:t>минимизирующий</a:t>
          </a:r>
          <a:r>
            <a:rPr lang="ru-RU" b="1" i="0" baseline="0" dirty="0" smtClean="0"/>
            <a:t> операционные расходы</a:t>
          </a:r>
          <a:endParaRPr lang="ru-RU" b="1" i="0" baseline="0" dirty="0"/>
        </a:p>
      </dgm:t>
    </dgm:pt>
    <dgm:pt modelId="{07A1FF1B-B146-4B36-B571-4D10B1CCDA7E}" type="parTrans" cxnId="{6CC7561B-7ECB-404A-90E6-378063DF29F3}">
      <dgm:prSet/>
      <dgm:spPr/>
      <dgm:t>
        <a:bodyPr/>
        <a:lstStyle/>
        <a:p>
          <a:endParaRPr lang="ru-RU"/>
        </a:p>
      </dgm:t>
    </dgm:pt>
    <dgm:pt modelId="{270319D6-8654-4D66-BB58-C9ED4FECEE2B}" type="sibTrans" cxnId="{6CC7561B-7ECB-404A-90E6-378063DF29F3}">
      <dgm:prSet/>
      <dgm:spPr/>
      <dgm:t>
        <a:bodyPr/>
        <a:lstStyle/>
        <a:p>
          <a:endParaRPr lang="ru-RU"/>
        </a:p>
      </dgm:t>
    </dgm:pt>
    <dgm:pt modelId="{817CF42C-1026-439F-BFCE-FA8663A6227F}">
      <dgm:prSet/>
      <dgm:spPr/>
      <dgm:t>
        <a:bodyPr/>
        <a:lstStyle/>
        <a:p>
          <a:r>
            <a:rPr lang="ru-RU" b="1" i="0" baseline="0" dirty="0" smtClean="0"/>
            <a:t>Автоматизацию всех стадий БП обработки распоряжений на инкассацию</a:t>
          </a:r>
          <a:endParaRPr lang="ru-RU" b="1" i="0" baseline="0" dirty="0"/>
        </a:p>
      </dgm:t>
    </dgm:pt>
    <dgm:pt modelId="{7407DEC5-1EEA-4BCE-9817-453C51667032}" type="parTrans" cxnId="{5243E987-43F1-477C-B24E-84832589FEC0}">
      <dgm:prSet/>
      <dgm:spPr/>
      <dgm:t>
        <a:bodyPr/>
        <a:lstStyle/>
        <a:p>
          <a:endParaRPr lang="ru-RU"/>
        </a:p>
      </dgm:t>
    </dgm:pt>
    <dgm:pt modelId="{ADC21111-BA7D-4351-9F68-956667D1D1A4}" type="sibTrans" cxnId="{5243E987-43F1-477C-B24E-84832589FEC0}">
      <dgm:prSet/>
      <dgm:spPr/>
      <dgm:t>
        <a:bodyPr/>
        <a:lstStyle/>
        <a:p>
          <a:endParaRPr lang="ru-RU"/>
        </a:p>
      </dgm:t>
    </dgm:pt>
    <dgm:pt modelId="{8A4BA5A4-F54A-4288-9E39-F17309BC4615}">
      <dgm:prSet/>
      <dgm:spPr/>
      <dgm:t>
        <a:bodyPr/>
        <a:lstStyle/>
        <a:p>
          <a:r>
            <a:rPr lang="ru-RU" b="1" i="0" baseline="0" dirty="0" smtClean="0"/>
            <a:t>Прогнозирование потребности в денежной наличности для КУ</a:t>
          </a:r>
          <a:endParaRPr lang="ru-RU" b="1" i="0" baseline="0" dirty="0"/>
        </a:p>
      </dgm:t>
    </dgm:pt>
    <dgm:pt modelId="{6DDB4B39-3131-4844-90EB-3D10A93654FA}" type="parTrans" cxnId="{96B05E26-9612-444B-8FAB-726A1C1591F8}">
      <dgm:prSet/>
      <dgm:spPr/>
      <dgm:t>
        <a:bodyPr/>
        <a:lstStyle/>
        <a:p>
          <a:endParaRPr lang="ru-RU"/>
        </a:p>
      </dgm:t>
    </dgm:pt>
    <dgm:pt modelId="{CF0A6A41-B684-4872-9BEF-17F42E2B17B4}" type="sibTrans" cxnId="{96B05E26-9612-444B-8FAB-726A1C1591F8}">
      <dgm:prSet/>
      <dgm:spPr/>
      <dgm:t>
        <a:bodyPr/>
        <a:lstStyle/>
        <a:p>
          <a:endParaRPr lang="ru-RU"/>
        </a:p>
      </dgm:t>
    </dgm:pt>
    <dgm:pt modelId="{763634EB-B889-4AA3-8AC1-DA0BD20CA46F}">
      <dgm:prSet/>
      <dgm:spPr/>
      <dgm:t>
        <a:bodyPr/>
        <a:lstStyle/>
        <a:p>
          <a:r>
            <a:rPr lang="ru-RU" b="1" i="0" baseline="0" dirty="0" smtClean="0"/>
            <a:t>Автоматизацию и контроль взаиморасчётов со службами инкассации</a:t>
          </a:r>
          <a:endParaRPr lang="ru-RU" b="1" i="0" baseline="0" dirty="0"/>
        </a:p>
      </dgm:t>
    </dgm:pt>
    <dgm:pt modelId="{219C4A37-CB1F-4BB2-A18A-C3179D9D43C2}" type="parTrans" cxnId="{2CAD5C6A-46A6-4CEC-906E-61BD37C84A23}">
      <dgm:prSet/>
      <dgm:spPr/>
      <dgm:t>
        <a:bodyPr/>
        <a:lstStyle/>
        <a:p>
          <a:endParaRPr lang="ru-RU"/>
        </a:p>
      </dgm:t>
    </dgm:pt>
    <dgm:pt modelId="{BEF801F0-E927-4BA2-B7C8-416920919C14}" type="sibTrans" cxnId="{2CAD5C6A-46A6-4CEC-906E-61BD37C84A23}">
      <dgm:prSet/>
      <dgm:spPr/>
      <dgm:t>
        <a:bodyPr/>
        <a:lstStyle/>
        <a:p>
          <a:endParaRPr lang="ru-RU"/>
        </a:p>
      </dgm:t>
    </dgm:pt>
    <dgm:pt modelId="{FC38D9F7-66BA-4078-A349-360C1DA7B2D6}">
      <dgm:prSet/>
      <dgm:spPr/>
      <dgm:t>
        <a:bodyPr/>
        <a:lstStyle/>
        <a:p>
          <a:r>
            <a:rPr lang="en-US" b="1" i="0" baseline="0" dirty="0" smtClean="0"/>
            <a:t>Online-</a:t>
          </a:r>
          <a:r>
            <a:rPr lang="ru-RU" b="1" i="0" baseline="0" dirty="0" smtClean="0"/>
            <a:t>мониторинг текущего состояния сети банкоматов  и платёжных терминалов</a:t>
          </a:r>
          <a:endParaRPr lang="ru-RU" b="1" i="0" baseline="0" dirty="0"/>
        </a:p>
      </dgm:t>
    </dgm:pt>
    <dgm:pt modelId="{EBD249AD-987A-4FAC-866A-FAC3A2B2F2C8}" type="sibTrans" cxnId="{168C37FD-8EC8-4CD7-AF1F-A5D078F18D36}">
      <dgm:prSet/>
      <dgm:spPr/>
      <dgm:t>
        <a:bodyPr/>
        <a:lstStyle/>
        <a:p>
          <a:endParaRPr lang="ru-RU"/>
        </a:p>
      </dgm:t>
    </dgm:pt>
    <dgm:pt modelId="{A5ABBF7B-2734-4917-86A6-E04140F76131}" type="parTrans" cxnId="{168C37FD-8EC8-4CD7-AF1F-A5D078F18D36}">
      <dgm:prSet/>
      <dgm:spPr/>
      <dgm:t>
        <a:bodyPr/>
        <a:lstStyle/>
        <a:p>
          <a:endParaRPr lang="ru-RU"/>
        </a:p>
      </dgm:t>
    </dgm:pt>
    <dgm:pt modelId="{7C18E9AB-FC1A-4D1C-8D0C-DA5CD40FDEA7}">
      <dgm:prSet/>
      <dgm:spPr/>
      <dgm:t>
        <a:bodyPr/>
        <a:lstStyle/>
        <a:p>
          <a:r>
            <a:rPr lang="ru-RU" b="1" i="0" baseline="0" dirty="0" smtClean="0"/>
            <a:t>Выравнивание нагрузки на КУ и инкассаторов</a:t>
          </a:r>
          <a:endParaRPr lang="ru-RU" b="1" i="0" baseline="0" dirty="0"/>
        </a:p>
      </dgm:t>
    </dgm:pt>
    <dgm:pt modelId="{29C5B1B7-F162-4A93-810A-2A9B9865D382}" type="parTrans" cxnId="{150C5308-3EF7-4A65-B8D4-3C44B0D51371}">
      <dgm:prSet/>
      <dgm:spPr/>
      <dgm:t>
        <a:bodyPr/>
        <a:lstStyle/>
        <a:p>
          <a:endParaRPr lang="ru-RU"/>
        </a:p>
      </dgm:t>
    </dgm:pt>
    <dgm:pt modelId="{FFC6B773-D45B-4DFF-BFF4-0D7F26D5DEB1}" type="sibTrans" cxnId="{150C5308-3EF7-4A65-B8D4-3C44B0D51371}">
      <dgm:prSet/>
      <dgm:spPr/>
      <dgm:t>
        <a:bodyPr/>
        <a:lstStyle/>
        <a:p>
          <a:endParaRPr lang="ru-RU"/>
        </a:p>
      </dgm:t>
    </dgm:pt>
    <dgm:pt modelId="{B12173AB-9FAC-4785-BA86-28B06381AA49}" type="pres">
      <dgm:prSet presAssocID="{4DA007F3-A383-4F43-9373-29ABA6ED29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6536F3-9D67-4CA5-AC0C-5AEFD772062D}" type="pres">
      <dgm:prSet presAssocID="{F326E513-72B3-4D54-9B9F-433B828073F3}" presName="node" presStyleLbl="node1" presStyleIdx="0" presStyleCnt="6" custLinFactNeighborX="-191" custLinFactNeighborY="2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2A4D12-36FA-4A9D-B9BC-6F7A2F21C825}" type="pres">
      <dgm:prSet presAssocID="{270319D6-8654-4D66-BB58-C9ED4FECEE2B}" presName="sibTrans" presStyleCnt="0"/>
      <dgm:spPr/>
    </dgm:pt>
    <dgm:pt modelId="{086F7D32-FE42-464A-A367-98F343F53695}" type="pres">
      <dgm:prSet presAssocID="{817CF42C-1026-439F-BFCE-FA8663A6227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2C1E28-964E-4198-8854-02034635F2CD}" type="pres">
      <dgm:prSet presAssocID="{ADC21111-BA7D-4351-9F68-956667D1D1A4}" presName="sibTrans" presStyleCnt="0"/>
      <dgm:spPr/>
    </dgm:pt>
    <dgm:pt modelId="{9968E18A-1DAD-4DC4-A158-1A6AC7043008}" type="pres">
      <dgm:prSet presAssocID="{8A4BA5A4-F54A-4288-9E39-F17309BC461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3BE45A-3568-43CE-A967-E49F9A7241C3}" type="pres">
      <dgm:prSet presAssocID="{CF0A6A41-B684-4872-9BEF-17F42E2B17B4}" presName="sibTrans" presStyleCnt="0"/>
      <dgm:spPr/>
    </dgm:pt>
    <dgm:pt modelId="{E1B0BF89-C2ED-4388-AA75-1A3372CA6895}" type="pres">
      <dgm:prSet presAssocID="{FC38D9F7-66BA-4078-A349-360C1DA7B2D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7B3D83-C3F1-470E-B494-8BE1935BC680}" type="pres">
      <dgm:prSet presAssocID="{EBD249AD-987A-4FAC-866A-FAC3A2B2F2C8}" presName="sibTrans" presStyleCnt="0"/>
      <dgm:spPr/>
    </dgm:pt>
    <dgm:pt modelId="{D0DEB6D9-D09D-43D2-ABD1-5F64468EBB5B}" type="pres">
      <dgm:prSet presAssocID="{763634EB-B889-4AA3-8AC1-DA0BD20CA46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D1DDE-7E67-4EF3-827D-C6CBFD847741}" type="pres">
      <dgm:prSet presAssocID="{BEF801F0-E927-4BA2-B7C8-416920919C14}" presName="sibTrans" presStyleCnt="0"/>
      <dgm:spPr/>
    </dgm:pt>
    <dgm:pt modelId="{455C88B0-F88B-4BAB-88D3-884A01FE62CA}" type="pres">
      <dgm:prSet presAssocID="{7C18E9AB-FC1A-4D1C-8D0C-DA5CD40FDEA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A34E89-F1ED-4448-B00D-CC99F3D6375D}" type="presOf" srcId="{7C18E9AB-FC1A-4D1C-8D0C-DA5CD40FDEA7}" destId="{455C88B0-F88B-4BAB-88D3-884A01FE62CA}" srcOrd="0" destOrd="0" presId="urn:microsoft.com/office/officeart/2005/8/layout/default"/>
    <dgm:cxn modelId="{6CC7561B-7ECB-404A-90E6-378063DF29F3}" srcId="{4DA007F3-A383-4F43-9373-29ABA6ED2919}" destId="{F326E513-72B3-4D54-9B9F-433B828073F3}" srcOrd="0" destOrd="0" parTransId="{07A1FF1B-B146-4B36-B571-4D10B1CCDA7E}" sibTransId="{270319D6-8654-4D66-BB58-C9ED4FECEE2B}"/>
    <dgm:cxn modelId="{2CAD5C6A-46A6-4CEC-906E-61BD37C84A23}" srcId="{4DA007F3-A383-4F43-9373-29ABA6ED2919}" destId="{763634EB-B889-4AA3-8AC1-DA0BD20CA46F}" srcOrd="4" destOrd="0" parTransId="{219C4A37-CB1F-4BB2-A18A-C3179D9D43C2}" sibTransId="{BEF801F0-E927-4BA2-B7C8-416920919C14}"/>
    <dgm:cxn modelId="{61D6B3C5-803E-40B3-B4FF-F3D4B949623F}" type="presOf" srcId="{763634EB-B889-4AA3-8AC1-DA0BD20CA46F}" destId="{D0DEB6D9-D09D-43D2-ABD1-5F64468EBB5B}" srcOrd="0" destOrd="0" presId="urn:microsoft.com/office/officeart/2005/8/layout/default"/>
    <dgm:cxn modelId="{1F35EB55-3BD0-4AF2-A27D-3F0781C87276}" type="presOf" srcId="{FC38D9F7-66BA-4078-A349-360C1DA7B2D6}" destId="{E1B0BF89-C2ED-4388-AA75-1A3372CA6895}" srcOrd="0" destOrd="0" presId="urn:microsoft.com/office/officeart/2005/8/layout/default"/>
    <dgm:cxn modelId="{168C37FD-8EC8-4CD7-AF1F-A5D078F18D36}" srcId="{4DA007F3-A383-4F43-9373-29ABA6ED2919}" destId="{FC38D9F7-66BA-4078-A349-360C1DA7B2D6}" srcOrd="3" destOrd="0" parTransId="{A5ABBF7B-2734-4917-86A6-E04140F76131}" sibTransId="{EBD249AD-987A-4FAC-866A-FAC3A2B2F2C8}"/>
    <dgm:cxn modelId="{5243E987-43F1-477C-B24E-84832589FEC0}" srcId="{4DA007F3-A383-4F43-9373-29ABA6ED2919}" destId="{817CF42C-1026-439F-BFCE-FA8663A6227F}" srcOrd="1" destOrd="0" parTransId="{7407DEC5-1EEA-4BCE-9817-453C51667032}" sibTransId="{ADC21111-BA7D-4351-9F68-956667D1D1A4}"/>
    <dgm:cxn modelId="{EDD39DDD-3506-44C3-A031-729B096701EC}" type="presOf" srcId="{4DA007F3-A383-4F43-9373-29ABA6ED2919}" destId="{B12173AB-9FAC-4785-BA86-28B06381AA49}" srcOrd="0" destOrd="0" presId="urn:microsoft.com/office/officeart/2005/8/layout/default"/>
    <dgm:cxn modelId="{150C5308-3EF7-4A65-B8D4-3C44B0D51371}" srcId="{4DA007F3-A383-4F43-9373-29ABA6ED2919}" destId="{7C18E9AB-FC1A-4D1C-8D0C-DA5CD40FDEA7}" srcOrd="5" destOrd="0" parTransId="{29C5B1B7-F162-4A93-810A-2A9B9865D382}" sibTransId="{FFC6B773-D45B-4DFF-BFF4-0D7F26D5DEB1}"/>
    <dgm:cxn modelId="{C30BCFEB-F603-469F-8B8F-654F15669722}" type="presOf" srcId="{F326E513-72B3-4D54-9B9F-433B828073F3}" destId="{406536F3-9D67-4CA5-AC0C-5AEFD772062D}" srcOrd="0" destOrd="0" presId="urn:microsoft.com/office/officeart/2005/8/layout/default"/>
    <dgm:cxn modelId="{A62F7211-F6B2-4C8D-8D35-59233F7A303C}" type="presOf" srcId="{8A4BA5A4-F54A-4288-9E39-F17309BC4615}" destId="{9968E18A-1DAD-4DC4-A158-1A6AC7043008}" srcOrd="0" destOrd="0" presId="urn:microsoft.com/office/officeart/2005/8/layout/default"/>
    <dgm:cxn modelId="{651CC076-9EDB-4E18-8E76-0C64C731A142}" type="presOf" srcId="{817CF42C-1026-439F-BFCE-FA8663A6227F}" destId="{086F7D32-FE42-464A-A367-98F343F53695}" srcOrd="0" destOrd="0" presId="urn:microsoft.com/office/officeart/2005/8/layout/default"/>
    <dgm:cxn modelId="{96B05E26-9612-444B-8FAB-726A1C1591F8}" srcId="{4DA007F3-A383-4F43-9373-29ABA6ED2919}" destId="{8A4BA5A4-F54A-4288-9E39-F17309BC4615}" srcOrd="2" destOrd="0" parTransId="{6DDB4B39-3131-4844-90EB-3D10A93654FA}" sibTransId="{CF0A6A41-B684-4872-9BEF-17F42E2B17B4}"/>
    <dgm:cxn modelId="{EC9623F4-BE1F-4A68-953C-918C8CD18BCE}" type="presParOf" srcId="{B12173AB-9FAC-4785-BA86-28B06381AA49}" destId="{406536F3-9D67-4CA5-AC0C-5AEFD772062D}" srcOrd="0" destOrd="0" presId="urn:microsoft.com/office/officeart/2005/8/layout/default"/>
    <dgm:cxn modelId="{64A641F9-6F83-433E-AE6A-D4B2D698F954}" type="presParOf" srcId="{B12173AB-9FAC-4785-BA86-28B06381AA49}" destId="{BF2A4D12-36FA-4A9D-B9BC-6F7A2F21C825}" srcOrd="1" destOrd="0" presId="urn:microsoft.com/office/officeart/2005/8/layout/default"/>
    <dgm:cxn modelId="{A4D5F139-2412-4F75-97A5-D76B95AC26E1}" type="presParOf" srcId="{B12173AB-9FAC-4785-BA86-28B06381AA49}" destId="{086F7D32-FE42-464A-A367-98F343F53695}" srcOrd="2" destOrd="0" presId="urn:microsoft.com/office/officeart/2005/8/layout/default"/>
    <dgm:cxn modelId="{42D8FEDD-0373-4E12-8869-DF70A2683D99}" type="presParOf" srcId="{B12173AB-9FAC-4785-BA86-28B06381AA49}" destId="{0D2C1E28-964E-4198-8854-02034635F2CD}" srcOrd="3" destOrd="0" presId="urn:microsoft.com/office/officeart/2005/8/layout/default"/>
    <dgm:cxn modelId="{8C45DBF5-A8A6-4D5C-8107-8918890D0197}" type="presParOf" srcId="{B12173AB-9FAC-4785-BA86-28B06381AA49}" destId="{9968E18A-1DAD-4DC4-A158-1A6AC7043008}" srcOrd="4" destOrd="0" presId="urn:microsoft.com/office/officeart/2005/8/layout/default"/>
    <dgm:cxn modelId="{6DA86179-C6DE-4157-A649-5E575B114214}" type="presParOf" srcId="{B12173AB-9FAC-4785-BA86-28B06381AA49}" destId="{AD3BE45A-3568-43CE-A967-E49F9A7241C3}" srcOrd="5" destOrd="0" presId="urn:microsoft.com/office/officeart/2005/8/layout/default"/>
    <dgm:cxn modelId="{D1590A41-2CDB-4420-90AD-D8282B5B2FF7}" type="presParOf" srcId="{B12173AB-9FAC-4785-BA86-28B06381AA49}" destId="{E1B0BF89-C2ED-4388-AA75-1A3372CA6895}" srcOrd="6" destOrd="0" presId="urn:microsoft.com/office/officeart/2005/8/layout/default"/>
    <dgm:cxn modelId="{6930C664-EEA5-4AD5-83CD-0614E7C29C72}" type="presParOf" srcId="{B12173AB-9FAC-4785-BA86-28B06381AA49}" destId="{EE7B3D83-C3F1-470E-B494-8BE1935BC680}" srcOrd="7" destOrd="0" presId="urn:microsoft.com/office/officeart/2005/8/layout/default"/>
    <dgm:cxn modelId="{BEF8AE45-988F-4599-88E5-9AAE1A037A26}" type="presParOf" srcId="{B12173AB-9FAC-4785-BA86-28B06381AA49}" destId="{D0DEB6D9-D09D-43D2-ABD1-5F64468EBB5B}" srcOrd="8" destOrd="0" presId="urn:microsoft.com/office/officeart/2005/8/layout/default"/>
    <dgm:cxn modelId="{30ED621F-CE90-434B-BD5A-10F5538F07C4}" type="presParOf" srcId="{B12173AB-9FAC-4785-BA86-28B06381AA49}" destId="{37CD1DDE-7E67-4EF3-827D-C6CBFD847741}" srcOrd="9" destOrd="0" presId="urn:microsoft.com/office/officeart/2005/8/layout/default"/>
    <dgm:cxn modelId="{564D3495-9D7A-437A-9512-C9D4DFB728B6}" type="presParOf" srcId="{B12173AB-9FAC-4785-BA86-28B06381AA49}" destId="{455C88B0-F88B-4BAB-88D3-884A01FE62C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7884DA-EA27-4FEE-9D39-CDA20977CB3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F960D98A-177E-4163-9B06-5E893C5AC9E0}">
      <dgm:prSet phldrT="[Текст]"/>
      <dgm:spPr/>
      <dgm:t>
        <a:bodyPr/>
        <a:lstStyle/>
        <a:p>
          <a:r>
            <a:rPr lang="ru-RU" smtClean="0"/>
            <a:t>Развёртывание и первичная настройка</a:t>
          </a:r>
          <a:endParaRPr lang="ru-RU" dirty="0"/>
        </a:p>
      </dgm:t>
    </dgm:pt>
    <dgm:pt modelId="{BCE7414D-C5F7-4ED6-8CBD-E947F23595FB}" type="parTrans" cxnId="{C02840EC-A715-4E19-8252-94CE23FB626D}">
      <dgm:prSet/>
      <dgm:spPr/>
      <dgm:t>
        <a:bodyPr/>
        <a:lstStyle/>
        <a:p>
          <a:endParaRPr lang="ru-RU"/>
        </a:p>
      </dgm:t>
    </dgm:pt>
    <dgm:pt modelId="{E726CD31-4531-4FE7-8F99-AC2F8AD5A32A}" type="sibTrans" cxnId="{C02840EC-A715-4E19-8252-94CE23FB626D}">
      <dgm:prSet/>
      <dgm:spPr/>
      <dgm:t>
        <a:bodyPr/>
        <a:lstStyle/>
        <a:p>
          <a:endParaRPr lang="ru-RU"/>
        </a:p>
      </dgm:t>
    </dgm:pt>
    <dgm:pt modelId="{C7F4C023-4216-4854-89DA-04FBBF7604E8}">
      <dgm:prSet/>
      <dgm:spPr/>
      <dgm:t>
        <a:bodyPr/>
        <a:lstStyle/>
        <a:p>
          <a:r>
            <a:rPr lang="ru-RU" smtClean="0"/>
            <a:t>Инсталляция системы на серверной платформе Банка</a:t>
          </a:r>
          <a:endParaRPr lang="ru-RU"/>
        </a:p>
      </dgm:t>
    </dgm:pt>
    <dgm:pt modelId="{71A8B324-9B3A-4518-A46E-0426B0AEA3E1}" type="parTrans" cxnId="{75A5974A-CCFD-4B50-8CC3-3FE37594A200}">
      <dgm:prSet/>
      <dgm:spPr/>
      <dgm:t>
        <a:bodyPr/>
        <a:lstStyle/>
        <a:p>
          <a:endParaRPr lang="ru-RU"/>
        </a:p>
      </dgm:t>
    </dgm:pt>
    <dgm:pt modelId="{EDDD11E5-D38B-4ECD-B861-742C571B4F9E}" type="sibTrans" cxnId="{75A5974A-CCFD-4B50-8CC3-3FE37594A200}">
      <dgm:prSet/>
      <dgm:spPr/>
      <dgm:t>
        <a:bodyPr/>
        <a:lstStyle/>
        <a:p>
          <a:endParaRPr lang="ru-RU"/>
        </a:p>
      </dgm:t>
    </dgm:pt>
    <dgm:pt modelId="{682C2740-A1F1-456B-A7CE-370F2C54DC11}">
      <dgm:prSet/>
      <dgm:spPr/>
      <dgm:t>
        <a:bodyPr/>
        <a:lstStyle/>
        <a:p>
          <a:r>
            <a:rPr lang="ru-RU" smtClean="0"/>
            <a:t>Загрузка исторических данных о клиентском расходе/поступлении и инкассациях</a:t>
          </a:r>
          <a:endParaRPr lang="ru-RU"/>
        </a:p>
      </dgm:t>
    </dgm:pt>
    <dgm:pt modelId="{6543CB91-65DF-4C9C-A367-A5AACEC5FD08}" type="parTrans" cxnId="{145B61FE-A1FD-463D-99FC-44C73F5F0918}">
      <dgm:prSet/>
      <dgm:spPr/>
      <dgm:t>
        <a:bodyPr/>
        <a:lstStyle/>
        <a:p>
          <a:endParaRPr lang="ru-RU"/>
        </a:p>
      </dgm:t>
    </dgm:pt>
    <dgm:pt modelId="{3213BA28-9712-43D2-AF69-5DD9431CA868}" type="sibTrans" cxnId="{145B61FE-A1FD-463D-99FC-44C73F5F0918}">
      <dgm:prSet/>
      <dgm:spPr/>
      <dgm:t>
        <a:bodyPr/>
        <a:lstStyle/>
        <a:p>
          <a:endParaRPr lang="ru-RU"/>
        </a:p>
      </dgm:t>
    </dgm:pt>
    <dgm:pt modelId="{DD1CF7CB-C75F-4AAB-88A5-ECFC9182344B}">
      <dgm:prSet/>
      <dgm:spPr/>
      <dgm:t>
        <a:bodyPr/>
        <a:lstStyle/>
        <a:p>
          <a:r>
            <a:rPr lang="ru-RU" dirty="0" smtClean="0"/>
            <a:t>Расчёт экономических параметров (стоимость инкассации, стоимость формирования/расформирования кассет, оптимальных страховых сумм)</a:t>
          </a:r>
          <a:endParaRPr lang="ru-RU" dirty="0"/>
        </a:p>
      </dgm:t>
    </dgm:pt>
    <dgm:pt modelId="{C6113D76-0062-4923-85A4-9A8A1F0C0DDF}" type="parTrans" cxnId="{7B651DC0-BA4D-4531-9EEA-3920A128264E}">
      <dgm:prSet/>
      <dgm:spPr/>
      <dgm:t>
        <a:bodyPr/>
        <a:lstStyle/>
        <a:p>
          <a:endParaRPr lang="ru-RU"/>
        </a:p>
      </dgm:t>
    </dgm:pt>
    <dgm:pt modelId="{40BED858-E903-40A0-8DEE-9696B7A9D2E6}" type="sibTrans" cxnId="{7B651DC0-BA4D-4531-9EEA-3920A128264E}">
      <dgm:prSet/>
      <dgm:spPr/>
      <dgm:t>
        <a:bodyPr/>
        <a:lstStyle/>
        <a:p>
          <a:endParaRPr lang="ru-RU"/>
        </a:p>
      </dgm:t>
    </dgm:pt>
    <dgm:pt modelId="{01F06F69-A168-4214-96FE-AA00A83781F3}">
      <dgm:prSet/>
      <dgm:spPr/>
      <dgm:t>
        <a:bodyPr/>
        <a:lstStyle/>
        <a:p>
          <a:r>
            <a:rPr lang="ru-RU" dirty="0" smtClean="0"/>
            <a:t>Настройка параметров Системы (ввод расписаний работы служб инкассации, расписаний доступности банкоматов, заведение пользователей и полномочий, состав и вместимость кассет и пр.)</a:t>
          </a:r>
          <a:endParaRPr lang="ru-RU" dirty="0"/>
        </a:p>
      </dgm:t>
    </dgm:pt>
    <dgm:pt modelId="{90116E9C-3297-4A4F-8888-1C7F34065FE0}" type="parTrans" cxnId="{377C41E2-1E53-4DE8-B37F-FA6810C08297}">
      <dgm:prSet/>
      <dgm:spPr/>
      <dgm:t>
        <a:bodyPr/>
        <a:lstStyle/>
        <a:p>
          <a:endParaRPr lang="ru-RU"/>
        </a:p>
      </dgm:t>
    </dgm:pt>
    <dgm:pt modelId="{DF3AFFA1-F472-4D92-8C7F-33595BFC7F4B}" type="sibTrans" cxnId="{377C41E2-1E53-4DE8-B37F-FA6810C08297}">
      <dgm:prSet/>
      <dgm:spPr/>
      <dgm:t>
        <a:bodyPr/>
        <a:lstStyle/>
        <a:p>
          <a:endParaRPr lang="ru-RU"/>
        </a:p>
      </dgm:t>
    </dgm:pt>
    <dgm:pt modelId="{3865BF7A-126A-4FF9-A72F-ECF6E8C1218C}">
      <dgm:prSet/>
      <dgm:spPr/>
      <dgm:t>
        <a:bodyPr/>
        <a:lstStyle/>
        <a:p>
          <a:r>
            <a:rPr lang="ru-RU" smtClean="0"/>
            <a:t>Регулярная загрузка данных</a:t>
          </a:r>
          <a:endParaRPr lang="ru-RU"/>
        </a:p>
      </dgm:t>
    </dgm:pt>
    <dgm:pt modelId="{8DA27366-B2C8-4169-A8CE-608D142D782A}" type="parTrans" cxnId="{836CF222-7072-4675-9B0F-4A3B6FBEDB0F}">
      <dgm:prSet/>
      <dgm:spPr/>
      <dgm:t>
        <a:bodyPr/>
        <a:lstStyle/>
        <a:p>
          <a:endParaRPr lang="ru-RU"/>
        </a:p>
      </dgm:t>
    </dgm:pt>
    <dgm:pt modelId="{AEEBEF45-1EC0-45B0-8DF0-ADA2651F713A}" type="sibTrans" cxnId="{836CF222-7072-4675-9B0F-4A3B6FBEDB0F}">
      <dgm:prSet/>
      <dgm:spPr/>
      <dgm:t>
        <a:bodyPr/>
        <a:lstStyle/>
        <a:p>
          <a:endParaRPr lang="ru-RU"/>
        </a:p>
      </dgm:t>
    </dgm:pt>
    <dgm:pt modelId="{B97EE6D1-D116-4CB3-8A39-E842AD7BD3DF}">
      <dgm:prSet/>
      <dgm:spPr/>
      <dgm:t>
        <a:bodyPr/>
        <a:lstStyle/>
        <a:p>
          <a:r>
            <a:rPr lang="ru-RU" dirty="0" smtClean="0"/>
            <a:t>Обеспечение регулярного поступления данных о клиентском расходе/поступлении и инкассациях из ИС Банка</a:t>
          </a:r>
          <a:endParaRPr lang="ru-RU" dirty="0"/>
        </a:p>
      </dgm:t>
    </dgm:pt>
    <dgm:pt modelId="{A5F33385-3EAD-4FAB-B7A2-C6910CC6CC81}" type="parTrans" cxnId="{29AF6095-AEA8-4857-AD9E-AFF6AF63DDCE}">
      <dgm:prSet/>
      <dgm:spPr/>
      <dgm:t>
        <a:bodyPr/>
        <a:lstStyle/>
        <a:p>
          <a:endParaRPr lang="ru-RU"/>
        </a:p>
      </dgm:t>
    </dgm:pt>
    <dgm:pt modelId="{80979A85-9A9D-4085-8524-29EF6619EBDF}" type="sibTrans" cxnId="{29AF6095-AEA8-4857-AD9E-AFF6AF63DDCE}">
      <dgm:prSet/>
      <dgm:spPr/>
      <dgm:t>
        <a:bodyPr/>
        <a:lstStyle/>
        <a:p>
          <a:endParaRPr lang="ru-RU"/>
        </a:p>
      </dgm:t>
    </dgm:pt>
    <dgm:pt modelId="{6E785F76-1934-4323-A089-4CCBEAF97328}">
      <dgm:prSet/>
      <dgm:spPr/>
      <dgm:t>
        <a:bodyPr/>
        <a:lstStyle/>
        <a:p>
          <a:r>
            <a:rPr lang="ru-RU" smtClean="0"/>
            <a:t>Обеспечение поступления данных о технических неисправностях</a:t>
          </a:r>
          <a:endParaRPr lang="ru-RU"/>
        </a:p>
      </dgm:t>
    </dgm:pt>
    <dgm:pt modelId="{7EBB3BEA-44C6-4658-B10F-86928207C843}" type="parTrans" cxnId="{867D9F64-5725-406D-8128-5ED2D848842C}">
      <dgm:prSet/>
      <dgm:spPr/>
      <dgm:t>
        <a:bodyPr/>
        <a:lstStyle/>
        <a:p>
          <a:endParaRPr lang="ru-RU"/>
        </a:p>
      </dgm:t>
    </dgm:pt>
    <dgm:pt modelId="{3C54AB08-B754-42CE-8476-0D41D07BA912}" type="sibTrans" cxnId="{867D9F64-5725-406D-8128-5ED2D848842C}">
      <dgm:prSet/>
      <dgm:spPr/>
      <dgm:t>
        <a:bodyPr/>
        <a:lstStyle/>
        <a:p>
          <a:endParaRPr lang="ru-RU"/>
        </a:p>
      </dgm:t>
    </dgm:pt>
    <dgm:pt modelId="{F11065B1-F714-4E2B-A854-332B207F0BCC}">
      <dgm:prSet/>
      <dgm:spPr/>
      <dgm:t>
        <a:bodyPr/>
        <a:lstStyle/>
        <a:p>
          <a:r>
            <a:rPr lang="ru-RU" dirty="0" smtClean="0"/>
            <a:t>Отработка использования системы для одного КУ в объеме формирования распоряжений на инкассацию банкоматов</a:t>
          </a:r>
          <a:endParaRPr lang="ru-RU" dirty="0"/>
        </a:p>
      </dgm:t>
    </dgm:pt>
    <dgm:pt modelId="{4F9286DA-DC9E-41CF-8756-036BC6D095C1}" type="parTrans" cxnId="{3ED0E685-08FE-4549-A267-263534161482}">
      <dgm:prSet/>
      <dgm:spPr/>
      <dgm:t>
        <a:bodyPr/>
        <a:lstStyle/>
        <a:p>
          <a:endParaRPr lang="ru-RU"/>
        </a:p>
      </dgm:t>
    </dgm:pt>
    <dgm:pt modelId="{1F3EE397-AF9B-4AA4-9573-5D4D3578186D}" type="sibTrans" cxnId="{3ED0E685-08FE-4549-A267-263534161482}">
      <dgm:prSet/>
      <dgm:spPr/>
      <dgm:t>
        <a:bodyPr/>
        <a:lstStyle/>
        <a:p>
          <a:endParaRPr lang="ru-RU"/>
        </a:p>
      </dgm:t>
    </dgm:pt>
    <dgm:pt modelId="{D136B8BC-0334-48EC-A315-C1B664906BC2}">
      <dgm:prSet/>
      <dgm:spPr/>
      <dgm:t>
        <a:bodyPr/>
        <a:lstStyle/>
        <a:p>
          <a:r>
            <a:rPr lang="ru-RU" dirty="0" smtClean="0"/>
            <a:t>Обучение пользователей (формирование распоряжений, работа с прогнозом расхода/поступления, прогнозирование наличности для КУ, формирование отчетности)</a:t>
          </a:r>
          <a:endParaRPr lang="ru-RU" dirty="0"/>
        </a:p>
      </dgm:t>
    </dgm:pt>
    <dgm:pt modelId="{7C0E68EC-D4D4-42E6-81B9-682BDB3B9AE1}" type="parTrans" cxnId="{1DADD676-BF97-4CC3-9817-DD6FC3F7A878}">
      <dgm:prSet/>
      <dgm:spPr/>
      <dgm:t>
        <a:bodyPr/>
        <a:lstStyle/>
        <a:p>
          <a:endParaRPr lang="ru-RU"/>
        </a:p>
      </dgm:t>
    </dgm:pt>
    <dgm:pt modelId="{FB7F3923-78FA-413E-82CE-9D00C8672C93}" type="sibTrans" cxnId="{1DADD676-BF97-4CC3-9817-DD6FC3F7A878}">
      <dgm:prSet/>
      <dgm:spPr/>
      <dgm:t>
        <a:bodyPr/>
        <a:lstStyle/>
        <a:p>
          <a:endParaRPr lang="ru-RU"/>
        </a:p>
      </dgm:t>
    </dgm:pt>
    <dgm:pt modelId="{0F547DA6-7775-4B25-8E8B-B21D507C3348}">
      <dgm:prSet/>
      <dgm:spPr/>
      <dgm:t>
        <a:bodyPr/>
        <a:lstStyle/>
        <a:p>
          <a:r>
            <a:rPr lang="ru-RU" dirty="0" smtClean="0"/>
            <a:t>Расчёт экономического эффекта</a:t>
          </a:r>
          <a:endParaRPr lang="ru-RU" dirty="0"/>
        </a:p>
      </dgm:t>
    </dgm:pt>
    <dgm:pt modelId="{75489485-3859-4F17-9EF2-9B1400972DAD}" type="parTrans" cxnId="{118A7642-D242-40B1-8A01-F3C55216640B}">
      <dgm:prSet/>
      <dgm:spPr/>
      <dgm:t>
        <a:bodyPr/>
        <a:lstStyle/>
        <a:p>
          <a:endParaRPr lang="ru-RU"/>
        </a:p>
      </dgm:t>
    </dgm:pt>
    <dgm:pt modelId="{8710A663-F14B-4BC3-A8BC-9E1959DA53A9}" type="sibTrans" cxnId="{118A7642-D242-40B1-8A01-F3C55216640B}">
      <dgm:prSet/>
      <dgm:spPr/>
      <dgm:t>
        <a:bodyPr/>
        <a:lstStyle/>
        <a:p>
          <a:endParaRPr lang="ru-RU"/>
        </a:p>
      </dgm:t>
    </dgm:pt>
    <dgm:pt modelId="{94048CBB-8253-45FB-BAA2-5B0B7DBEA103}" type="pres">
      <dgm:prSet presAssocID="{197884DA-EA27-4FEE-9D39-CDA20977C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2102FA-256F-466C-8AE3-3717C27BC946}" type="pres">
      <dgm:prSet presAssocID="{F960D98A-177E-4163-9B06-5E893C5AC9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25A279-1E32-4415-BD45-AFA1919B1CC8}" type="pres">
      <dgm:prSet presAssocID="{F960D98A-177E-4163-9B06-5E893C5AC9E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BBE278-95DC-4F6D-9276-45E3D3D8D8E6}" type="pres">
      <dgm:prSet presAssocID="{3865BF7A-126A-4FF9-A72F-ECF6E8C1218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372DDB-4BD2-4569-A4F4-B6ABA5E7E506}" type="pres">
      <dgm:prSet presAssocID="{3865BF7A-126A-4FF9-A72F-ECF6E8C1218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F1DDC7-3456-471D-A160-641A5B7A12BB}" type="pres">
      <dgm:prSet presAssocID="{F11065B1-F714-4E2B-A854-332B207F0B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5C58F0-E88A-4E1D-9E0B-A4C8CB45881D}" type="pres">
      <dgm:prSet presAssocID="{F11065B1-F714-4E2B-A854-332B207F0BC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5B61FE-A1FD-463D-99FC-44C73F5F0918}" srcId="{F960D98A-177E-4163-9B06-5E893C5AC9E0}" destId="{682C2740-A1F1-456B-A7CE-370F2C54DC11}" srcOrd="1" destOrd="0" parTransId="{6543CB91-65DF-4C9C-A367-A5AACEC5FD08}" sibTransId="{3213BA28-9712-43D2-AF69-5DD9431CA868}"/>
    <dgm:cxn modelId="{5A7899D1-8FFB-460D-91D1-93E9926C74B0}" type="presOf" srcId="{B97EE6D1-D116-4CB3-8A39-E842AD7BD3DF}" destId="{1F372DDB-4BD2-4569-A4F4-B6ABA5E7E506}" srcOrd="0" destOrd="0" presId="urn:microsoft.com/office/officeart/2005/8/layout/vList2"/>
    <dgm:cxn modelId="{3ED0E685-08FE-4549-A267-263534161482}" srcId="{197884DA-EA27-4FEE-9D39-CDA20977CB32}" destId="{F11065B1-F714-4E2B-A854-332B207F0BCC}" srcOrd="2" destOrd="0" parTransId="{4F9286DA-DC9E-41CF-8756-036BC6D095C1}" sibTransId="{1F3EE397-AF9B-4AA4-9573-5D4D3578186D}"/>
    <dgm:cxn modelId="{836CF222-7072-4675-9B0F-4A3B6FBEDB0F}" srcId="{197884DA-EA27-4FEE-9D39-CDA20977CB32}" destId="{3865BF7A-126A-4FF9-A72F-ECF6E8C1218C}" srcOrd="1" destOrd="0" parTransId="{8DA27366-B2C8-4169-A8CE-608D142D782A}" sibTransId="{AEEBEF45-1EC0-45B0-8DF0-ADA2651F713A}"/>
    <dgm:cxn modelId="{63124303-A86C-489D-949A-235942EBB8A7}" type="presOf" srcId="{6E785F76-1934-4323-A089-4CCBEAF97328}" destId="{1F372DDB-4BD2-4569-A4F4-B6ABA5E7E506}" srcOrd="0" destOrd="1" presId="urn:microsoft.com/office/officeart/2005/8/layout/vList2"/>
    <dgm:cxn modelId="{FE571031-D71C-433B-97D0-3DC39D04FBFB}" type="presOf" srcId="{3865BF7A-126A-4FF9-A72F-ECF6E8C1218C}" destId="{38BBE278-95DC-4F6D-9276-45E3D3D8D8E6}" srcOrd="0" destOrd="0" presId="urn:microsoft.com/office/officeart/2005/8/layout/vList2"/>
    <dgm:cxn modelId="{AF7C13DF-4BC5-4A83-82B9-94E4C061FEA1}" type="presOf" srcId="{D136B8BC-0334-48EC-A315-C1B664906BC2}" destId="{D75C58F0-E88A-4E1D-9E0B-A4C8CB45881D}" srcOrd="0" destOrd="0" presId="urn:microsoft.com/office/officeart/2005/8/layout/vList2"/>
    <dgm:cxn modelId="{75A5974A-CCFD-4B50-8CC3-3FE37594A200}" srcId="{F960D98A-177E-4163-9B06-5E893C5AC9E0}" destId="{C7F4C023-4216-4854-89DA-04FBBF7604E8}" srcOrd="0" destOrd="0" parTransId="{71A8B324-9B3A-4518-A46E-0426B0AEA3E1}" sibTransId="{EDDD11E5-D38B-4ECD-B861-742C571B4F9E}"/>
    <dgm:cxn modelId="{2BF70FDE-65E0-4445-9C49-89647FA178BB}" type="presOf" srcId="{F960D98A-177E-4163-9B06-5E893C5AC9E0}" destId="{FF2102FA-256F-466C-8AE3-3717C27BC946}" srcOrd="0" destOrd="0" presId="urn:microsoft.com/office/officeart/2005/8/layout/vList2"/>
    <dgm:cxn modelId="{1DADD676-BF97-4CC3-9817-DD6FC3F7A878}" srcId="{F11065B1-F714-4E2B-A854-332B207F0BCC}" destId="{D136B8BC-0334-48EC-A315-C1B664906BC2}" srcOrd="0" destOrd="0" parTransId="{7C0E68EC-D4D4-42E6-81B9-682BDB3B9AE1}" sibTransId="{FB7F3923-78FA-413E-82CE-9D00C8672C93}"/>
    <dgm:cxn modelId="{C02840EC-A715-4E19-8252-94CE23FB626D}" srcId="{197884DA-EA27-4FEE-9D39-CDA20977CB32}" destId="{F960D98A-177E-4163-9B06-5E893C5AC9E0}" srcOrd="0" destOrd="0" parTransId="{BCE7414D-C5F7-4ED6-8CBD-E947F23595FB}" sibTransId="{E726CD31-4531-4FE7-8F99-AC2F8AD5A32A}"/>
    <dgm:cxn modelId="{377C41E2-1E53-4DE8-B37F-FA6810C08297}" srcId="{F960D98A-177E-4163-9B06-5E893C5AC9E0}" destId="{01F06F69-A168-4214-96FE-AA00A83781F3}" srcOrd="3" destOrd="0" parTransId="{90116E9C-3297-4A4F-8888-1C7F34065FE0}" sibTransId="{DF3AFFA1-F472-4D92-8C7F-33595BFC7F4B}"/>
    <dgm:cxn modelId="{0A831E1C-7CA5-472D-9865-8A02C429230B}" type="presOf" srcId="{197884DA-EA27-4FEE-9D39-CDA20977CB32}" destId="{94048CBB-8253-45FB-BAA2-5B0B7DBEA103}" srcOrd="0" destOrd="0" presId="urn:microsoft.com/office/officeart/2005/8/layout/vList2"/>
    <dgm:cxn modelId="{7B651DC0-BA4D-4531-9EEA-3920A128264E}" srcId="{F960D98A-177E-4163-9B06-5E893C5AC9E0}" destId="{DD1CF7CB-C75F-4AAB-88A5-ECFC9182344B}" srcOrd="2" destOrd="0" parTransId="{C6113D76-0062-4923-85A4-9A8A1F0C0DDF}" sibTransId="{40BED858-E903-40A0-8DEE-9696B7A9D2E6}"/>
    <dgm:cxn modelId="{867D9F64-5725-406D-8128-5ED2D848842C}" srcId="{3865BF7A-126A-4FF9-A72F-ECF6E8C1218C}" destId="{6E785F76-1934-4323-A089-4CCBEAF97328}" srcOrd="1" destOrd="0" parTransId="{7EBB3BEA-44C6-4658-B10F-86928207C843}" sibTransId="{3C54AB08-B754-42CE-8476-0D41D07BA912}"/>
    <dgm:cxn modelId="{29AF6095-AEA8-4857-AD9E-AFF6AF63DDCE}" srcId="{3865BF7A-126A-4FF9-A72F-ECF6E8C1218C}" destId="{B97EE6D1-D116-4CB3-8A39-E842AD7BD3DF}" srcOrd="0" destOrd="0" parTransId="{A5F33385-3EAD-4FAB-B7A2-C6910CC6CC81}" sibTransId="{80979A85-9A9D-4085-8524-29EF6619EBDF}"/>
    <dgm:cxn modelId="{68EB8BC6-0445-4848-9070-F84149154D29}" type="presOf" srcId="{C7F4C023-4216-4854-89DA-04FBBF7604E8}" destId="{B525A279-1E32-4415-BD45-AFA1919B1CC8}" srcOrd="0" destOrd="0" presId="urn:microsoft.com/office/officeart/2005/8/layout/vList2"/>
    <dgm:cxn modelId="{847A0F19-E273-418D-A2BD-2A4739597D3B}" type="presOf" srcId="{682C2740-A1F1-456B-A7CE-370F2C54DC11}" destId="{B525A279-1E32-4415-BD45-AFA1919B1CC8}" srcOrd="0" destOrd="1" presId="urn:microsoft.com/office/officeart/2005/8/layout/vList2"/>
    <dgm:cxn modelId="{118A7642-D242-40B1-8A01-F3C55216640B}" srcId="{F11065B1-F714-4E2B-A854-332B207F0BCC}" destId="{0F547DA6-7775-4B25-8E8B-B21D507C3348}" srcOrd="1" destOrd="0" parTransId="{75489485-3859-4F17-9EF2-9B1400972DAD}" sibTransId="{8710A663-F14B-4BC3-A8BC-9E1959DA53A9}"/>
    <dgm:cxn modelId="{E6BD99B1-49F4-4DFE-9256-09BD35BDF398}" type="presOf" srcId="{0F547DA6-7775-4B25-8E8B-B21D507C3348}" destId="{D75C58F0-E88A-4E1D-9E0B-A4C8CB45881D}" srcOrd="0" destOrd="1" presId="urn:microsoft.com/office/officeart/2005/8/layout/vList2"/>
    <dgm:cxn modelId="{3AAD406C-D323-448D-9A3B-A54A02D33523}" type="presOf" srcId="{01F06F69-A168-4214-96FE-AA00A83781F3}" destId="{B525A279-1E32-4415-BD45-AFA1919B1CC8}" srcOrd="0" destOrd="3" presId="urn:microsoft.com/office/officeart/2005/8/layout/vList2"/>
    <dgm:cxn modelId="{05F1C441-5F9E-462B-8B32-F0B5E48F64F7}" type="presOf" srcId="{DD1CF7CB-C75F-4AAB-88A5-ECFC9182344B}" destId="{B525A279-1E32-4415-BD45-AFA1919B1CC8}" srcOrd="0" destOrd="2" presId="urn:microsoft.com/office/officeart/2005/8/layout/vList2"/>
    <dgm:cxn modelId="{2605B3D3-B22D-4944-B6DB-0F90F452BF8B}" type="presOf" srcId="{F11065B1-F714-4E2B-A854-332B207F0BCC}" destId="{57F1DDC7-3456-471D-A160-641A5B7A12BB}" srcOrd="0" destOrd="0" presId="urn:microsoft.com/office/officeart/2005/8/layout/vList2"/>
    <dgm:cxn modelId="{662A0BFE-BB9C-4563-8697-53D48ABBE18F}" type="presParOf" srcId="{94048CBB-8253-45FB-BAA2-5B0B7DBEA103}" destId="{FF2102FA-256F-466C-8AE3-3717C27BC946}" srcOrd="0" destOrd="0" presId="urn:microsoft.com/office/officeart/2005/8/layout/vList2"/>
    <dgm:cxn modelId="{30930841-0BE6-417F-98E7-B5365DFCFB2E}" type="presParOf" srcId="{94048CBB-8253-45FB-BAA2-5B0B7DBEA103}" destId="{B525A279-1E32-4415-BD45-AFA1919B1CC8}" srcOrd="1" destOrd="0" presId="urn:microsoft.com/office/officeart/2005/8/layout/vList2"/>
    <dgm:cxn modelId="{2AFEC910-4B97-4992-B949-37AE541D0888}" type="presParOf" srcId="{94048CBB-8253-45FB-BAA2-5B0B7DBEA103}" destId="{38BBE278-95DC-4F6D-9276-45E3D3D8D8E6}" srcOrd="2" destOrd="0" presId="urn:microsoft.com/office/officeart/2005/8/layout/vList2"/>
    <dgm:cxn modelId="{59D88259-C22C-4EE2-9313-D4EC2B4D7A0F}" type="presParOf" srcId="{94048CBB-8253-45FB-BAA2-5B0B7DBEA103}" destId="{1F372DDB-4BD2-4569-A4F4-B6ABA5E7E506}" srcOrd="3" destOrd="0" presId="urn:microsoft.com/office/officeart/2005/8/layout/vList2"/>
    <dgm:cxn modelId="{7D39F693-E822-4881-85AA-D9F3C2AD145D}" type="presParOf" srcId="{94048CBB-8253-45FB-BAA2-5B0B7DBEA103}" destId="{57F1DDC7-3456-471D-A160-641A5B7A12BB}" srcOrd="4" destOrd="0" presId="urn:microsoft.com/office/officeart/2005/8/layout/vList2"/>
    <dgm:cxn modelId="{3CD73088-DE24-4670-8E42-5C365BA8373B}" type="presParOf" srcId="{94048CBB-8253-45FB-BAA2-5B0B7DBEA103}" destId="{D75C58F0-E88A-4E1D-9E0B-A4C8CB4588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738A5B-8F90-4328-9209-7E4BDCCFF4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9F126629-4AFE-452A-9247-B02C054AC458}">
      <dgm:prSet phldrT="[Текст]"/>
      <dgm:spPr/>
      <dgm:t>
        <a:bodyPr/>
        <a:lstStyle/>
        <a:p>
          <a:r>
            <a:rPr lang="ru-RU" dirty="0" smtClean="0"/>
            <a:t>Тиражирование Системы на другие КУ</a:t>
          </a:r>
          <a:endParaRPr lang="ru-RU" dirty="0"/>
        </a:p>
      </dgm:t>
    </dgm:pt>
    <dgm:pt modelId="{B975C65F-A0E5-423D-9348-C81B06620713}" type="parTrans" cxnId="{26BE109A-6885-410D-892A-F175AB1D6A86}">
      <dgm:prSet/>
      <dgm:spPr/>
      <dgm:t>
        <a:bodyPr/>
        <a:lstStyle/>
        <a:p>
          <a:endParaRPr lang="ru-RU"/>
        </a:p>
      </dgm:t>
    </dgm:pt>
    <dgm:pt modelId="{B0CF01E4-90EF-463A-A40D-8D3E15654315}" type="sibTrans" cxnId="{26BE109A-6885-410D-892A-F175AB1D6A86}">
      <dgm:prSet/>
      <dgm:spPr/>
      <dgm:t>
        <a:bodyPr/>
        <a:lstStyle/>
        <a:p>
          <a:endParaRPr lang="ru-RU"/>
        </a:p>
      </dgm:t>
    </dgm:pt>
    <dgm:pt modelId="{7977343E-8E7D-4C20-9DB7-494D5D4397BC}">
      <dgm:prSet phldrT="[Текст]"/>
      <dgm:spPr/>
      <dgm:t>
        <a:bodyPr/>
        <a:lstStyle/>
        <a:p>
          <a:r>
            <a:rPr lang="ru-RU" dirty="0" smtClean="0"/>
            <a:t>Обеспечение передачи данных в АБС для формирования приходных и расходных кассовых ордеров</a:t>
          </a:r>
          <a:endParaRPr lang="ru-RU" dirty="0"/>
        </a:p>
      </dgm:t>
    </dgm:pt>
    <dgm:pt modelId="{79047E10-1685-4C4B-8130-7D2B063DF380}" type="parTrans" cxnId="{C9E58AEF-782A-40A8-8C5C-7836ACDC674F}">
      <dgm:prSet/>
      <dgm:spPr/>
      <dgm:t>
        <a:bodyPr/>
        <a:lstStyle/>
        <a:p>
          <a:endParaRPr lang="ru-RU"/>
        </a:p>
      </dgm:t>
    </dgm:pt>
    <dgm:pt modelId="{0E237C64-B617-424B-8C93-E791CCBC17B9}" type="sibTrans" cxnId="{C9E58AEF-782A-40A8-8C5C-7836ACDC674F}">
      <dgm:prSet/>
      <dgm:spPr/>
      <dgm:t>
        <a:bodyPr/>
        <a:lstStyle/>
        <a:p>
          <a:endParaRPr lang="ru-RU"/>
        </a:p>
      </dgm:t>
    </dgm:pt>
    <dgm:pt modelId="{122E06A1-91B4-4778-9878-3357F72D0F5D}">
      <dgm:prSet/>
      <dgm:spPr/>
      <dgm:t>
        <a:bodyPr/>
        <a:lstStyle/>
        <a:p>
          <a:r>
            <a:rPr lang="ru-RU" dirty="0" smtClean="0"/>
            <a:t>Автоматизация всего БП обработки распоряжений</a:t>
          </a:r>
          <a:endParaRPr lang="ru-RU" dirty="0"/>
        </a:p>
      </dgm:t>
    </dgm:pt>
    <dgm:pt modelId="{C79B9E0D-F862-4472-99BC-EC03B9A1D5A4}" type="parTrans" cxnId="{B80BCB71-A507-47A1-AD4F-7BD7C667BE32}">
      <dgm:prSet/>
      <dgm:spPr/>
      <dgm:t>
        <a:bodyPr/>
        <a:lstStyle/>
        <a:p>
          <a:endParaRPr lang="ru-RU"/>
        </a:p>
      </dgm:t>
    </dgm:pt>
    <dgm:pt modelId="{E5D35BA1-A613-42A7-AB71-6AEB4EE9505B}" type="sibTrans" cxnId="{B80BCB71-A507-47A1-AD4F-7BD7C667BE32}">
      <dgm:prSet/>
      <dgm:spPr/>
      <dgm:t>
        <a:bodyPr/>
        <a:lstStyle/>
        <a:p>
          <a:endParaRPr lang="ru-RU"/>
        </a:p>
      </dgm:t>
    </dgm:pt>
    <dgm:pt modelId="{DA097913-1F74-494B-AF68-8F22A2BDACCF}">
      <dgm:prSet phldrT="[Текст]"/>
      <dgm:spPr/>
      <dgm:t>
        <a:bodyPr/>
        <a:lstStyle/>
        <a:p>
          <a:endParaRPr lang="ru-RU" dirty="0"/>
        </a:p>
      </dgm:t>
    </dgm:pt>
    <dgm:pt modelId="{8FE023C2-FC17-4FC2-AD8C-67B795465334}" type="parTrans" cxnId="{B9D0F3B1-D7F3-4AF3-8620-388C17FA2E2B}">
      <dgm:prSet/>
      <dgm:spPr/>
      <dgm:t>
        <a:bodyPr/>
        <a:lstStyle/>
        <a:p>
          <a:endParaRPr lang="ru-RU"/>
        </a:p>
      </dgm:t>
    </dgm:pt>
    <dgm:pt modelId="{62F9A97E-D9EE-4E6E-A7A6-80166CBA14E8}" type="sibTrans" cxnId="{B9D0F3B1-D7F3-4AF3-8620-388C17FA2E2B}">
      <dgm:prSet/>
      <dgm:spPr/>
      <dgm:t>
        <a:bodyPr/>
        <a:lstStyle/>
        <a:p>
          <a:endParaRPr lang="ru-RU"/>
        </a:p>
      </dgm:t>
    </dgm:pt>
    <dgm:pt modelId="{004F8060-F65D-485C-80BF-73D2503A1068}">
      <dgm:prSet/>
      <dgm:spPr/>
      <dgm:t>
        <a:bodyPr/>
        <a:lstStyle/>
        <a:p>
          <a:r>
            <a:rPr lang="ru-RU" dirty="0" smtClean="0"/>
            <a:t>Подключение к системе платёжных терминалов</a:t>
          </a:r>
          <a:endParaRPr lang="ru-RU" dirty="0"/>
        </a:p>
      </dgm:t>
    </dgm:pt>
    <dgm:pt modelId="{445EE0F0-6B3F-4211-8C52-2102AB78C948}" type="parTrans" cxnId="{FC8108A8-BBD2-48BF-B7DA-713378E6581D}">
      <dgm:prSet/>
      <dgm:spPr/>
      <dgm:t>
        <a:bodyPr/>
        <a:lstStyle/>
        <a:p>
          <a:endParaRPr lang="ru-RU"/>
        </a:p>
      </dgm:t>
    </dgm:pt>
    <dgm:pt modelId="{71347E3C-687C-4BF1-948F-0CF5960F6856}" type="sibTrans" cxnId="{FC8108A8-BBD2-48BF-B7DA-713378E6581D}">
      <dgm:prSet/>
      <dgm:spPr/>
      <dgm:t>
        <a:bodyPr/>
        <a:lstStyle/>
        <a:p>
          <a:endParaRPr lang="ru-RU"/>
        </a:p>
      </dgm:t>
    </dgm:pt>
    <dgm:pt modelId="{555E3632-6D83-4428-885E-7AD980C6AA2F}">
      <dgm:prSet phldrT="[Текст]"/>
      <dgm:spPr/>
      <dgm:t>
        <a:bodyPr/>
        <a:lstStyle/>
        <a:p>
          <a:r>
            <a:rPr lang="ru-RU" dirty="0" smtClean="0"/>
            <a:t>Настройка прав и полномочий для ввода в систему данных о формировании кассет, выполнения контроля расходных операций, ввода результатов пересчёта</a:t>
          </a:r>
          <a:endParaRPr lang="ru-RU" dirty="0"/>
        </a:p>
      </dgm:t>
    </dgm:pt>
    <dgm:pt modelId="{83EEB9A6-FBB2-4A6E-9EEF-3ED86CD637FB}" type="parTrans" cxnId="{D755DAAE-D734-4BC7-94A7-680B6AE4427B}">
      <dgm:prSet/>
      <dgm:spPr/>
      <dgm:t>
        <a:bodyPr/>
        <a:lstStyle/>
        <a:p>
          <a:endParaRPr lang="ru-RU"/>
        </a:p>
      </dgm:t>
    </dgm:pt>
    <dgm:pt modelId="{FC5C5E55-12C7-41D9-A883-51B85B7AE1E6}" type="sibTrans" cxnId="{D755DAAE-D734-4BC7-94A7-680B6AE4427B}">
      <dgm:prSet/>
      <dgm:spPr/>
      <dgm:t>
        <a:bodyPr/>
        <a:lstStyle/>
        <a:p>
          <a:endParaRPr lang="ru-RU"/>
        </a:p>
      </dgm:t>
    </dgm:pt>
    <dgm:pt modelId="{7F34EB63-9DB4-4C93-A4CE-2E72CBF7DAD2}">
      <dgm:prSet phldrT="[Текст]"/>
      <dgm:spPr/>
      <dgm:t>
        <a:bodyPr/>
        <a:lstStyle/>
        <a:p>
          <a:r>
            <a:rPr lang="ru-RU" dirty="0" smtClean="0"/>
            <a:t>Обучение пользователей</a:t>
          </a:r>
          <a:endParaRPr lang="ru-RU" dirty="0"/>
        </a:p>
      </dgm:t>
    </dgm:pt>
    <dgm:pt modelId="{514A171C-BEFC-4C7B-86DC-0E7C924439DA}" type="parTrans" cxnId="{A42C556D-D1A4-452C-B7A8-C79EF1052676}">
      <dgm:prSet/>
      <dgm:spPr/>
      <dgm:t>
        <a:bodyPr/>
        <a:lstStyle/>
        <a:p>
          <a:endParaRPr lang="ru-RU"/>
        </a:p>
      </dgm:t>
    </dgm:pt>
    <dgm:pt modelId="{F5ECA160-77D4-4152-AE95-059DFEB16D09}" type="sibTrans" cxnId="{A42C556D-D1A4-452C-B7A8-C79EF1052676}">
      <dgm:prSet/>
      <dgm:spPr/>
      <dgm:t>
        <a:bodyPr/>
        <a:lstStyle/>
        <a:p>
          <a:endParaRPr lang="ru-RU"/>
        </a:p>
      </dgm:t>
    </dgm:pt>
    <dgm:pt modelId="{D1763C1B-4696-4E8E-9E56-ED344106440B}">
      <dgm:prSet phldrT="[Текст]"/>
      <dgm:spPr/>
      <dgm:t>
        <a:bodyPr/>
        <a:lstStyle/>
        <a:p>
          <a:r>
            <a:rPr lang="ru-RU" dirty="0" smtClean="0"/>
            <a:t>Перевод Системы в промышленную эксплуатацию</a:t>
          </a:r>
          <a:endParaRPr lang="ru-RU" dirty="0"/>
        </a:p>
      </dgm:t>
    </dgm:pt>
    <dgm:pt modelId="{68AF0E18-1934-4B46-9EE6-03250829F646}" type="parTrans" cxnId="{AAE1A1C4-BC0C-4E2D-B057-15AD4A9B1AA3}">
      <dgm:prSet/>
      <dgm:spPr/>
      <dgm:t>
        <a:bodyPr/>
        <a:lstStyle/>
        <a:p>
          <a:endParaRPr lang="ru-RU"/>
        </a:p>
      </dgm:t>
    </dgm:pt>
    <dgm:pt modelId="{29C3B093-5878-4152-8381-9A57CD14093A}" type="sibTrans" cxnId="{AAE1A1C4-BC0C-4E2D-B057-15AD4A9B1AA3}">
      <dgm:prSet/>
      <dgm:spPr/>
      <dgm:t>
        <a:bodyPr/>
        <a:lstStyle/>
        <a:p>
          <a:endParaRPr lang="ru-RU"/>
        </a:p>
      </dgm:t>
    </dgm:pt>
    <dgm:pt modelId="{10F69279-30E5-455E-9B2A-763C605F0961}" type="pres">
      <dgm:prSet presAssocID="{93738A5B-8F90-4328-9209-7E4BDCCFF4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9E4E0A6-62DA-437B-AE93-E9345B69225F}" type="pres">
      <dgm:prSet presAssocID="{9F126629-4AFE-452A-9247-B02C054AC4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D0F5AC-A354-47E7-A9BF-C0FCDA7FD9FA}" type="pres">
      <dgm:prSet presAssocID="{B0CF01E4-90EF-463A-A40D-8D3E15654315}" presName="spacer" presStyleCnt="0"/>
      <dgm:spPr/>
    </dgm:pt>
    <dgm:pt modelId="{AFAA537A-47BF-40A6-B652-6E51D4DBEA10}" type="pres">
      <dgm:prSet presAssocID="{004F8060-F65D-485C-80BF-73D2503A106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FCA05F-AAEA-4942-AD75-69106EE3ED3B}" type="pres">
      <dgm:prSet presAssocID="{71347E3C-687C-4BF1-948F-0CF5960F6856}" presName="spacer" presStyleCnt="0"/>
      <dgm:spPr/>
    </dgm:pt>
    <dgm:pt modelId="{A7EBE99A-2564-4A6E-8EC8-5B0E283F051D}" type="pres">
      <dgm:prSet presAssocID="{122E06A1-91B4-4778-9878-3357F72D0F5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86DA50-7B16-437F-809A-3C6A08616321}" type="pres">
      <dgm:prSet presAssocID="{122E06A1-91B4-4778-9878-3357F72D0F5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3ADC5B-F227-4228-B4D1-50B34B8C3A25}" type="pres">
      <dgm:prSet presAssocID="{D1763C1B-4696-4E8E-9E56-ED344106440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9039D9-C00F-40B4-A7FF-4539BB8C875B}" type="pres">
      <dgm:prSet presAssocID="{D1763C1B-4696-4E8E-9E56-ED344106440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937E90F-96F8-491D-A7AA-C6AC5CB26A23}" type="presOf" srcId="{DA097913-1F74-494B-AF68-8F22A2BDACCF}" destId="{C19039D9-C00F-40B4-A7FF-4539BB8C875B}" srcOrd="0" destOrd="0" presId="urn:microsoft.com/office/officeart/2005/8/layout/vList2"/>
    <dgm:cxn modelId="{C9E58AEF-782A-40A8-8C5C-7836ACDC674F}" srcId="{122E06A1-91B4-4778-9878-3357F72D0F5D}" destId="{7977343E-8E7D-4C20-9DB7-494D5D4397BC}" srcOrd="0" destOrd="0" parTransId="{79047E10-1685-4C4B-8130-7D2B063DF380}" sibTransId="{0E237C64-B617-424B-8C93-E791CCBC17B9}"/>
    <dgm:cxn modelId="{E42DB1EE-ECD4-4086-82E3-A03F06F87B92}" type="presOf" srcId="{004F8060-F65D-485C-80BF-73D2503A1068}" destId="{AFAA537A-47BF-40A6-B652-6E51D4DBEA10}" srcOrd="0" destOrd="0" presId="urn:microsoft.com/office/officeart/2005/8/layout/vList2"/>
    <dgm:cxn modelId="{9EA6C489-266E-4A91-B942-0926FC8FC7B7}" type="presOf" srcId="{D1763C1B-4696-4E8E-9E56-ED344106440B}" destId="{943ADC5B-F227-4228-B4D1-50B34B8C3A25}" srcOrd="0" destOrd="0" presId="urn:microsoft.com/office/officeart/2005/8/layout/vList2"/>
    <dgm:cxn modelId="{A42C556D-D1A4-452C-B7A8-C79EF1052676}" srcId="{122E06A1-91B4-4778-9878-3357F72D0F5D}" destId="{7F34EB63-9DB4-4C93-A4CE-2E72CBF7DAD2}" srcOrd="2" destOrd="0" parTransId="{514A171C-BEFC-4C7B-86DC-0E7C924439DA}" sibTransId="{F5ECA160-77D4-4152-AE95-059DFEB16D09}"/>
    <dgm:cxn modelId="{00672E23-DBA7-4659-9F4A-508ABDEFB5E4}" type="presOf" srcId="{93738A5B-8F90-4328-9209-7E4BDCCFF4FB}" destId="{10F69279-30E5-455E-9B2A-763C605F0961}" srcOrd="0" destOrd="0" presId="urn:microsoft.com/office/officeart/2005/8/layout/vList2"/>
    <dgm:cxn modelId="{AAE1A1C4-BC0C-4E2D-B057-15AD4A9B1AA3}" srcId="{93738A5B-8F90-4328-9209-7E4BDCCFF4FB}" destId="{D1763C1B-4696-4E8E-9E56-ED344106440B}" srcOrd="3" destOrd="0" parTransId="{68AF0E18-1934-4B46-9EE6-03250829F646}" sibTransId="{29C3B093-5878-4152-8381-9A57CD14093A}"/>
    <dgm:cxn modelId="{B04E4A0D-1F13-42AD-8FAF-F573477D3738}" type="presOf" srcId="{122E06A1-91B4-4778-9878-3357F72D0F5D}" destId="{A7EBE99A-2564-4A6E-8EC8-5B0E283F051D}" srcOrd="0" destOrd="0" presId="urn:microsoft.com/office/officeart/2005/8/layout/vList2"/>
    <dgm:cxn modelId="{26BE109A-6885-410D-892A-F175AB1D6A86}" srcId="{93738A5B-8F90-4328-9209-7E4BDCCFF4FB}" destId="{9F126629-4AFE-452A-9247-B02C054AC458}" srcOrd="0" destOrd="0" parTransId="{B975C65F-A0E5-423D-9348-C81B06620713}" sibTransId="{B0CF01E4-90EF-463A-A40D-8D3E15654315}"/>
    <dgm:cxn modelId="{1B4CF1A3-EE10-4E6E-A2A9-D23A8D2D34B5}" type="presOf" srcId="{7977343E-8E7D-4C20-9DB7-494D5D4397BC}" destId="{3286DA50-7B16-437F-809A-3C6A08616321}" srcOrd="0" destOrd="0" presId="urn:microsoft.com/office/officeart/2005/8/layout/vList2"/>
    <dgm:cxn modelId="{43668579-D739-4694-8E8E-462E3B283193}" type="presOf" srcId="{7F34EB63-9DB4-4C93-A4CE-2E72CBF7DAD2}" destId="{3286DA50-7B16-437F-809A-3C6A08616321}" srcOrd="0" destOrd="2" presId="urn:microsoft.com/office/officeart/2005/8/layout/vList2"/>
    <dgm:cxn modelId="{FC8108A8-BBD2-48BF-B7DA-713378E6581D}" srcId="{93738A5B-8F90-4328-9209-7E4BDCCFF4FB}" destId="{004F8060-F65D-485C-80BF-73D2503A1068}" srcOrd="1" destOrd="0" parTransId="{445EE0F0-6B3F-4211-8C52-2102AB78C948}" sibTransId="{71347E3C-687C-4BF1-948F-0CF5960F6856}"/>
    <dgm:cxn modelId="{C91981F7-034C-4121-A1C7-8DEA3CDD62FF}" type="presOf" srcId="{9F126629-4AFE-452A-9247-B02C054AC458}" destId="{29E4E0A6-62DA-437B-AE93-E9345B69225F}" srcOrd="0" destOrd="0" presId="urn:microsoft.com/office/officeart/2005/8/layout/vList2"/>
    <dgm:cxn modelId="{B9D0F3B1-D7F3-4AF3-8620-388C17FA2E2B}" srcId="{D1763C1B-4696-4E8E-9E56-ED344106440B}" destId="{DA097913-1F74-494B-AF68-8F22A2BDACCF}" srcOrd="0" destOrd="0" parTransId="{8FE023C2-FC17-4FC2-AD8C-67B795465334}" sibTransId="{62F9A97E-D9EE-4E6E-A7A6-80166CBA14E8}"/>
    <dgm:cxn modelId="{D755DAAE-D734-4BC7-94A7-680B6AE4427B}" srcId="{122E06A1-91B4-4778-9878-3357F72D0F5D}" destId="{555E3632-6D83-4428-885E-7AD980C6AA2F}" srcOrd="1" destOrd="0" parTransId="{83EEB9A6-FBB2-4A6E-9EEF-3ED86CD637FB}" sibTransId="{FC5C5E55-12C7-41D9-A883-51B85B7AE1E6}"/>
    <dgm:cxn modelId="{DFDCD983-629D-498E-BDEA-FF7060BECA0D}" type="presOf" srcId="{555E3632-6D83-4428-885E-7AD980C6AA2F}" destId="{3286DA50-7B16-437F-809A-3C6A08616321}" srcOrd="0" destOrd="1" presId="urn:microsoft.com/office/officeart/2005/8/layout/vList2"/>
    <dgm:cxn modelId="{B80BCB71-A507-47A1-AD4F-7BD7C667BE32}" srcId="{93738A5B-8F90-4328-9209-7E4BDCCFF4FB}" destId="{122E06A1-91B4-4778-9878-3357F72D0F5D}" srcOrd="2" destOrd="0" parTransId="{C79B9E0D-F862-4472-99BC-EC03B9A1D5A4}" sibTransId="{E5D35BA1-A613-42A7-AB71-6AEB4EE9505B}"/>
    <dgm:cxn modelId="{36AE1DD5-BE69-4142-8EB1-FE8CCEA08788}" type="presParOf" srcId="{10F69279-30E5-455E-9B2A-763C605F0961}" destId="{29E4E0A6-62DA-437B-AE93-E9345B69225F}" srcOrd="0" destOrd="0" presId="urn:microsoft.com/office/officeart/2005/8/layout/vList2"/>
    <dgm:cxn modelId="{E2BD7AF8-238E-489C-95D9-B42DA5D8E9B8}" type="presParOf" srcId="{10F69279-30E5-455E-9B2A-763C605F0961}" destId="{6FD0F5AC-A354-47E7-A9BF-C0FCDA7FD9FA}" srcOrd="1" destOrd="0" presId="urn:microsoft.com/office/officeart/2005/8/layout/vList2"/>
    <dgm:cxn modelId="{49BD862E-C14D-4A0C-A4A3-15F4E3C3D9FD}" type="presParOf" srcId="{10F69279-30E5-455E-9B2A-763C605F0961}" destId="{AFAA537A-47BF-40A6-B652-6E51D4DBEA10}" srcOrd="2" destOrd="0" presId="urn:microsoft.com/office/officeart/2005/8/layout/vList2"/>
    <dgm:cxn modelId="{1B875A83-3FB7-4D75-881E-0BF12D6BAC3D}" type="presParOf" srcId="{10F69279-30E5-455E-9B2A-763C605F0961}" destId="{6BFCA05F-AAEA-4942-AD75-69106EE3ED3B}" srcOrd="3" destOrd="0" presId="urn:microsoft.com/office/officeart/2005/8/layout/vList2"/>
    <dgm:cxn modelId="{04D4CF76-E55E-493A-B518-385506495B2E}" type="presParOf" srcId="{10F69279-30E5-455E-9B2A-763C605F0961}" destId="{A7EBE99A-2564-4A6E-8EC8-5B0E283F051D}" srcOrd="4" destOrd="0" presId="urn:microsoft.com/office/officeart/2005/8/layout/vList2"/>
    <dgm:cxn modelId="{4C7E488B-0243-4420-BF7E-963E2233CA07}" type="presParOf" srcId="{10F69279-30E5-455E-9B2A-763C605F0961}" destId="{3286DA50-7B16-437F-809A-3C6A08616321}" srcOrd="5" destOrd="0" presId="urn:microsoft.com/office/officeart/2005/8/layout/vList2"/>
    <dgm:cxn modelId="{E5CE53E6-D16B-4369-91A8-A04A20DF46CA}" type="presParOf" srcId="{10F69279-30E5-455E-9B2A-763C605F0961}" destId="{943ADC5B-F227-4228-B4D1-50B34B8C3A25}" srcOrd="6" destOrd="0" presId="urn:microsoft.com/office/officeart/2005/8/layout/vList2"/>
    <dgm:cxn modelId="{10B15495-703C-4AE1-8009-A7825FCAEBD8}" type="presParOf" srcId="{10F69279-30E5-455E-9B2A-763C605F0961}" destId="{C19039D9-C00F-40B4-A7FF-4539BB8C875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29FFC9-D6A5-4048-A1B4-EE648E44138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3B1A233-41C9-4E11-8C04-788CDF536447}">
      <dgm:prSet/>
      <dgm:spPr/>
      <dgm:t>
        <a:bodyPr/>
        <a:lstStyle/>
        <a:p>
          <a:r>
            <a:rPr lang="ru-RU" dirty="0" smtClean="0"/>
            <a:t>Регулярная актуализация нормативно-справочной информации</a:t>
          </a:r>
          <a:endParaRPr lang="ru-RU" dirty="0"/>
        </a:p>
      </dgm:t>
    </dgm:pt>
    <dgm:pt modelId="{2FB5250C-12DF-4FD9-B96C-CDDB28FCB011}" type="parTrans" cxnId="{F48D5DC9-97C4-448E-A984-D971065A6D5E}">
      <dgm:prSet/>
      <dgm:spPr/>
      <dgm:t>
        <a:bodyPr/>
        <a:lstStyle/>
        <a:p>
          <a:endParaRPr lang="ru-RU"/>
        </a:p>
      </dgm:t>
    </dgm:pt>
    <dgm:pt modelId="{04E5619E-7F53-4C77-B173-E19058943380}" type="sibTrans" cxnId="{F48D5DC9-97C4-448E-A984-D971065A6D5E}">
      <dgm:prSet/>
      <dgm:spPr/>
      <dgm:t>
        <a:bodyPr/>
        <a:lstStyle/>
        <a:p>
          <a:endParaRPr lang="ru-RU"/>
        </a:p>
      </dgm:t>
    </dgm:pt>
    <dgm:pt modelId="{2367BEFE-7689-4974-B3B4-396CCC5CD8F9}">
      <dgm:prSet/>
      <dgm:spPr/>
      <dgm:t>
        <a:bodyPr/>
        <a:lstStyle/>
        <a:p>
          <a:r>
            <a:rPr lang="ru-RU" smtClean="0"/>
            <a:t>Стоимость услуг служб инкассации</a:t>
          </a:r>
          <a:endParaRPr lang="ru-RU"/>
        </a:p>
      </dgm:t>
    </dgm:pt>
    <dgm:pt modelId="{589DEA4A-325E-437E-B721-A1085983C2A3}" type="parTrans" cxnId="{3D980030-21FA-4477-9D75-ECE5B705B494}">
      <dgm:prSet/>
      <dgm:spPr/>
      <dgm:t>
        <a:bodyPr/>
        <a:lstStyle/>
        <a:p>
          <a:endParaRPr lang="ru-RU"/>
        </a:p>
      </dgm:t>
    </dgm:pt>
    <dgm:pt modelId="{737E8C68-3FB3-4907-AA04-05873871AF0A}" type="sibTrans" cxnId="{3D980030-21FA-4477-9D75-ECE5B705B494}">
      <dgm:prSet/>
      <dgm:spPr/>
      <dgm:t>
        <a:bodyPr/>
        <a:lstStyle/>
        <a:p>
          <a:endParaRPr lang="ru-RU"/>
        </a:p>
      </dgm:t>
    </dgm:pt>
    <dgm:pt modelId="{9D32D14A-C310-42C0-8EFB-582D243AC332}">
      <dgm:prSet/>
      <dgm:spPr/>
      <dgm:t>
        <a:bodyPr/>
        <a:lstStyle/>
        <a:p>
          <a:r>
            <a:rPr lang="ru-RU" smtClean="0"/>
            <a:t>Стоимость формирования</a:t>
          </a:r>
          <a:r>
            <a:rPr lang="en-US" smtClean="0"/>
            <a:t>/</a:t>
          </a:r>
          <a:r>
            <a:rPr lang="ru-RU" smtClean="0"/>
            <a:t>расформирования кассет</a:t>
          </a:r>
          <a:endParaRPr lang="ru-RU"/>
        </a:p>
      </dgm:t>
    </dgm:pt>
    <dgm:pt modelId="{D3A5C68E-2FBE-41FF-9C82-F21E7ED378E1}" type="parTrans" cxnId="{7A907419-5DD3-45E4-96E4-A87F057E53C1}">
      <dgm:prSet/>
      <dgm:spPr/>
      <dgm:t>
        <a:bodyPr/>
        <a:lstStyle/>
        <a:p>
          <a:endParaRPr lang="ru-RU"/>
        </a:p>
      </dgm:t>
    </dgm:pt>
    <dgm:pt modelId="{A21BE6C7-9DB5-4324-BFB5-B9F711E3E6D0}" type="sibTrans" cxnId="{7A907419-5DD3-45E4-96E4-A87F057E53C1}">
      <dgm:prSet/>
      <dgm:spPr/>
      <dgm:t>
        <a:bodyPr/>
        <a:lstStyle/>
        <a:p>
          <a:endParaRPr lang="ru-RU"/>
        </a:p>
      </dgm:t>
    </dgm:pt>
    <dgm:pt modelId="{3EC7D85B-3ECC-4F20-A755-0052BC7247FB}">
      <dgm:prSet/>
      <dgm:spPr/>
      <dgm:t>
        <a:bodyPr/>
        <a:lstStyle/>
        <a:p>
          <a:r>
            <a:rPr lang="ru-RU" smtClean="0"/>
            <a:t>Состав банкоматов в разрезе КУ</a:t>
          </a:r>
          <a:endParaRPr lang="ru-RU"/>
        </a:p>
      </dgm:t>
    </dgm:pt>
    <dgm:pt modelId="{9C7A40A5-826D-46D1-A947-50DF7DA25617}" type="parTrans" cxnId="{CA929533-111F-4C96-B778-036782E1379F}">
      <dgm:prSet/>
      <dgm:spPr/>
      <dgm:t>
        <a:bodyPr/>
        <a:lstStyle/>
        <a:p>
          <a:endParaRPr lang="ru-RU"/>
        </a:p>
      </dgm:t>
    </dgm:pt>
    <dgm:pt modelId="{E8852528-ACFB-43A8-8E27-8A776E22968F}" type="sibTrans" cxnId="{CA929533-111F-4C96-B778-036782E1379F}">
      <dgm:prSet/>
      <dgm:spPr/>
      <dgm:t>
        <a:bodyPr/>
        <a:lstStyle/>
        <a:p>
          <a:endParaRPr lang="ru-RU"/>
        </a:p>
      </dgm:t>
    </dgm:pt>
    <dgm:pt modelId="{EC7C07F4-EAD5-49E9-8BAE-447D59E7A94A}">
      <dgm:prSet/>
      <dgm:spPr/>
      <dgm:t>
        <a:bodyPr/>
        <a:lstStyle/>
        <a:p>
          <a:r>
            <a:rPr lang="ru-RU" dirty="0" smtClean="0"/>
            <a:t>Данные о структуре номиналов и вместимости кассет</a:t>
          </a:r>
          <a:endParaRPr lang="ru-RU" dirty="0"/>
        </a:p>
      </dgm:t>
    </dgm:pt>
    <dgm:pt modelId="{0A4D57F8-9D0B-4FC9-9774-090BE6FB444F}" type="parTrans" cxnId="{B870D4A8-3FC0-45DA-A767-93E5B27FAC46}">
      <dgm:prSet/>
      <dgm:spPr/>
      <dgm:t>
        <a:bodyPr/>
        <a:lstStyle/>
        <a:p>
          <a:endParaRPr lang="ru-RU"/>
        </a:p>
      </dgm:t>
    </dgm:pt>
    <dgm:pt modelId="{B7C49399-6720-4951-8356-0864D3782901}" type="sibTrans" cxnId="{B870D4A8-3FC0-45DA-A767-93E5B27FAC46}">
      <dgm:prSet/>
      <dgm:spPr/>
      <dgm:t>
        <a:bodyPr/>
        <a:lstStyle/>
        <a:p>
          <a:endParaRPr lang="ru-RU"/>
        </a:p>
      </dgm:t>
    </dgm:pt>
    <dgm:pt modelId="{4BE47CF1-6976-43CB-BE03-51BB2F180063}">
      <dgm:prSet/>
      <dgm:spPr/>
      <dgm:t>
        <a:bodyPr/>
        <a:lstStyle/>
        <a:p>
          <a:r>
            <a:rPr lang="ru-RU" smtClean="0"/>
            <a:t>Минимальные интервалы между инкассациями</a:t>
          </a:r>
          <a:endParaRPr lang="ru-RU"/>
        </a:p>
      </dgm:t>
    </dgm:pt>
    <dgm:pt modelId="{CDE52506-D29D-4D14-8BEC-B750811503E3}" type="parTrans" cxnId="{12FA57B0-3978-4B95-A823-D7F7E4E6949E}">
      <dgm:prSet/>
      <dgm:spPr/>
      <dgm:t>
        <a:bodyPr/>
        <a:lstStyle/>
        <a:p>
          <a:endParaRPr lang="ru-RU"/>
        </a:p>
      </dgm:t>
    </dgm:pt>
    <dgm:pt modelId="{18E60253-570D-412E-85A3-F630520C03A7}" type="sibTrans" cxnId="{12FA57B0-3978-4B95-A823-D7F7E4E6949E}">
      <dgm:prSet/>
      <dgm:spPr/>
      <dgm:t>
        <a:bodyPr/>
        <a:lstStyle/>
        <a:p>
          <a:endParaRPr lang="ru-RU"/>
        </a:p>
      </dgm:t>
    </dgm:pt>
    <dgm:pt modelId="{F314FE1D-4781-46F9-A7AF-9534153DDCC8}">
      <dgm:prSet/>
      <dgm:spPr/>
      <dgm:t>
        <a:bodyPr/>
        <a:lstStyle/>
        <a:p>
          <a:r>
            <a:rPr lang="ru-RU" dirty="0" smtClean="0"/>
            <a:t>Страховые суммы</a:t>
          </a:r>
          <a:endParaRPr lang="ru-RU" dirty="0"/>
        </a:p>
      </dgm:t>
    </dgm:pt>
    <dgm:pt modelId="{ADC25FF0-27AB-49F5-9E49-C011CCD3D8C3}" type="parTrans" cxnId="{8D6498F3-BF8D-4774-9EB2-C98F42271B1A}">
      <dgm:prSet/>
      <dgm:spPr/>
      <dgm:t>
        <a:bodyPr/>
        <a:lstStyle/>
        <a:p>
          <a:endParaRPr lang="ru-RU"/>
        </a:p>
      </dgm:t>
    </dgm:pt>
    <dgm:pt modelId="{A89C5B42-DDE9-43B3-8A32-339AE2A2758E}" type="sibTrans" cxnId="{8D6498F3-BF8D-4774-9EB2-C98F42271B1A}">
      <dgm:prSet/>
      <dgm:spPr/>
      <dgm:t>
        <a:bodyPr/>
        <a:lstStyle/>
        <a:p>
          <a:endParaRPr lang="ru-RU"/>
        </a:p>
      </dgm:t>
    </dgm:pt>
    <dgm:pt modelId="{34DC1AB5-7D39-4F11-9BEA-7454CBDF83DF}">
      <dgm:prSet/>
      <dgm:spPr/>
      <dgm:t>
        <a:bodyPr/>
        <a:lstStyle/>
        <a:p>
          <a:r>
            <a:rPr lang="ru-RU" dirty="0" smtClean="0"/>
            <a:t>Необходим постоянный контроль за эффективностью использования Системы</a:t>
          </a:r>
          <a:endParaRPr lang="ru-RU" dirty="0"/>
        </a:p>
      </dgm:t>
    </dgm:pt>
    <dgm:pt modelId="{3686EB59-4D81-43E4-A047-13C0E118A198}" type="parTrans" cxnId="{A1E19811-235B-43E4-ADC3-AE6235B9AD1B}">
      <dgm:prSet/>
      <dgm:spPr/>
      <dgm:t>
        <a:bodyPr/>
        <a:lstStyle/>
        <a:p>
          <a:endParaRPr lang="ru-RU"/>
        </a:p>
      </dgm:t>
    </dgm:pt>
    <dgm:pt modelId="{C6FC56C3-EA03-4E90-8694-58D8C1621C73}" type="sibTrans" cxnId="{A1E19811-235B-43E4-ADC3-AE6235B9AD1B}">
      <dgm:prSet/>
      <dgm:spPr/>
      <dgm:t>
        <a:bodyPr/>
        <a:lstStyle/>
        <a:p>
          <a:endParaRPr lang="ru-RU"/>
        </a:p>
      </dgm:t>
    </dgm:pt>
    <dgm:pt modelId="{52621790-2C44-4E94-9529-F7CA07D2C3B2}">
      <dgm:prSet/>
      <dgm:spPr/>
      <dgm:t>
        <a:bodyPr/>
        <a:lstStyle/>
        <a:p>
          <a:r>
            <a:rPr lang="ru-RU" dirty="0" smtClean="0"/>
            <a:t>Выявление случаев необоснованных отклонений от рекомендаций Системы</a:t>
          </a:r>
          <a:endParaRPr lang="ru-RU" dirty="0"/>
        </a:p>
      </dgm:t>
    </dgm:pt>
    <dgm:pt modelId="{64779699-1E2F-47BB-933E-F139708EBCDE}" type="parTrans" cxnId="{FE689EBE-49B2-4A9B-83AF-74DEF7A2FC10}">
      <dgm:prSet/>
      <dgm:spPr/>
      <dgm:t>
        <a:bodyPr/>
        <a:lstStyle/>
        <a:p>
          <a:endParaRPr lang="ru-RU"/>
        </a:p>
      </dgm:t>
    </dgm:pt>
    <dgm:pt modelId="{91FA3961-72C8-4C5A-B901-A4BE312E90D3}" type="sibTrans" cxnId="{FE689EBE-49B2-4A9B-83AF-74DEF7A2FC10}">
      <dgm:prSet/>
      <dgm:spPr/>
      <dgm:t>
        <a:bodyPr/>
        <a:lstStyle/>
        <a:p>
          <a:endParaRPr lang="ru-RU"/>
        </a:p>
      </dgm:t>
    </dgm:pt>
    <dgm:pt modelId="{25B6055D-4B34-4DB0-9B9C-8712EBAF69FC}">
      <dgm:prSet/>
      <dgm:spPr/>
      <dgm:t>
        <a:bodyPr/>
        <a:lstStyle/>
        <a:p>
          <a:r>
            <a:rPr lang="ru-RU" dirty="0" smtClean="0"/>
            <a:t>Выявление неэффективных объектов оборота наличности (с высокой стоимостью выдачи</a:t>
          </a:r>
          <a:r>
            <a:rPr lang="en-US" dirty="0" smtClean="0"/>
            <a:t>/</a:t>
          </a:r>
          <a:r>
            <a:rPr lang="ru-RU" dirty="0" smtClean="0"/>
            <a:t>приёма 1 000 рублей)</a:t>
          </a:r>
          <a:endParaRPr lang="ru-RU" dirty="0"/>
        </a:p>
      </dgm:t>
    </dgm:pt>
    <dgm:pt modelId="{3F4CA0CD-C087-46A2-8EC3-817868AAB6D7}" type="parTrans" cxnId="{9184D809-0673-4487-90F4-0E969E0F832D}">
      <dgm:prSet/>
      <dgm:spPr/>
      <dgm:t>
        <a:bodyPr/>
        <a:lstStyle/>
        <a:p>
          <a:endParaRPr lang="ru-RU"/>
        </a:p>
      </dgm:t>
    </dgm:pt>
    <dgm:pt modelId="{DDEE126C-8C96-4980-9FC6-CB70CA640BA5}" type="sibTrans" cxnId="{9184D809-0673-4487-90F4-0E969E0F832D}">
      <dgm:prSet/>
      <dgm:spPr/>
      <dgm:t>
        <a:bodyPr/>
        <a:lstStyle/>
        <a:p>
          <a:endParaRPr lang="ru-RU"/>
        </a:p>
      </dgm:t>
    </dgm:pt>
    <dgm:pt modelId="{28AB0325-8DAD-4548-89C5-06628C87B5CE}">
      <dgm:prSet/>
      <dgm:spPr/>
      <dgm:t>
        <a:bodyPr/>
        <a:lstStyle/>
        <a:p>
          <a:r>
            <a:rPr lang="ru-RU" dirty="0" smtClean="0"/>
            <a:t>Повышение квалификации пользователей</a:t>
          </a:r>
          <a:endParaRPr lang="ru-RU" dirty="0"/>
        </a:p>
      </dgm:t>
    </dgm:pt>
    <dgm:pt modelId="{564A20B6-7935-48A1-B775-FB4522CFB055}" type="parTrans" cxnId="{46D568D3-3D7D-4E3B-9BD1-A108D272262A}">
      <dgm:prSet/>
      <dgm:spPr/>
      <dgm:t>
        <a:bodyPr/>
        <a:lstStyle/>
        <a:p>
          <a:endParaRPr lang="ru-RU"/>
        </a:p>
      </dgm:t>
    </dgm:pt>
    <dgm:pt modelId="{AE85FE52-9A03-4D3C-9CBF-3CC95E762EE0}" type="sibTrans" cxnId="{46D568D3-3D7D-4E3B-9BD1-A108D272262A}">
      <dgm:prSet/>
      <dgm:spPr/>
      <dgm:t>
        <a:bodyPr/>
        <a:lstStyle/>
        <a:p>
          <a:endParaRPr lang="ru-RU"/>
        </a:p>
      </dgm:t>
    </dgm:pt>
    <dgm:pt modelId="{A881BC3C-2DB8-4234-B51A-2AF843A67AEF}">
      <dgm:prSet/>
      <dgm:spPr/>
      <dgm:t>
        <a:bodyPr/>
        <a:lstStyle/>
        <a:p>
          <a:r>
            <a:rPr lang="ru-RU" dirty="0" smtClean="0"/>
            <a:t>Группы банкоматов, которые целесообразно инкассировать совместно</a:t>
          </a:r>
          <a:endParaRPr lang="ru-RU" dirty="0"/>
        </a:p>
      </dgm:t>
    </dgm:pt>
    <dgm:pt modelId="{10A9A126-4B5E-42C9-BBF5-BCFCDCF02F03}" type="parTrans" cxnId="{C59B30AE-E4B9-4A5F-A9A3-692E6E411E80}">
      <dgm:prSet/>
      <dgm:spPr/>
      <dgm:t>
        <a:bodyPr/>
        <a:lstStyle/>
        <a:p>
          <a:endParaRPr lang="ru-RU"/>
        </a:p>
      </dgm:t>
    </dgm:pt>
    <dgm:pt modelId="{5B765891-18AF-4FAF-820B-FF688B60BB0E}" type="sibTrans" cxnId="{C59B30AE-E4B9-4A5F-A9A3-692E6E411E80}">
      <dgm:prSet/>
      <dgm:spPr/>
      <dgm:t>
        <a:bodyPr/>
        <a:lstStyle/>
        <a:p>
          <a:endParaRPr lang="ru-RU"/>
        </a:p>
      </dgm:t>
    </dgm:pt>
    <dgm:pt modelId="{7DAC0EAD-4EE8-435E-AF36-8615F3213EF3}">
      <dgm:prSet/>
      <dgm:spPr/>
      <dgm:t>
        <a:bodyPr/>
        <a:lstStyle/>
        <a:p>
          <a:r>
            <a:rPr lang="ru-RU" dirty="0" smtClean="0"/>
            <a:t>Расчёт экономического эффекта от применения Системы за период</a:t>
          </a:r>
          <a:endParaRPr lang="ru-RU" dirty="0"/>
        </a:p>
      </dgm:t>
    </dgm:pt>
    <dgm:pt modelId="{9B00344E-18C7-481D-980C-82704A99BB3B}" type="parTrans" cxnId="{D904FD9F-0EE2-4426-A3C4-DCA360637CAE}">
      <dgm:prSet/>
      <dgm:spPr/>
      <dgm:t>
        <a:bodyPr/>
        <a:lstStyle/>
        <a:p>
          <a:endParaRPr lang="ru-RU"/>
        </a:p>
      </dgm:t>
    </dgm:pt>
    <dgm:pt modelId="{8AB54549-77F8-45FE-9986-C78B977FAB2E}" type="sibTrans" cxnId="{D904FD9F-0EE2-4426-A3C4-DCA360637CAE}">
      <dgm:prSet/>
      <dgm:spPr/>
      <dgm:t>
        <a:bodyPr/>
        <a:lstStyle/>
        <a:p>
          <a:endParaRPr lang="ru-RU"/>
        </a:p>
      </dgm:t>
    </dgm:pt>
    <dgm:pt modelId="{815ABF1E-1C15-48E0-BE7E-4F890071325B}" type="pres">
      <dgm:prSet presAssocID="{8729FFC9-D6A5-4048-A1B4-EE648E4413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2729DD2-74ED-4740-BC08-034DC6276A14}" type="pres">
      <dgm:prSet presAssocID="{34DC1AB5-7D39-4F11-9BEA-7454CBDF83D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58214E-93FF-4C89-8F6F-F773E6CD7638}" type="pres">
      <dgm:prSet presAssocID="{34DC1AB5-7D39-4F11-9BEA-7454CBDF83D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FC94E3-472B-49A8-9240-98D19918ED15}" type="pres">
      <dgm:prSet presAssocID="{33B1A233-41C9-4E11-8C04-788CDF5364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625391-123B-4F6B-8B0D-559E19301B1C}" type="pres">
      <dgm:prSet presAssocID="{33B1A233-41C9-4E11-8C04-788CDF53644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27ACD97-4CFF-465D-8903-A3961C22F15D}" type="presOf" srcId="{F314FE1D-4781-46F9-A7AF-9534153DDCC8}" destId="{A7625391-123B-4F6B-8B0D-559E19301B1C}" srcOrd="0" destOrd="5" presId="urn:microsoft.com/office/officeart/2005/8/layout/vList2"/>
    <dgm:cxn modelId="{C43AD4D6-3F8D-40BB-BAD7-1C0BDBF27AE0}" type="presOf" srcId="{33B1A233-41C9-4E11-8C04-788CDF536447}" destId="{A6FC94E3-472B-49A8-9240-98D19918ED15}" srcOrd="0" destOrd="0" presId="urn:microsoft.com/office/officeart/2005/8/layout/vList2"/>
    <dgm:cxn modelId="{F48D5DC9-97C4-448E-A984-D971065A6D5E}" srcId="{8729FFC9-D6A5-4048-A1B4-EE648E441389}" destId="{33B1A233-41C9-4E11-8C04-788CDF536447}" srcOrd="1" destOrd="0" parTransId="{2FB5250C-12DF-4FD9-B96C-CDDB28FCB011}" sibTransId="{04E5619E-7F53-4C77-B173-E19058943380}"/>
    <dgm:cxn modelId="{60D5AB5D-9A74-4256-856B-C85D1322C9C0}" type="presOf" srcId="{28AB0325-8DAD-4548-89C5-06628C87B5CE}" destId="{9958214E-93FF-4C89-8F6F-F773E6CD7638}" srcOrd="0" destOrd="2" presId="urn:microsoft.com/office/officeart/2005/8/layout/vList2"/>
    <dgm:cxn modelId="{7B88D53A-C904-4D45-A621-5E2D9047165B}" type="presOf" srcId="{EC7C07F4-EAD5-49E9-8BAE-447D59E7A94A}" destId="{A7625391-123B-4F6B-8B0D-559E19301B1C}" srcOrd="0" destOrd="3" presId="urn:microsoft.com/office/officeart/2005/8/layout/vList2"/>
    <dgm:cxn modelId="{FC9F471A-4F2D-4187-A2FE-34E853B2C44C}" type="presOf" srcId="{25B6055D-4B34-4DB0-9B9C-8712EBAF69FC}" destId="{9958214E-93FF-4C89-8F6F-F773E6CD7638}" srcOrd="0" destOrd="1" presId="urn:microsoft.com/office/officeart/2005/8/layout/vList2"/>
    <dgm:cxn modelId="{B870D4A8-3FC0-45DA-A767-93E5B27FAC46}" srcId="{33B1A233-41C9-4E11-8C04-788CDF536447}" destId="{EC7C07F4-EAD5-49E9-8BAE-447D59E7A94A}" srcOrd="3" destOrd="0" parTransId="{0A4D57F8-9D0B-4FC9-9774-090BE6FB444F}" sibTransId="{B7C49399-6720-4951-8356-0864D3782901}"/>
    <dgm:cxn modelId="{CA929533-111F-4C96-B778-036782E1379F}" srcId="{33B1A233-41C9-4E11-8C04-788CDF536447}" destId="{3EC7D85B-3ECC-4F20-A755-0052BC7247FB}" srcOrd="2" destOrd="0" parTransId="{9C7A40A5-826D-46D1-A947-50DF7DA25617}" sibTransId="{E8852528-ACFB-43A8-8E27-8A776E22968F}"/>
    <dgm:cxn modelId="{46459F61-1014-435C-998B-13220C5B944F}" type="presOf" srcId="{A881BC3C-2DB8-4234-B51A-2AF843A67AEF}" destId="{A7625391-123B-4F6B-8B0D-559E19301B1C}" srcOrd="0" destOrd="6" presId="urn:microsoft.com/office/officeart/2005/8/layout/vList2"/>
    <dgm:cxn modelId="{A1E19811-235B-43E4-ADC3-AE6235B9AD1B}" srcId="{8729FFC9-D6A5-4048-A1B4-EE648E441389}" destId="{34DC1AB5-7D39-4F11-9BEA-7454CBDF83DF}" srcOrd="0" destOrd="0" parTransId="{3686EB59-4D81-43E4-A047-13C0E118A198}" sibTransId="{C6FC56C3-EA03-4E90-8694-58D8C1621C73}"/>
    <dgm:cxn modelId="{066674BE-48A0-4249-B547-6FF1604F5F51}" type="presOf" srcId="{7DAC0EAD-4EE8-435E-AF36-8615F3213EF3}" destId="{9958214E-93FF-4C89-8F6F-F773E6CD7638}" srcOrd="0" destOrd="3" presId="urn:microsoft.com/office/officeart/2005/8/layout/vList2"/>
    <dgm:cxn modelId="{EB106E4D-B5A4-4FB8-9A68-0D2095B3A71F}" type="presOf" srcId="{9D32D14A-C310-42C0-8EFB-582D243AC332}" destId="{A7625391-123B-4F6B-8B0D-559E19301B1C}" srcOrd="0" destOrd="1" presId="urn:microsoft.com/office/officeart/2005/8/layout/vList2"/>
    <dgm:cxn modelId="{9184D809-0673-4487-90F4-0E969E0F832D}" srcId="{34DC1AB5-7D39-4F11-9BEA-7454CBDF83DF}" destId="{25B6055D-4B34-4DB0-9B9C-8712EBAF69FC}" srcOrd="1" destOrd="0" parTransId="{3F4CA0CD-C087-46A2-8EC3-817868AAB6D7}" sibTransId="{DDEE126C-8C96-4980-9FC6-CB70CA640BA5}"/>
    <dgm:cxn modelId="{FE689EBE-49B2-4A9B-83AF-74DEF7A2FC10}" srcId="{34DC1AB5-7D39-4F11-9BEA-7454CBDF83DF}" destId="{52621790-2C44-4E94-9529-F7CA07D2C3B2}" srcOrd="0" destOrd="0" parTransId="{64779699-1E2F-47BB-933E-F139708EBCDE}" sibTransId="{91FA3961-72C8-4C5A-B901-A4BE312E90D3}"/>
    <dgm:cxn modelId="{190A135B-BD14-493E-9852-65D5A3D1E676}" type="presOf" srcId="{52621790-2C44-4E94-9529-F7CA07D2C3B2}" destId="{9958214E-93FF-4C89-8F6F-F773E6CD7638}" srcOrd="0" destOrd="0" presId="urn:microsoft.com/office/officeart/2005/8/layout/vList2"/>
    <dgm:cxn modelId="{C59B30AE-E4B9-4A5F-A9A3-692E6E411E80}" srcId="{33B1A233-41C9-4E11-8C04-788CDF536447}" destId="{A881BC3C-2DB8-4234-B51A-2AF843A67AEF}" srcOrd="6" destOrd="0" parTransId="{10A9A126-4B5E-42C9-BBF5-BCFCDCF02F03}" sibTransId="{5B765891-18AF-4FAF-820B-FF688B60BB0E}"/>
    <dgm:cxn modelId="{D517AC05-89BC-4A59-BB09-71F43629872F}" type="presOf" srcId="{2367BEFE-7689-4974-B3B4-396CCC5CD8F9}" destId="{A7625391-123B-4F6B-8B0D-559E19301B1C}" srcOrd="0" destOrd="0" presId="urn:microsoft.com/office/officeart/2005/8/layout/vList2"/>
    <dgm:cxn modelId="{8D6498F3-BF8D-4774-9EB2-C98F42271B1A}" srcId="{33B1A233-41C9-4E11-8C04-788CDF536447}" destId="{F314FE1D-4781-46F9-A7AF-9534153DDCC8}" srcOrd="5" destOrd="0" parTransId="{ADC25FF0-27AB-49F5-9E49-C011CCD3D8C3}" sibTransId="{A89C5B42-DDE9-43B3-8A32-339AE2A2758E}"/>
    <dgm:cxn modelId="{E798F3CF-192F-4AEF-AF4E-3FC1B52083EF}" type="presOf" srcId="{3EC7D85B-3ECC-4F20-A755-0052BC7247FB}" destId="{A7625391-123B-4F6B-8B0D-559E19301B1C}" srcOrd="0" destOrd="2" presId="urn:microsoft.com/office/officeart/2005/8/layout/vList2"/>
    <dgm:cxn modelId="{75285E2F-1163-4B94-8E51-646887ECBF00}" type="presOf" srcId="{8729FFC9-D6A5-4048-A1B4-EE648E441389}" destId="{815ABF1E-1C15-48E0-BE7E-4F890071325B}" srcOrd="0" destOrd="0" presId="urn:microsoft.com/office/officeart/2005/8/layout/vList2"/>
    <dgm:cxn modelId="{5F979816-7530-4A8B-8D3B-E5C36DF96E60}" type="presOf" srcId="{34DC1AB5-7D39-4F11-9BEA-7454CBDF83DF}" destId="{B2729DD2-74ED-4740-BC08-034DC6276A14}" srcOrd="0" destOrd="0" presId="urn:microsoft.com/office/officeart/2005/8/layout/vList2"/>
    <dgm:cxn modelId="{46D568D3-3D7D-4E3B-9BD1-A108D272262A}" srcId="{34DC1AB5-7D39-4F11-9BEA-7454CBDF83DF}" destId="{28AB0325-8DAD-4548-89C5-06628C87B5CE}" srcOrd="2" destOrd="0" parTransId="{564A20B6-7935-48A1-B775-FB4522CFB055}" sibTransId="{AE85FE52-9A03-4D3C-9CBF-3CC95E762EE0}"/>
    <dgm:cxn modelId="{7A907419-5DD3-45E4-96E4-A87F057E53C1}" srcId="{33B1A233-41C9-4E11-8C04-788CDF536447}" destId="{9D32D14A-C310-42C0-8EFB-582D243AC332}" srcOrd="1" destOrd="0" parTransId="{D3A5C68E-2FBE-41FF-9C82-F21E7ED378E1}" sibTransId="{A21BE6C7-9DB5-4324-BFB5-B9F711E3E6D0}"/>
    <dgm:cxn modelId="{3D980030-21FA-4477-9D75-ECE5B705B494}" srcId="{33B1A233-41C9-4E11-8C04-788CDF536447}" destId="{2367BEFE-7689-4974-B3B4-396CCC5CD8F9}" srcOrd="0" destOrd="0" parTransId="{589DEA4A-325E-437E-B721-A1085983C2A3}" sibTransId="{737E8C68-3FB3-4907-AA04-05873871AF0A}"/>
    <dgm:cxn modelId="{D904FD9F-0EE2-4426-A3C4-DCA360637CAE}" srcId="{34DC1AB5-7D39-4F11-9BEA-7454CBDF83DF}" destId="{7DAC0EAD-4EE8-435E-AF36-8615F3213EF3}" srcOrd="3" destOrd="0" parTransId="{9B00344E-18C7-481D-980C-82704A99BB3B}" sibTransId="{8AB54549-77F8-45FE-9986-C78B977FAB2E}"/>
    <dgm:cxn modelId="{12FA57B0-3978-4B95-A823-D7F7E4E6949E}" srcId="{33B1A233-41C9-4E11-8C04-788CDF536447}" destId="{4BE47CF1-6976-43CB-BE03-51BB2F180063}" srcOrd="4" destOrd="0" parTransId="{CDE52506-D29D-4D14-8BEC-B750811503E3}" sibTransId="{18E60253-570D-412E-85A3-F630520C03A7}"/>
    <dgm:cxn modelId="{A423204A-4C85-4E76-9035-3C823D2937A6}" type="presOf" srcId="{4BE47CF1-6976-43CB-BE03-51BB2F180063}" destId="{A7625391-123B-4F6B-8B0D-559E19301B1C}" srcOrd="0" destOrd="4" presId="urn:microsoft.com/office/officeart/2005/8/layout/vList2"/>
    <dgm:cxn modelId="{5AF193BA-4DC4-4172-8A1D-46655B05D494}" type="presParOf" srcId="{815ABF1E-1C15-48E0-BE7E-4F890071325B}" destId="{B2729DD2-74ED-4740-BC08-034DC6276A14}" srcOrd="0" destOrd="0" presId="urn:microsoft.com/office/officeart/2005/8/layout/vList2"/>
    <dgm:cxn modelId="{C0547E76-E92C-4CD9-9A03-032A0CEC9CA6}" type="presParOf" srcId="{815ABF1E-1C15-48E0-BE7E-4F890071325B}" destId="{9958214E-93FF-4C89-8F6F-F773E6CD7638}" srcOrd="1" destOrd="0" presId="urn:microsoft.com/office/officeart/2005/8/layout/vList2"/>
    <dgm:cxn modelId="{4D8862B6-6575-4079-BC3E-848C4526E869}" type="presParOf" srcId="{815ABF1E-1C15-48E0-BE7E-4F890071325B}" destId="{A6FC94E3-472B-49A8-9240-98D19918ED15}" srcOrd="2" destOrd="0" presId="urn:microsoft.com/office/officeart/2005/8/layout/vList2"/>
    <dgm:cxn modelId="{1A5A242E-9D8E-4D5C-992E-C46ED91B6230}" type="presParOf" srcId="{815ABF1E-1C15-48E0-BE7E-4F890071325B}" destId="{A7625391-123B-4F6B-8B0D-559E19301B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5940C-22CC-48D0-A276-04FACA5C9187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B963F61-7F5A-4DA9-B87B-1840E228C7D7}">
      <dgm:prSet phldrT="[Текст]"/>
      <dgm:spPr/>
      <dgm:t>
        <a:bodyPr/>
        <a:lstStyle/>
        <a:p>
          <a:r>
            <a:rPr lang="ru-RU" dirty="0" smtClean="0"/>
            <a:t>Формирование распоряжения</a:t>
          </a:r>
          <a:endParaRPr lang="ru-RU" dirty="0"/>
        </a:p>
      </dgm:t>
    </dgm:pt>
    <dgm:pt modelId="{AEFD9879-44CB-47AC-8A2F-3A956CA19CE9}" type="parTrans" cxnId="{2F176071-113E-4DEF-9AA0-1FD88DF15287}">
      <dgm:prSet/>
      <dgm:spPr/>
      <dgm:t>
        <a:bodyPr/>
        <a:lstStyle/>
        <a:p>
          <a:endParaRPr lang="ru-RU"/>
        </a:p>
      </dgm:t>
    </dgm:pt>
    <dgm:pt modelId="{CCAFA1DB-144A-4477-98D3-9F794347A759}" type="sibTrans" cxnId="{2F176071-113E-4DEF-9AA0-1FD88DF15287}">
      <dgm:prSet/>
      <dgm:spPr/>
      <dgm:t>
        <a:bodyPr/>
        <a:lstStyle/>
        <a:p>
          <a:endParaRPr lang="ru-RU"/>
        </a:p>
      </dgm:t>
    </dgm:pt>
    <dgm:pt modelId="{10968461-2B14-41CC-8E2D-640709C29B87}">
      <dgm:prSet phldrT="[Текст]"/>
      <dgm:spPr/>
      <dgm:t>
        <a:bodyPr/>
        <a:lstStyle/>
        <a:p>
          <a:r>
            <a:rPr lang="ru-RU" dirty="0" smtClean="0"/>
            <a:t>Передача в АБС данных для формирования расходных ордеров</a:t>
          </a:r>
          <a:endParaRPr lang="ru-RU" dirty="0"/>
        </a:p>
      </dgm:t>
    </dgm:pt>
    <dgm:pt modelId="{82C32562-BB71-464D-A054-1E3BEFF13C80}" type="parTrans" cxnId="{EDB50D05-EFA6-45CC-8B82-7DF7790ECACF}">
      <dgm:prSet/>
      <dgm:spPr/>
      <dgm:t>
        <a:bodyPr/>
        <a:lstStyle/>
        <a:p>
          <a:endParaRPr lang="ru-RU"/>
        </a:p>
      </dgm:t>
    </dgm:pt>
    <dgm:pt modelId="{63965745-937C-4D85-9EB1-8C7E060DE9D4}" type="sibTrans" cxnId="{EDB50D05-EFA6-45CC-8B82-7DF7790ECACF}">
      <dgm:prSet/>
      <dgm:spPr/>
      <dgm:t>
        <a:bodyPr/>
        <a:lstStyle/>
        <a:p>
          <a:endParaRPr lang="ru-RU"/>
        </a:p>
      </dgm:t>
    </dgm:pt>
    <dgm:pt modelId="{51DDD506-C4D4-468D-BCF3-C806AE7B0A7B}">
      <dgm:prSet phldrT="[Текст]"/>
      <dgm:spPr/>
      <dgm:t>
        <a:bodyPr/>
        <a:lstStyle/>
        <a:p>
          <a:r>
            <a:rPr lang="ru-RU" dirty="0" smtClean="0"/>
            <a:t>Приём кассет от инкассаторов</a:t>
          </a:r>
          <a:endParaRPr lang="ru-RU" dirty="0"/>
        </a:p>
      </dgm:t>
    </dgm:pt>
    <dgm:pt modelId="{9E677B29-E8CC-4B80-87DA-6A4028D080BC}" type="parTrans" cxnId="{757ADC06-E65F-4B13-8674-4C12D72F3A8B}">
      <dgm:prSet/>
      <dgm:spPr/>
      <dgm:t>
        <a:bodyPr/>
        <a:lstStyle/>
        <a:p>
          <a:endParaRPr lang="ru-RU"/>
        </a:p>
      </dgm:t>
    </dgm:pt>
    <dgm:pt modelId="{9EB64064-BFA7-4EF2-8E19-3E18DADF48A9}" type="sibTrans" cxnId="{757ADC06-E65F-4B13-8674-4C12D72F3A8B}">
      <dgm:prSet/>
      <dgm:spPr/>
      <dgm:t>
        <a:bodyPr/>
        <a:lstStyle/>
        <a:p>
          <a:endParaRPr lang="ru-RU"/>
        </a:p>
      </dgm:t>
    </dgm:pt>
    <dgm:pt modelId="{0264454A-22AC-4D9F-AE3D-BF3964161378}">
      <dgm:prSet phldrT="[Текст]"/>
      <dgm:spPr/>
      <dgm:t>
        <a:bodyPr/>
        <a:lstStyle/>
        <a:p>
          <a:r>
            <a:rPr lang="ru-RU" dirty="0" smtClean="0"/>
            <a:t>Формирование и обработка распоряжения на инкассацию</a:t>
          </a:r>
          <a:endParaRPr lang="ru-RU" dirty="0"/>
        </a:p>
      </dgm:t>
    </dgm:pt>
    <dgm:pt modelId="{3796C83D-0C82-441F-BB20-84F9F7F453C0}" type="parTrans" cxnId="{B82823BA-E817-4F0B-8A5B-25534CDB97AD}">
      <dgm:prSet/>
      <dgm:spPr/>
      <dgm:t>
        <a:bodyPr/>
        <a:lstStyle/>
        <a:p>
          <a:endParaRPr lang="ru-RU"/>
        </a:p>
      </dgm:t>
    </dgm:pt>
    <dgm:pt modelId="{1E271C17-C97A-4A38-AD12-DAC9329948CD}" type="sibTrans" cxnId="{B82823BA-E817-4F0B-8A5B-25534CDB97AD}">
      <dgm:prSet/>
      <dgm:spPr/>
      <dgm:t>
        <a:bodyPr/>
        <a:lstStyle/>
        <a:p>
          <a:endParaRPr lang="ru-RU"/>
        </a:p>
      </dgm:t>
    </dgm:pt>
    <dgm:pt modelId="{1A06CC14-E0C0-46D8-B833-4CF541A71B52}">
      <dgm:prSet phldrT="[Текст]"/>
      <dgm:spPr/>
      <dgm:t>
        <a:bodyPr/>
        <a:lstStyle/>
        <a:p>
          <a:r>
            <a:rPr lang="ru-RU" dirty="0" smtClean="0"/>
            <a:t>Ввод результатов формирования кассет, контроль расходной КО</a:t>
          </a:r>
          <a:endParaRPr lang="ru-RU" dirty="0"/>
        </a:p>
      </dgm:t>
    </dgm:pt>
    <dgm:pt modelId="{CE022479-A5A9-41EA-924B-8AF55603181B}" type="parTrans" cxnId="{CC7A0054-B065-41E8-BEDD-5DC7F8F139A4}">
      <dgm:prSet/>
      <dgm:spPr/>
      <dgm:t>
        <a:bodyPr/>
        <a:lstStyle/>
        <a:p>
          <a:endParaRPr lang="ru-RU"/>
        </a:p>
      </dgm:t>
    </dgm:pt>
    <dgm:pt modelId="{410AA02F-505C-48BC-A026-723EF84541DA}" type="sibTrans" cxnId="{CC7A0054-B065-41E8-BEDD-5DC7F8F139A4}">
      <dgm:prSet/>
      <dgm:spPr/>
      <dgm:t>
        <a:bodyPr/>
        <a:lstStyle/>
        <a:p>
          <a:endParaRPr lang="ru-RU"/>
        </a:p>
      </dgm:t>
    </dgm:pt>
    <dgm:pt modelId="{7F8D8795-133F-4B70-B323-6ED9334E0BEE}">
      <dgm:prSet phldrT="[Текст]"/>
      <dgm:spPr/>
      <dgm:t>
        <a:bodyPr/>
        <a:lstStyle/>
        <a:p>
          <a:r>
            <a:rPr lang="ru-RU" dirty="0" smtClean="0"/>
            <a:t>Ввод данных из чека</a:t>
          </a:r>
          <a:endParaRPr lang="ru-RU" dirty="0"/>
        </a:p>
      </dgm:t>
    </dgm:pt>
    <dgm:pt modelId="{AC8CB51F-B2EC-4858-A78A-47EDF25FD2BA}" type="parTrans" cxnId="{BEE33FD0-0904-429F-B2F3-24F97010E397}">
      <dgm:prSet/>
      <dgm:spPr/>
      <dgm:t>
        <a:bodyPr/>
        <a:lstStyle/>
        <a:p>
          <a:endParaRPr lang="ru-RU"/>
        </a:p>
      </dgm:t>
    </dgm:pt>
    <dgm:pt modelId="{15BE5CBC-1156-403D-B2C4-1121279DA607}" type="sibTrans" cxnId="{BEE33FD0-0904-429F-B2F3-24F97010E397}">
      <dgm:prSet/>
      <dgm:spPr/>
      <dgm:t>
        <a:bodyPr/>
        <a:lstStyle/>
        <a:p>
          <a:endParaRPr lang="ru-RU"/>
        </a:p>
      </dgm:t>
    </dgm:pt>
    <dgm:pt modelId="{D0D7195B-B782-42AF-9B31-22F1C38251E0}">
      <dgm:prSet phldrT="[Текст]"/>
      <dgm:spPr/>
      <dgm:t>
        <a:bodyPr/>
        <a:lstStyle/>
        <a:p>
          <a:r>
            <a:rPr lang="ru-RU" dirty="0" smtClean="0"/>
            <a:t>Ввод результатов пересчёта</a:t>
          </a:r>
          <a:endParaRPr lang="ru-RU" dirty="0"/>
        </a:p>
      </dgm:t>
    </dgm:pt>
    <dgm:pt modelId="{576B8AC6-5095-4921-AE2B-FBC7369F4686}" type="parTrans" cxnId="{E1787344-22F9-4FE0-AC6E-A984B445F48F}">
      <dgm:prSet/>
      <dgm:spPr/>
      <dgm:t>
        <a:bodyPr/>
        <a:lstStyle/>
        <a:p>
          <a:endParaRPr lang="ru-RU"/>
        </a:p>
      </dgm:t>
    </dgm:pt>
    <dgm:pt modelId="{FB98C7DB-6E7F-42ED-80F3-946B1C3C14C1}" type="sibTrans" cxnId="{E1787344-22F9-4FE0-AC6E-A984B445F48F}">
      <dgm:prSet/>
      <dgm:spPr/>
      <dgm:t>
        <a:bodyPr/>
        <a:lstStyle/>
        <a:p>
          <a:endParaRPr lang="ru-RU"/>
        </a:p>
      </dgm:t>
    </dgm:pt>
    <dgm:pt modelId="{AA6D54C8-2812-416C-BBF7-4C0245B28C57}">
      <dgm:prSet phldrT="[Текст]"/>
      <dgm:spPr/>
      <dgm:t>
        <a:bodyPr/>
        <a:lstStyle/>
        <a:p>
          <a:r>
            <a:rPr lang="ru-RU" dirty="0" smtClean="0"/>
            <a:t>Доставка наличности в банкомат</a:t>
          </a:r>
          <a:endParaRPr lang="ru-RU" dirty="0"/>
        </a:p>
      </dgm:t>
    </dgm:pt>
    <dgm:pt modelId="{6D7895A7-B94A-46A9-BF5C-801E18B91B20}" type="parTrans" cxnId="{F21DD836-5922-45A0-97C9-2E4255C941B7}">
      <dgm:prSet/>
      <dgm:spPr/>
      <dgm:t>
        <a:bodyPr/>
        <a:lstStyle/>
        <a:p>
          <a:endParaRPr lang="ru-RU"/>
        </a:p>
      </dgm:t>
    </dgm:pt>
    <dgm:pt modelId="{1C82000B-73A6-44B1-AB5B-DB9E27FECB42}" type="sibTrans" cxnId="{F21DD836-5922-45A0-97C9-2E4255C941B7}">
      <dgm:prSet/>
      <dgm:spPr/>
      <dgm:t>
        <a:bodyPr/>
        <a:lstStyle/>
        <a:p>
          <a:endParaRPr lang="ru-RU"/>
        </a:p>
      </dgm:t>
    </dgm:pt>
    <dgm:pt modelId="{DC9A4F50-2B3A-4788-80A5-93F5667D3A2B}">
      <dgm:prSet phldrT="[Текст]"/>
      <dgm:spPr/>
      <dgm:t>
        <a:bodyPr/>
        <a:lstStyle/>
        <a:p>
          <a:r>
            <a:rPr lang="ru-RU" dirty="0" smtClean="0"/>
            <a:t>Передача в АБС информации о поступлении наличности</a:t>
          </a:r>
          <a:endParaRPr lang="ru-RU" dirty="0"/>
        </a:p>
      </dgm:t>
    </dgm:pt>
    <dgm:pt modelId="{21B983AB-8F40-4C10-8BED-6A6EA98D8BFC}" type="parTrans" cxnId="{44C206AE-DA93-4036-9826-8F6811C3425D}">
      <dgm:prSet/>
      <dgm:spPr/>
      <dgm:t>
        <a:bodyPr/>
        <a:lstStyle/>
        <a:p>
          <a:endParaRPr lang="ru-RU"/>
        </a:p>
      </dgm:t>
    </dgm:pt>
    <dgm:pt modelId="{D0063E4A-153B-4534-B12D-91E774E2F684}" type="sibTrans" cxnId="{44C206AE-DA93-4036-9826-8F6811C3425D}">
      <dgm:prSet/>
      <dgm:spPr/>
      <dgm:t>
        <a:bodyPr/>
        <a:lstStyle/>
        <a:p>
          <a:endParaRPr lang="ru-RU"/>
        </a:p>
      </dgm:t>
    </dgm:pt>
    <dgm:pt modelId="{4414357B-DE66-4452-AE1F-772163C851B2}">
      <dgm:prSet phldrT="[Текст]"/>
      <dgm:spPr/>
      <dgm:t>
        <a:bodyPr/>
        <a:lstStyle/>
        <a:p>
          <a:r>
            <a:rPr lang="ru-RU" dirty="0" smtClean="0"/>
            <a:t>Зачисление поступивших средств на  счёт  банкомата в АБС</a:t>
          </a:r>
          <a:endParaRPr lang="ru-RU" dirty="0"/>
        </a:p>
      </dgm:t>
    </dgm:pt>
    <dgm:pt modelId="{481D5D3B-1F45-4512-A455-39FB34A8F5E6}" type="parTrans" cxnId="{C23EE219-D94A-49CA-99D5-15E24E65C1D0}">
      <dgm:prSet/>
      <dgm:spPr/>
      <dgm:t>
        <a:bodyPr/>
        <a:lstStyle/>
        <a:p>
          <a:endParaRPr lang="ru-RU"/>
        </a:p>
      </dgm:t>
    </dgm:pt>
    <dgm:pt modelId="{6AF5FFF8-59BA-436C-876C-49C13656E423}" type="sibTrans" cxnId="{C23EE219-D94A-49CA-99D5-15E24E65C1D0}">
      <dgm:prSet/>
      <dgm:spPr/>
      <dgm:t>
        <a:bodyPr/>
        <a:lstStyle/>
        <a:p>
          <a:endParaRPr lang="ru-RU"/>
        </a:p>
      </dgm:t>
    </dgm:pt>
    <dgm:pt modelId="{6D886A13-0882-4EE9-9C43-3CD2A8F2ABA4}">
      <dgm:prSet phldrT="[Текст]"/>
      <dgm:spPr/>
      <dgm:t>
        <a:bodyPr/>
        <a:lstStyle/>
        <a:p>
          <a:r>
            <a:rPr lang="ru-RU" dirty="0" smtClean="0"/>
            <a:t>Передача в АБС данных для формирования приходных ордеров</a:t>
          </a:r>
          <a:endParaRPr lang="ru-RU" dirty="0"/>
        </a:p>
      </dgm:t>
    </dgm:pt>
    <dgm:pt modelId="{5746ACF9-1E77-4309-8934-564B21376CB2}" type="parTrans" cxnId="{A424D7AD-B26D-400D-BF36-85757B7CB61B}">
      <dgm:prSet/>
      <dgm:spPr/>
      <dgm:t>
        <a:bodyPr/>
        <a:lstStyle/>
        <a:p>
          <a:endParaRPr lang="ru-RU"/>
        </a:p>
      </dgm:t>
    </dgm:pt>
    <dgm:pt modelId="{D0D0024A-7B6B-4D39-A671-12CD312B2DA8}" type="sibTrans" cxnId="{A424D7AD-B26D-400D-BF36-85757B7CB61B}">
      <dgm:prSet/>
      <dgm:spPr/>
      <dgm:t>
        <a:bodyPr/>
        <a:lstStyle/>
        <a:p>
          <a:endParaRPr lang="ru-RU"/>
        </a:p>
      </dgm:t>
    </dgm:pt>
    <dgm:pt modelId="{EAB7D4F5-EF3D-4CF3-93DD-A4AD8686D19D}">
      <dgm:prSet phldrT="[Текст]"/>
      <dgm:spPr/>
      <dgm:t>
        <a:bodyPr/>
        <a:lstStyle/>
        <a:p>
          <a:r>
            <a:rPr lang="ru-RU" dirty="0" smtClean="0"/>
            <a:t>Проведение пересчёта</a:t>
          </a:r>
          <a:endParaRPr lang="ru-RU" dirty="0"/>
        </a:p>
      </dgm:t>
    </dgm:pt>
    <dgm:pt modelId="{AF002F69-2966-458E-8E14-F42925B3CAE9}" type="parTrans" cxnId="{DE259F9B-7545-4988-8D69-6F51F8EE7198}">
      <dgm:prSet/>
      <dgm:spPr/>
      <dgm:t>
        <a:bodyPr/>
        <a:lstStyle/>
        <a:p>
          <a:endParaRPr lang="ru-RU"/>
        </a:p>
      </dgm:t>
    </dgm:pt>
    <dgm:pt modelId="{AA04541B-6790-4E1A-9ABA-55E549762E1A}" type="sibTrans" cxnId="{DE259F9B-7545-4988-8D69-6F51F8EE7198}">
      <dgm:prSet/>
      <dgm:spPr/>
      <dgm:t>
        <a:bodyPr/>
        <a:lstStyle/>
        <a:p>
          <a:endParaRPr lang="ru-RU"/>
        </a:p>
      </dgm:t>
    </dgm:pt>
    <dgm:pt modelId="{04E13187-FCB2-4DCD-91C7-705AECD61466}">
      <dgm:prSet phldrT="[Текст]"/>
      <dgm:spPr/>
      <dgm:t>
        <a:bodyPr/>
        <a:lstStyle/>
        <a:p>
          <a:r>
            <a:rPr lang="ru-RU" dirty="0" smtClean="0"/>
            <a:t>Формирование актов пересчёта, актов излишков</a:t>
          </a:r>
          <a:r>
            <a:rPr lang="en-US" dirty="0" smtClean="0"/>
            <a:t>/</a:t>
          </a:r>
          <a:r>
            <a:rPr lang="ru-RU" dirty="0" smtClean="0"/>
            <a:t>недостач</a:t>
          </a:r>
          <a:endParaRPr lang="ru-RU" dirty="0"/>
        </a:p>
      </dgm:t>
    </dgm:pt>
    <dgm:pt modelId="{0F859663-5952-4AD4-B30C-ABB4416DEC1B}" type="parTrans" cxnId="{333DFE54-366A-4714-89E4-F693B173B906}">
      <dgm:prSet/>
      <dgm:spPr/>
      <dgm:t>
        <a:bodyPr/>
        <a:lstStyle/>
        <a:p>
          <a:endParaRPr lang="ru-RU"/>
        </a:p>
      </dgm:t>
    </dgm:pt>
    <dgm:pt modelId="{5712EF13-7BAF-40FE-A022-DC260F618F65}" type="sibTrans" cxnId="{333DFE54-366A-4714-89E4-F693B173B906}">
      <dgm:prSet/>
      <dgm:spPr/>
      <dgm:t>
        <a:bodyPr/>
        <a:lstStyle/>
        <a:p>
          <a:endParaRPr lang="ru-RU"/>
        </a:p>
      </dgm:t>
    </dgm:pt>
    <dgm:pt modelId="{ACDAC3BF-A11A-438F-A9C8-41140ED98EF5}">
      <dgm:prSet phldrT="[Текст]"/>
      <dgm:spPr/>
      <dgm:t>
        <a:bodyPr/>
        <a:lstStyle/>
        <a:p>
          <a:r>
            <a:rPr lang="ru-RU" dirty="0" smtClean="0"/>
            <a:t>Передача в АБС сумм актов излишков</a:t>
          </a:r>
          <a:r>
            <a:rPr lang="en-US" dirty="0" smtClean="0"/>
            <a:t>/</a:t>
          </a:r>
          <a:r>
            <a:rPr lang="ru-RU" dirty="0" smtClean="0"/>
            <a:t>недостач</a:t>
          </a:r>
          <a:endParaRPr lang="ru-RU" dirty="0"/>
        </a:p>
      </dgm:t>
    </dgm:pt>
    <dgm:pt modelId="{A34B9A52-63AE-4E0B-89C0-91A0B1A35AEB}" type="parTrans" cxnId="{05E45950-7C40-4AA9-8C88-B06B63BF7BE1}">
      <dgm:prSet/>
      <dgm:spPr/>
      <dgm:t>
        <a:bodyPr/>
        <a:lstStyle/>
        <a:p>
          <a:endParaRPr lang="ru-RU"/>
        </a:p>
      </dgm:t>
    </dgm:pt>
    <dgm:pt modelId="{E89A6A00-4C88-42FA-AAC3-8055FEC3EE8D}" type="sibTrans" cxnId="{05E45950-7C40-4AA9-8C88-B06B63BF7BE1}">
      <dgm:prSet/>
      <dgm:spPr/>
      <dgm:t>
        <a:bodyPr/>
        <a:lstStyle/>
        <a:p>
          <a:endParaRPr lang="ru-RU"/>
        </a:p>
      </dgm:t>
    </dgm:pt>
    <dgm:pt modelId="{D5653887-034A-47C1-886A-CBC7EF1F8342}">
      <dgm:prSet phldrT="[Текст]"/>
      <dgm:spPr/>
      <dgm:t>
        <a:bodyPr/>
        <a:lstStyle/>
        <a:p>
          <a:r>
            <a:rPr lang="ru-RU" dirty="0" smtClean="0"/>
            <a:t>Завершение обработки распоряжения</a:t>
          </a:r>
          <a:endParaRPr lang="ru-RU" dirty="0"/>
        </a:p>
      </dgm:t>
    </dgm:pt>
    <dgm:pt modelId="{6F103463-7649-4977-8C48-37CB46505F32}" type="parTrans" cxnId="{A697F862-EB21-4F31-907A-C3DC322C6899}">
      <dgm:prSet/>
      <dgm:spPr/>
      <dgm:t>
        <a:bodyPr/>
        <a:lstStyle/>
        <a:p>
          <a:endParaRPr lang="ru-RU"/>
        </a:p>
      </dgm:t>
    </dgm:pt>
    <dgm:pt modelId="{B245D2A7-30F6-4E6A-96EE-07D98FCFBC0F}" type="sibTrans" cxnId="{A697F862-EB21-4F31-907A-C3DC322C6899}">
      <dgm:prSet/>
      <dgm:spPr/>
      <dgm:t>
        <a:bodyPr/>
        <a:lstStyle/>
        <a:p>
          <a:endParaRPr lang="ru-RU"/>
        </a:p>
      </dgm:t>
    </dgm:pt>
    <dgm:pt modelId="{7F09B53B-7CD1-4A82-8928-1D92877F58D1}">
      <dgm:prSet phldrT="[Текст]"/>
      <dgm:spPr/>
      <dgm:t>
        <a:bodyPr/>
        <a:lstStyle/>
        <a:p>
          <a:r>
            <a:rPr lang="ru-RU" dirty="0" smtClean="0"/>
            <a:t>Формирование балансировочного отчёта</a:t>
          </a:r>
          <a:endParaRPr lang="ru-RU" dirty="0"/>
        </a:p>
      </dgm:t>
    </dgm:pt>
    <dgm:pt modelId="{E5B7B135-3638-4E90-AF0D-F1B89AF4C9EE}" type="parTrans" cxnId="{4DDEB37E-C97F-4D61-897A-68C0203EBEB3}">
      <dgm:prSet/>
      <dgm:spPr/>
      <dgm:t>
        <a:bodyPr/>
        <a:lstStyle/>
        <a:p>
          <a:endParaRPr lang="ru-RU"/>
        </a:p>
      </dgm:t>
    </dgm:pt>
    <dgm:pt modelId="{71F18C9F-0CE9-46C1-AB4B-E3E1F9D4D267}" type="sibTrans" cxnId="{4DDEB37E-C97F-4D61-897A-68C0203EBEB3}">
      <dgm:prSet/>
      <dgm:spPr/>
      <dgm:t>
        <a:bodyPr/>
        <a:lstStyle/>
        <a:p>
          <a:endParaRPr lang="ru-RU"/>
        </a:p>
      </dgm:t>
    </dgm:pt>
    <dgm:pt modelId="{D59CAF5E-AD34-4690-A8BC-A740397AF813}">
      <dgm:prSet phldrT="[Текст]"/>
      <dgm:spPr/>
      <dgm:t>
        <a:bodyPr/>
        <a:lstStyle/>
        <a:p>
          <a:r>
            <a:rPr lang="ru-RU" dirty="0" smtClean="0"/>
            <a:t>Тарификация расчётов с инкассаторами</a:t>
          </a:r>
          <a:endParaRPr lang="ru-RU" dirty="0"/>
        </a:p>
      </dgm:t>
    </dgm:pt>
    <dgm:pt modelId="{0782250F-178F-4915-9B98-7C55C9EF693B}" type="parTrans" cxnId="{9F06FC88-50FE-4DE9-83DD-A1C253EDACFB}">
      <dgm:prSet/>
      <dgm:spPr/>
      <dgm:t>
        <a:bodyPr/>
        <a:lstStyle/>
        <a:p>
          <a:endParaRPr lang="ru-RU"/>
        </a:p>
      </dgm:t>
    </dgm:pt>
    <dgm:pt modelId="{AFBCEA7A-DAA0-4557-A131-A6201DC75FBE}" type="sibTrans" cxnId="{9F06FC88-50FE-4DE9-83DD-A1C253EDACFB}">
      <dgm:prSet/>
      <dgm:spPr/>
      <dgm:t>
        <a:bodyPr/>
        <a:lstStyle/>
        <a:p>
          <a:endParaRPr lang="ru-RU"/>
        </a:p>
      </dgm:t>
    </dgm:pt>
    <dgm:pt modelId="{CC177C82-2A16-4751-ACD6-6C71E3C36376}" type="pres">
      <dgm:prSet presAssocID="{0075940C-22CC-48D0-A276-04FACA5C918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00958AF-0FE0-4233-B045-44709BE48137}" type="pres">
      <dgm:prSet presAssocID="{0264454A-22AC-4D9F-AE3D-BF3964161378}" presName="linNode" presStyleCnt="0"/>
      <dgm:spPr/>
    </dgm:pt>
    <dgm:pt modelId="{5CF3D7C9-F8CA-457F-A8C0-3F23F5522CB4}" type="pres">
      <dgm:prSet presAssocID="{0264454A-22AC-4D9F-AE3D-BF3964161378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082447-6DEC-4E21-8564-EE75C38190F4}" type="pres">
      <dgm:prSet presAssocID="{0264454A-22AC-4D9F-AE3D-BF3964161378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F0F7FD-E063-47FF-8951-8D3AA690439D}" type="pres">
      <dgm:prSet presAssocID="{1E271C17-C97A-4A38-AD12-DAC9329948CD}" presName="spacing" presStyleCnt="0"/>
      <dgm:spPr/>
    </dgm:pt>
    <dgm:pt modelId="{6492C195-3A3D-4126-A6AE-B08987B7EF5F}" type="pres">
      <dgm:prSet presAssocID="{AA6D54C8-2812-416C-BBF7-4C0245B28C57}" presName="linNode" presStyleCnt="0"/>
      <dgm:spPr/>
    </dgm:pt>
    <dgm:pt modelId="{EAE3B228-9943-4601-8D10-13DE6F1D2048}" type="pres">
      <dgm:prSet presAssocID="{AA6D54C8-2812-416C-BBF7-4C0245B28C57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25337F-90C9-4486-88EC-E9695697BCE5}" type="pres">
      <dgm:prSet presAssocID="{AA6D54C8-2812-416C-BBF7-4C0245B28C57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A1F9C3-B339-41BF-A031-56CDD08D1205}" type="pres">
      <dgm:prSet presAssocID="{1C82000B-73A6-44B1-AB5B-DB9E27FECB42}" presName="spacing" presStyleCnt="0"/>
      <dgm:spPr/>
    </dgm:pt>
    <dgm:pt modelId="{E2785837-6E36-42D1-A964-EB947E6AA06D}" type="pres">
      <dgm:prSet presAssocID="{51DDD506-C4D4-468D-BCF3-C806AE7B0A7B}" presName="linNode" presStyleCnt="0"/>
      <dgm:spPr/>
    </dgm:pt>
    <dgm:pt modelId="{FA7C15B9-EA11-430A-94CD-E6DAAF4555EA}" type="pres">
      <dgm:prSet presAssocID="{51DDD506-C4D4-468D-BCF3-C806AE7B0A7B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9DD874-24CE-4B55-B8EA-34DDD28FD07D}" type="pres">
      <dgm:prSet presAssocID="{51DDD506-C4D4-468D-BCF3-C806AE7B0A7B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716FFA-65C9-47D8-A29D-923E530DE770}" type="pres">
      <dgm:prSet presAssocID="{9EB64064-BFA7-4EF2-8E19-3E18DADF48A9}" presName="spacing" presStyleCnt="0"/>
      <dgm:spPr/>
    </dgm:pt>
    <dgm:pt modelId="{7E752D73-E3E0-401F-968C-3EAD1E94182F}" type="pres">
      <dgm:prSet presAssocID="{EAB7D4F5-EF3D-4CF3-93DD-A4AD8686D19D}" presName="linNode" presStyleCnt="0"/>
      <dgm:spPr/>
    </dgm:pt>
    <dgm:pt modelId="{6F87082B-6BD3-4166-9529-0F68E75B38F9}" type="pres">
      <dgm:prSet presAssocID="{EAB7D4F5-EF3D-4CF3-93DD-A4AD8686D19D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DC4CC3-D74C-497E-A77F-B6C645DF34CF}" type="pres">
      <dgm:prSet presAssocID="{EAB7D4F5-EF3D-4CF3-93DD-A4AD8686D19D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6828FB-C8AB-49BA-B1FD-C930621626D6}" type="pres">
      <dgm:prSet presAssocID="{AA04541B-6790-4E1A-9ABA-55E549762E1A}" presName="spacing" presStyleCnt="0"/>
      <dgm:spPr/>
    </dgm:pt>
    <dgm:pt modelId="{E1F12D17-DC00-4547-8CFF-44D094551351}" type="pres">
      <dgm:prSet presAssocID="{D5653887-034A-47C1-886A-CBC7EF1F8342}" presName="linNode" presStyleCnt="0"/>
      <dgm:spPr/>
    </dgm:pt>
    <dgm:pt modelId="{5DBD2C46-9AAE-4FA5-8925-55B25D1A194C}" type="pres">
      <dgm:prSet presAssocID="{D5653887-034A-47C1-886A-CBC7EF1F8342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15B6E1-0EB0-4055-B2FB-3C60F569DC20}" type="pres">
      <dgm:prSet presAssocID="{D5653887-034A-47C1-886A-CBC7EF1F8342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C850D79-C943-4DA6-A3A8-8148F0407938}" type="presOf" srcId="{EAB7D4F5-EF3D-4CF3-93DD-A4AD8686D19D}" destId="{6F87082B-6BD3-4166-9529-0F68E75B38F9}" srcOrd="0" destOrd="0" presId="urn:microsoft.com/office/officeart/2005/8/layout/vList6"/>
    <dgm:cxn modelId="{4F4C2B10-FD86-41B7-BD2B-63CCFF7401BB}" type="presOf" srcId="{D5653887-034A-47C1-886A-CBC7EF1F8342}" destId="{5DBD2C46-9AAE-4FA5-8925-55B25D1A194C}" srcOrd="0" destOrd="0" presId="urn:microsoft.com/office/officeart/2005/8/layout/vList6"/>
    <dgm:cxn modelId="{757ADC06-E65F-4B13-8674-4C12D72F3A8B}" srcId="{0075940C-22CC-48D0-A276-04FACA5C9187}" destId="{51DDD506-C4D4-468D-BCF3-C806AE7B0A7B}" srcOrd="2" destOrd="0" parTransId="{9E677B29-E8CC-4B80-87DA-6A4028D080BC}" sibTransId="{9EB64064-BFA7-4EF2-8E19-3E18DADF48A9}"/>
    <dgm:cxn modelId="{2F176071-113E-4DEF-9AA0-1FD88DF15287}" srcId="{0264454A-22AC-4D9F-AE3D-BF3964161378}" destId="{AB963F61-7F5A-4DA9-B87B-1840E228C7D7}" srcOrd="0" destOrd="0" parTransId="{AEFD9879-44CB-47AC-8A2F-3A956CA19CE9}" sibTransId="{CCAFA1DB-144A-4477-98D3-9F794347A759}"/>
    <dgm:cxn modelId="{458DC687-32B3-4543-B724-CD447D25BE67}" type="presOf" srcId="{4414357B-DE66-4452-AE1F-772163C851B2}" destId="{B125337F-90C9-4486-88EC-E9695697BCE5}" srcOrd="0" destOrd="1" presId="urn:microsoft.com/office/officeart/2005/8/layout/vList6"/>
    <dgm:cxn modelId="{A424D7AD-B26D-400D-BF36-85757B7CB61B}" srcId="{51DDD506-C4D4-468D-BCF3-C806AE7B0A7B}" destId="{6D886A13-0882-4EE9-9C43-3CD2A8F2ABA4}" srcOrd="1" destOrd="0" parTransId="{5746ACF9-1E77-4309-8934-564B21376CB2}" sibTransId="{D0D0024A-7B6B-4D39-A671-12CD312B2DA8}"/>
    <dgm:cxn modelId="{EDB50D05-EFA6-45CC-8B82-7DF7790ECACF}" srcId="{0264454A-22AC-4D9F-AE3D-BF3964161378}" destId="{10968461-2B14-41CC-8E2D-640709C29B87}" srcOrd="2" destOrd="0" parTransId="{82C32562-BB71-464D-A054-1E3BEFF13C80}" sibTransId="{63965745-937C-4D85-9EB1-8C7E060DE9D4}"/>
    <dgm:cxn modelId="{3B053CF5-7A56-47AE-9DCC-4BC859370ECB}" type="presOf" srcId="{6D886A13-0882-4EE9-9C43-3CD2A8F2ABA4}" destId="{939DD874-24CE-4B55-B8EA-34DDD28FD07D}" srcOrd="0" destOrd="1" presId="urn:microsoft.com/office/officeart/2005/8/layout/vList6"/>
    <dgm:cxn modelId="{9DAC8CCF-EFC5-41AA-ACC2-B40C50AF3FB2}" type="presOf" srcId="{AB963F61-7F5A-4DA9-B87B-1840E228C7D7}" destId="{0E082447-6DEC-4E21-8564-EE75C38190F4}" srcOrd="0" destOrd="0" presId="urn:microsoft.com/office/officeart/2005/8/layout/vList6"/>
    <dgm:cxn modelId="{333DFE54-366A-4714-89E4-F693B173B906}" srcId="{EAB7D4F5-EF3D-4CF3-93DD-A4AD8686D19D}" destId="{04E13187-FCB2-4DCD-91C7-705AECD61466}" srcOrd="1" destOrd="0" parTransId="{0F859663-5952-4AD4-B30C-ABB4416DEC1B}" sibTransId="{5712EF13-7BAF-40FE-A022-DC260F618F65}"/>
    <dgm:cxn modelId="{FAC7FFE2-7DC2-4FF8-AD88-CFED7F88199D}" type="presOf" srcId="{ACDAC3BF-A11A-438F-A9C8-41140ED98EF5}" destId="{41DC4CC3-D74C-497E-A77F-B6C645DF34CF}" srcOrd="0" destOrd="2" presId="urn:microsoft.com/office/officeart/2005/8/layout/vList6"/>
    <dgm:cxn modelId="{01DD9A86-B994-4B63-B859-75C2E535C423}" type="presOf" srcId="{AA6D54C8-2812-416C-BBF7-4C0245B28C57}" destId="{EAE3B228-9943-4601-8D10-13DE6F1D2048}" srcOrd="0" destOrd="0" presId="urn:microsoft.com/office/officeart/2005/8/layout/vList6"/>
    <dgm:cxn modelId="{F0A8915F-5FED-476B-9AB7-9FF50BD1323F}" type="presOf" srcId="{10968461-2B14-41CC-8E2D-640709C29B87}" destId="{0E082447-6DEC-4E21-8564-EE75C38190F4}" srcOrd="0" destOrd="2" presId="urn:microsoft.com/office/officeart/2005/8/layout/vList6"/>
    <dgm:cxn modelId="{C23EE219-D94A-49CA-99D5-15E24E65C1D0}" srcId="{AA6D54C8-2812-416C-BBF7-4C0245B28C57}" destId="{4414357B-DE66-4452-AE1F-772163C851B2}" srcOrd="1" destOrd="0" parTransId="{481D5D3B-1F45-4512-A455-39FB34A8F5E6}" sibTransId="{6AF5FFF8-59BA-436C-876C-49C13656E423}"/>
    <dgm:cxn modelId="{DE259F9B-7545-4988-8D69-6F51F8EE7198}" srcId="{0075940C-22CC-48D0-A276-04FACA5C9187}" destId="{EAB7D4F5-EF3D-4CF3-93DD-A4AD8686D19D}" srcOrd="3" destOrd="0" parTransId="{AF002F69-2966-458E-8E14-F42925B3CAE9}" sibTransId="{AA04541B-6790-4E1A-9ABA-55E549762E1A}"/>
    <dgm:cxn modelId="{08BC6C28-88BD-4B1C-8AC3-6D17423339A5}" type="presOf" srcId="{DC9A4F50-2B3A-4788-80A5-93F5667D3A2B}" destId="{B125337F-90C9-4486-88EC-E9695697BCE5}" srcOrd="0" destOrd="0" presId="urn:microsoft.com/office/officeart/2005/8/layout/vList6"/>
    <dgm:cxn modelId="{4DDEB37E-C97F-4D61-897A-68C0203EBEB3}" srcId="{D5653887-034A-47C1-886A-CBC7EF1F8342}" destId="{7F09B53B-7CD1-4A82-8928-1D92877F58D1}" srcOrd="0" destOrd="0" parTransId="{E5B7B135-3638-4E90-AF0D-F1B89AF4C9EE}" sibTransId="{71F18C9F-0CE9-46C1-AB4B-E3E1F9D4D267}"/>
    <dgm:cxn modelId="{E1787344-22F9-4FE0-AC6E-A984B445F48F}" srcId="{EAB7D4F5-EF3D-4CF3-93DD-A4AD8686D19D}" destId="{D0D7195B-B782-42AF-9B31-22F1C38251E0}" srcOrd="0" destOrd="0" parTransId="{576B8AC6-5095-4921-AE2B-FBC7369F4686}" sibTransId="{FB98C7DB-6E7F-42ED-80F3-946B1C3C14C1}"/>
    <dgm:cxn modelId="{F21DD836-5922-45A0-97C9-2E4255C941B7}" srcId="{0075940C-22CC-48D0-A276-04FACA5C9187}" destId="{AA6D54C8-2812-416C-BBF7-4C0245B28C57}" srcOrd="1" destOrd="0" parTransId="{6D7895A7-B94A-46A9-BF5C-801E18B91B20}" sibTransId="{1C82000B-73A6-44B1-AB5B-DB9E27FECB42}"/>
    <dgm:cxn modelId="{7BB1ED02-A200-4974-9DFD-9DD3B3255E04}" type="presOf" srcId="{D59CAF5E-AD34-4690-A8BC-A740397AF813}" destId="{AD15B6E1-0EB0-4055-B2FB-3C60F569DC20}" srcOrd="0" destOrd="1" presId="urn:microsoft.com/office/officeart/2005/8/layout/vList6"/>
    <dgm:cxn modelId="{DB9F8752-6DF9-417C-939F-659AA8D8C44E}" type="presOf" srcId="{0264454A-22AC-4D9F-AE3D-BF3964161378}" destId="{5CF3D7C9-F8CA-457F-A8C0-3F23F5522CB4}" srcOrd="0" destOrd="0" presId="urn:microsoft.com/office/officeart/2005/8/layout/vList6"/>
    <dgm:cxn modelId="{A697F862-EB21-4F31-907A-C3DC322C6899}" srcId="{0075940C-22CC-48D0-A276-04FACA5C9187}" destId="{D5653887-034A-47C1-886A-CBC7EF1F8342}" srcOrd="4" destOrd="0" parTransId="{6F103463-7649-4977-8C48-37CB46505F32}" sibTransId="{B245D2A7-30F6-4E6A-96EE-07D98FCFBC0F}"/>
    <dgm:cxn modelId="{D8F154DA-6FAC-427A-982F-981EF866A52D}" type="presOf" srcId="{0075940C-22CC-48D0-A276-04FACA5C9187}" destId="{CC177C82-2A16-4751-ACD6-6C71E3C36376}" srcOrd="0" destOrd="0" presId="urn:microsoft.com/office/officeart/2005/8/layout/vList6"/>
    <dgm:cxn modelId="{9F06FC88-50FE-4DE9-83DD-A1C253EDACFB}" srcId="{D5653887-034A-47C1-886A-CBC7EF1F8342}" destId="{D59CAF5E-AD34-4690-A8BC-A740397AF813}" srcOrd="1" destOrd="0" parTransId="{0782250F-178F-4915-9B98-7C55C9EF693B}" sibTransId="{AFBCEA7A-DAA0-4557-A131-A6201DC75FBE}"/>
    <dgm:cxn modelId="{D50A8197-A624-4335-91E4-C839667DF462}" type="presOf" srcId="{04E13187-FCB2-4DCD-91C7-705AECD61466}" destId="{41DC4CC3-D74C-497E-A77F-B6C645DF34CF}" srcOrd="0" destOrd="1" presId="urn:microsoft.com/office/officeart/2005/8/layout/vList6"/>
    <dgm:cxn modelId="{5D5F0386-D593-4E59-B89B-FD7775691906}" type="presOf" srcId="{7F8D8795-133F-4B70-B323-6ED9334E0BEE}" destId="{939DD874-24CE-4B55-B8EA-34DDD28FD07D}" srcOrd="0" destOrd="0" presId="urn:microsoft.com/office/officeart/2005/8/layout/vList6"/>
    <dgm:cxn modelId="{05E45950-7C40-4AA9-8C88-B06B63BF7BE1}" srcId="{EAB7D4F5-EF3D-4CF3-93DD-A4AD8686D19D}" destId="{ACDAC3BF-A11A-438F-A9C8-41140ED98EF5}" srcOrd="2" destOrd="0" parTransId="{A34B9A52-63AE-4E0B-89C0-91A0B1A35AEB}" sibTransId="{E89A6A00-4C88-42FA-AAC3-8055FEC3EE8D}"/>
    <dgm:cxn modelId="{6B83AC2F-A795-4CDA-AD2F-44AC572FC18A}" type="presOf" srcId="{D0D7195B-B782-42AF-9B31-22F1C38251E0}" destId="{41DC4CC3-D74C-497E-A77F-B6C645DF34CF}" srcOrd="0" destOrd="0" presId="urn:microsoft.com/office/officeart/2005/8/layout/vList6"/>
    <dgm:cxn modelId="{8DDFA0A1-DD55-4F8D-BD9C-8D8F3C31D355}" type="presOf" srcId="{1A06CC14-E0C0-46D8-B833-4CF541A71B52}" destId="{0E082447-6DEC-4E21-8564-EE75C38190F4}" srcOrd="0" destOrd="1" presId="urn:microsoft.com/office/officeart/2005/8/layout/vList6"/>
    <dgm:cxn modelId="{B82823BA-E817-4F0B-8A5B-25534CDB97AD}" srcId="{0075940C-22CC-48D0-A276-04FACA5C9187}" destId="{0264454A-22AC-4D9F-AE3D-BF3964161378}" srcOrd="0" destOrd="0" parTransId="{3796C83D-0C82-441F-BB20-84F9F7F453C0}" sibTransId="{1E271C17-C97A-4A38-AD12-DAC9329948CD}"/>
    <dgm:cxn modelId="{44C206AE-DA93-4036-9826-8F6811C3425D}" srcId="{AA6D54C8-2812-416C-BBF7-4C0245B28C57}" destId="{DC9A4F50-2B3A-4788-80A5-93F5667D3A2B}" srcOrd="0" destOrd="0" parTransId="{21B983AB-8F40-4C10-8BED-6A6EA98D8BFC}" sibTransId="{D0063E4A-153B-4534-B12D-91E774E2F684}"/>
    <dgm:cxn modelId="{5114E3F0-2EEE-475F-858A-6F41BC813CD3}" type="presOf" srcId="{51DDD506-C4D4-468D-BCF3-C806AE7B0A7B}" destId="{FA7C15B9-EA11-430A-94CD-E6DAAF4555EA}" srcOrd="0" destOrd="0" presId="urn:microsoft.com/office/officeart/2005/8/layout/vList6"/>
    <dgm:cxn modelId="{BEE33FD0-0904-429F-B2F3-24F97010E397}" srcId="{51DDD506-C4D4-468D-BCF3-C806AE7B0A7B}" destId="{7F8D8795-133F-4B70-B323-6ED9334E0BEE}" srcOrd="0" destOrd="0" parTransId="{AC8CB51F-B2EC-4858-A78A-47EDF25FD2BA}" sibTransId="{15BE5CBC-1156-403D-B2C4-1121279DA607}"/>
    <dgm:cxn modelId="{551C5113-79F8-4A3D-BED7-2D6E87514215}" type="presOf" srcId="{7F09B53B-7CD1-4A82-8928-1D92877F58D1}" destId="{AD15B6E1-0EB0-4055-B2FB-3C60F569DC20}" srcOrd="0" destOrd="0" presId="urn:microsoft.com/office/officeart/2005/8/layout/vList6"/>
    <dgm:cxn modelId="{CC7A0054-B065-41E8-BEDD-5DC7F8F139A4}" srcId="{0264454A-22AC-4D9F-AE3D-BF3964161378}" destId="{1A06CC14-E0C0-46D8-B833-4CF541A71B52}" srcOrd="1" destOrd="0" parTransId="{CE022479-A5A9-41EA-924B-8AF55603181B}" sibTransId="{410AA02F-505C-48BC-A026-723EF84541DA}"/>
    <dgm:cxn modelId="{A15A404D-D2E1-4063-B159-C12A8930938D}" type="presParOf" srcId="{CC177C82-2A16-4751-ACD6-6C71E3C36376}" destId="{100958AF-0FE0-4233-B045-44709BE48137}" srcOrd="0" destOrd="0" presId="urn:microsoft.com/office/officeart/2005/8/layout/vList6"/>
    <dgm:cxn modelId="{F07B6B80-7DF9-45A0-AE86-284B15F8019C}" type="presParOf" srcId="{100958AF-0FE0-4233-B045-44709BE48137}" destId="{5CF3D7C9-F8CA-457F-A8C0-3F23F5522CB4}" srcOrd="0" destOrd="0" presId="urn:microsoft.com/office/officeart/2005/8/layout/vList6"/>
    <dgm:cxn modelId="{29188DAD-D66F-415C-A0C6-98C0E4F38FC8}" type="presParOf" srcId="{100958AF-0FE0-4233-B045-44709BE48137}" destId="{0E082447-6DEC-4E21-8564-EE75C38190F4}" srcOrd="1" destOrd="0" presId="urn:microsoft.com/office/officeart/2005/8/layout/vList6"/>
    <dgm:cxn modelId="{13FAABAA-6FED-42A0-9629-8A761918F54B}" type="presParOf" srcId="{CC177C82-2A16-4751-ACD6-6C71E3C36376}" destId="{E4F0F7FD-E063-47FF-8951-8D3AA690439D}" srcOrd="1" destOrd="0" presId="urn:microsoft.com/office/officeart/2005/8/layout/vList6"/>
    <dgm:cxn modelId="{B7FE210A-FB66-4B2A-85C8-E9D2CCCAB869}" type="presParOf" srcId="{CC177C82-2A16-4751-ACD6-6C71E3C36376}" destId="{6492C195-3A3D-4126-A6AE-B08987B7EF5F}" srcOrd="2" destOrd="0" presId="urn:microsoft.com/office/officeart/2005/8/layout/vList6"/>
    <dgm:cxn modelId="{39752A96-267E-4B3F-9FAF-B52234EC1137}" type="presParOf" srcId="{6492C195-3A3D-4126-A6AE-B08987B7EF5F}" destId="{EAE3B228-9943-4601-8D10-13DE6F1D2048}" srcOrd="0" destOrd="0" presId="urn:microsoft.com/office/officeart/2005/8/layout/vList6"/>
    <dgm:cxn modelId="{967870B2-2BA4-4719-9D4D-DC624D235E37}" type="presParOf" srcId="{6492C195-3A3D-4126-A6AE-B08987B7EF5F}" destId="{B125337F-90C9-4486-88EC-E9695697BCE5}" srcOrd="1" destOrd="0" presId="urn:microsoft.com/office/officeart/2005/8/layout/vList6"/>
    <dgm:cxn modelId="{B62D5774-2A00-462C-83ED-D4C6595F12E7}" type="presParOf" srcId="{CC177C82-2A16-4751-ACD6-6C71E3C36376}" destId="{A5A1F9C3-B339-41BF-A031-56CDD08D1205}" srcOrd="3" destOrd="0" presId="urn:microsoft.com/office/officeart/2005/8/layout/vList6"/>
    <dgm:cxn modelId="{CDBF55CF-F5D2-4545-A605-0E948D40F5C4}" type="presParOf" srcId="{CC177C82-2A16-4751-ACD6-6C71E3C36376}" destId="{E2785837-6E36-42D1-A964-EB947E6AA06D}" srcOrd="4" destOrd="0" presId="urn:microsoft.com/office/officeart/2005/8/layout/vList6"/>
    <dgm:cxn modelId="{43767E6B-EF5C-4D56-AC49-0A1CC625E022}" type="presParOf" srcId="{E2785837-6E36-42D1-A964-EB947E6AA06D}" destId="{FA7C15B9-EA11-430A-94CD-E6DAAF4555EA}" srcOrd="0" destOrd="0" presId="urn:microsoft.com/office/officeart/2005/8/layout/vList6"/>
    <dgm:cxn modelId="{192D497C-2435-4EC8-BAF1-A9FBA80B414D}" type="presParOf" srcId="{E2785837-6E36-42D1-A964-EB947E6AA06D}" destId="{939DD874-24CE-4B55-B8EA-34DDD28FD07D}" srcOrd="1" destOrd="0" presId="urn:microsoft.com/office/officeart/2005/8/layout/vList6"/>
    <dgm:cxn modelId="{EBA5BE3F-9C37-4D21-8A60-5F7D7766775A}" type="presParOf" srcId="{CC177C82-2A16-4751-ACD6-6C71E3C36376}" destId="{6F716FFA-65C9-47D8-A29D-923E530DE770}" srcOrd="5" destOrd="0" presId="urn:microsoft.com/office/officeart/2005/8/layout/vList6"/>
    <dgm:cxn modelId="{5A7449C8-87EA-4A23-BD91-F2E779CDECEB}" type="presParOf" srcId="{CC177C82-2A16-4751-ACD6-6C71E3C36376}" destId="{7E752D73-E3E0-401F-968C-3EAD1E94182F}" srcOrd="6" destOrd="0" presId="urn:microsoft.com/office/officeart/2005/8/layout/vList6"/>
    <dgm:cxn modelId="{9A05ECED-9ABD-4A3C-B44F-7213A7BE8E52}" type="presParOf" srcId="{7E752D73-E3E0-401F-968C-3EAD1E94182F}" destId="{6F87082B-6BD3-4166-9529-0F68E75B38F9}" srcOrd="0" destOrd="0" presId="urn:microsoft.com/office/officeart/2005/8/layout/vList6"/>
    <dgm:cxn modelId="{DBEB0F23-CBB6-431C-A08F-24F860CAEFB9}" type="presParOf" srcId="{7E752D73-E3E0-401F-968C-3EAD1E94182F}" destId="{41DC4CC3-D74C-497E-A77F-B6C645DF34CF}" srcOrd="1" destOrd="0" presId="urn:microsoft.com/office/officeart/2005/8/layout/vList6"/>
    <dgm:cxn modelId="{52731B35-DBF9-4E19-A3BB-FCEE46812ED6}" type="presParOf" srcId="{CC177C82-2A16-4751-ACD6-6C71E3C36376}" destId="{656828FB-C8AB-49BA-B1FD-C930621626D6}" srcOrd="7" destOrd="0" presId="urn:microsoft.com/office/officeart/2005/8/layout/vList6"/>
    <dgm:cxn modelId="{59E35081-EA5F-49BA-95BD-5CE8D760876C}" type="presParOf" srcId="{CC177C82-2A16-4751-ACD6-6C71E3C36376}" destId="{E1F12D17-DC00-4547-8CFF-44D094551351}" srcOrd="8" destOrd="0" presId="urn:microsoft.com/office/officeart/2005/8/layout/vList6"/>
    <dgm:cxn modelId="{8E4311E5-2123-4FD5-A523-7896CCE56359}" type="presParOf" srcId="{E1F12D17-DC00-4547-8CFF-44D094551351}" destId="{5DBD2C46-9AAE-4FA5-8925-55B25D1A194C}" srcOrd="0" destOrd="0" presId="urn:microsoft.com/office/officeart/2005/8/layout/vList6"/>
    <dgm:cxn modelId="{F3C390B1-7F18-4ABD-BBB5-CC194C96B29D}" type="presParOf" srcId="{E1F12D17-DC00-4547-8CFF-44D094551351}" destId="{AD15B6E1-0EB0-4055-B2FB-3C60F569DC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72755D-4898-47B1-AD42-813030C09B6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01C897B-F55C-4971-9172-C09F52E87749}">
      <dgm:prSet/>
      <dgm:spPr/>
      <dgm:t>
        <a:bodyPr/>
        <a:lstStyle/>
        <a:p>
          <a:pPr rtl="0"/>
          <a:r>
            <a:rPr lang="ru-RU" dirty="0" smtClean="0"/>
            <a:t>Планирование инкассаций на основе прогноза расхода</a:t>
          </a:r>
          <a:r>
            <a:rPr lang="en-US" dirty="0" smtClean="0"/>
            <a:t>/</a:t>
          </a:r>
          <a:r>
            <a:rPr lang="ru-RU" dirty="0" smtClean="0"/>
            <a:t>поступления наличности</a:t>
          </a:r>
          <a:endParaRPr lang="ru-RU" dirty="0"/>
        </a:p>
      </dgm:t>
    </dgm:pt>
    <dgm:pt modelId="{E6F0258A-9743-4ED8-B2C6-8B0E6F7F6491}" type="parTrans" cxnId="{BB9524EB-CD6F-46E8-AEB8-FCD4A82D4A5E}">
      <dgm:prSet/>
      <dgm:spPr/>
      <dgm:t>
        <a:bodyPr/>
        <a:lstStyle/>
        <a:p>
          <a:endParaRPr lang="ru-RU"/>
        </a:p>
      </dgm:t>
    </dgm:pt>
    <dgm:pt modelId="{F511D321-2907-4C7B-9DF3-FDD87BC327E2}" type="sibTrans" cxnId="{BB9524EB-CD6F-46E8-AEB8-FCD4A82D4A5E}">
      <dgm:prSet/>
      <dgm:spPr/>
      <dgm:t>
        <a:bodyPr/>
        <a:lstStyle/>
        <a:p>
          <a:endParaRPr lang="ru-RU"/>
        </a:p>
      </dgm:t>
    </dgm:pt>
    <dgm:pt modelId="{1221DDBB-0CE4-4443-8BEB-78B5E0D17660}">
      <dgm:prSet/>
      <dgm:spPr/>
      <dgm:t>
        <a:bodyPr/>
        <a:lstStyle/>
        <a:p>
          <a:pPr rtl="0"/>
          <a:r>
            <a:rPr lang="ru-RU" dirty="0" smtClean="0"/>
            <a:t>Формирование распоряжений на инкассацию с учётом графиков работы</a:t>
          </a:r>
          <a:endParaRPr lang="ru-RU" dirty="0"/>
        </a:p>
      </dgm:t>
    </dgm:pt>
    <dgm:pt modelId="{487D94A6-A28D-4878-90F5-04A5FF7DC1D3}" type="parTrans" cxnId="{EE070E90-AFF8-4123-BE2E-23FEECF6BE08}">
      <dgm:prSet/>
      <dgm:spPr/>
      <dgm:t>
        <a:bodyPr/>
        <a:lstStyle/>
        <a:p>
          <a:endParaRPr lang="ru-RU"/>
        </a:p>
      </dgm:t>
    </dgm:pt>
    <dgm:pt modelId="{D5A7231F-D9EC-4CB8-AFC4-435C5985EDBF}" type="sibTrans" cxnId="{EE070E90-AFF8-4123-BE2E-23FEECF6BE08}">
      <dgm:prSet/>
      <dgm:spPr/>
      <dgm:t>
        <a:bodyPr/>
        <a:lstStyle/>
        <a:p>
          <a:endParaRPr lang="ru-RU"/>
        </a:p>
      </dgm:t>
    </dgm:pt>
    <dgm:pt modelId="{F48486D5-19F7-409C-9589-AD4450637E42}">
      <dgm:prSet/>
      <dgm:spPr/>
      <dgm:t>
        <a:bodyPr/>
        <a:lstStyle/>
        <a:p>
          <a:pPr rtl="0"/>
          <a:r>
            <a:rPr lang="ru-RU" dirty="0" smtClean="0"/>
            <a:t>краткосрочное (текущий и следующий дни) </a:t>
          </a:r>
          <a:endParaRPr lang="ru-RU" dirty="0"/>
        </a:p>
      </dgm:t>
    </dgm:pt>
    <dgm:pt modelId="{EF4B4B3C-4B7B-4B97-B4B2-C56D1246CC9B}" type="parTrans" cxnId="{FD8CCA9A-D2F6-449C-B7FD-64D0004FE901}">
      <dgm:prSet/>
      <dgm:spPr/>
      <dgm:t>
        <a:bodyPr/>
        <a:lstStyle/>
        <a:p>
          <a:endParaRPr lang="ru-RU"/>
        </a:p>
      </dgm:t>
    </dgm:pt>
    <dgm:pt modelId="{258D1C7F-951B-4ACC-ABF9-453E6D02D212}" type="sibTrans" cxnId="{FD8CCA9A-D2F6-449C-B7FD-64D0004FE901}">
      <dgm:prSet/>
      <dgm:spPr/>
      <dgm:t>
        <a:bodyPr/>
        <a:lstStyle/>
        <a:p>
          <a:endParaRPr lang="ru-RU"/>
        </a:p>
      </dgm:t>
    </dgm:pt>
    <dgm:pt modelId="{335520D9-E771-4E04-BEAD-3F628EB1079F}">
      <dgm:prSet/>
      <dgm:spPr/>
      <dgm:t>
        <a:bodyPr/>
        <a:lstStyle/>
        <a:p>
          <a:pPr rtl="0"/>
          <a:r>
            <a:rPr lang="ru-RU" dirty="0" smtClean="0"/>
            <a:t>среднесрочное (1 неделя)</a:t>
          </a:r>
          <a:endParaRPr lang="ru-RU" dirty="0"/>
        </a:p>
      </dgm:t>
    </dgm:pt>
    <dgm:pt modelId="{2C1C331B-4C2B-4947-930D-FCB0BE5A5280}" type="parTrans" cxnId="{11657F11-075C-4632-B6EC-A675C09139EA}">
      <dgm:prSet/>
      <dgm:spPr/>
      <dgm:t>
        <a:bodyPr/>
        <a:lstStyle/>
        <a:p>
          <a:endParaRPr lang="ru-RU"/>
        </a:p>
      </dgm:t>
    </dgm:pt>
    <dgm:pt modelId="{687ED870-C52F-493C-BFD4-F92608701FC7}" type="sibTrans" cxnId="{11657F11-075C-4632-B6EC-A675C09139EA}">
      <dgm:prSet/>
      <dgm:spPr/>
      <dgm:t>
        <a:bodyPr/>
        <a:lstStyle/>
        <a:p>
          <a:endParaRPr lang="ru-RU"/>
        </a:p>
      </dgm:t>
    </dgm:pt>
    <dgm:pt modelId="{1C0F3E52-B80E-45EA-AEC3-E94A69B3F815}">
      <dgm:prSet/>
      <dgm:spPr/>
      <dgm:t>
        <a:bodyPr/>
        <a:lstStyle/>
        <a:p>
          <a:pPr rtl="0"/>
          <a:r>
            <a:rPr lang="ru-RU" dirty="0" smtClean="0"/>
            <a:t>долгосрочное (до 91 дня)</a:t>
          </a:r>
          <a:endParaRPr lang="ru-RU" dirty="0"/>
        </a:p>
      </dgm:t>
    </dgm:pt>
    <dgm:pt modelId="{9F6E38B2-A4FE-4A75-B2CD-C9B0580AA97B}" type="parTrans" cxnId="{A618DC8F-6395-47E4-95DD-9689B94ABA47}">
      <dgm:prSet/>
      <dgm:spPr/>
      <dgm:t>
        <a:bodyPr/>
        <a:lstStyle/>
        <a:p>
          <a:endParaRPr lang="ru-RU"/>
        </a:p>
      </dgm:t>
    </dgm:pt>
    <dgm:pt modelId="{1153A38C-A91D-404B-814C-4AA1F1A49D17}" type="sibTrans" cxnId="{A618DC8F-6395-47E4-95DD-9689B94ABA47}">
      <dgm:prSet/>
      <dgm:spPr/>
      <dgm:t>
        <a:bodyPr/>
        <a:lstStyle/>
        <a:p>
          <a:endParaRPr lang="ru-RU"/>
        </a:p>
      </dgm:t>
    </dgm:pt>
    <dgm:pt modelId="{121C7861-53AF-4433-8CF0-22D814517896}">
      <dgm:prSet/>
      <dgm:spPr/>
      <dgm:t>
        <a:bodyPr/>
        <a:lstStyle/>
        <a:p>
          <a:pPr rtl="0"/>
          <a:r>
            <a:rPr lang="ru-RU" dirty="0" smtClean="0"/>
            <a:t>кассовых узлов</a:t>
          </a:r>
          <a:endParaRPr lang="ru-RU" dirty="0"/>
        </a:p>
      </dgm:t>
    </dgm:pt>
    <dgm:pt modelId="{63B6A6B2-0964-4830-8632-CFBE6033CA8C}" type="parTrans" cxnId="{DBD90693-1387-4351-8760-16FAC0D01E4D}">
      <dgm:prSet/>
      <dgm:spPr/>
      <dgm:t>
        <a:bodyPr/>
        <a:lstStyle/>
        <a:p>
          <a:endParaRPr lang="ru-RU"/>
        </a:p>
      </dgm:t>
    </dgm:pt>
    <dgm:pt modelId="{5DE5CAFE-135B-447F-A196-603E8FE7F785}" type="sibTrans" cxnId="{DBD90693-1387-4351-8760-16FAC0D01E4D}">
      <dgm:prSet/>
      <dgm:spPr/>
      <dgm:t>
        <a:bodyPr/>
        <a:lstStyle/>
        <a:p>
          <a:endParaRPr lang="ru-RU"/>
        </a:p>
      </dgm:t>
    </dgm:pt>
    <dgm:pt modelId="{EB1466B5-CBAD-451B-B5BC-D5F0D7E30BC2}">
      <dgm:prSet/>
      <dgm:spPr/>
      <dgm:t>
        <a:bodyPr/>
        <a:lstStyle/>
        <a:p>
          <a:pPr rtl="0"/>
          <a:r>
            <a:rPr lang="ru-RU" dirty="0" smtClean="0"/>
            <a:t>служб инкассации</a:t>
          </a:r>
          <a:endParaRPr lang="ru-RU" dirty="0"/>
        </a:p>
      </dgm:t>
    </dgm:pt>
    <dgm:pt modelId="{97F5289E-3206-4A34-A480-CED5CC13215A}" type="parTrans" cxnId="{1C7CCE05-4CC8-4712-8033-D15897A27339}">
      <dgm:prSet/>
      <dgm:spPr/>
      <dgm:t>
        <a:bodyPr/>
        <a:lstStyle/>
        <a:p>
          <a:endParaRPr lang="ru-RU"/>
        </a:p>
      </dgm:t>
    </dgm:pt>
    <dgm:pt modelId="{774AFE78-AB8F-46C9-A518-5F776AD35947}" type="sibTrans" cxnId="{1C7CCE05-4CC8-4712-8033-D15897A27339}">
      <dgm:prSet/>
      <dgm:spPr/>
      <dgm:t>
        <a:bodyPr/>
        <a:lstStyle/>
        <a:p>
          <a:endParaRPr lang="ru-RU"/>
        </a:p>
      </dgm:t>
    </dgm:pt>
    <dgm:pt modelId="{084C3467-3C52-48DD-AF8C-BD56BA1F8049}">
      <dgm:prSet/>
      <dgm:spPr/>
      <dgm:t>
        <a:bodyPr/>
        <a:lstStyle/>
        <a:p>
          <a:pPr rtl="0"/>
          <a:r>
            <a:rPr lang="ru-RU" dirty="0" smtClean="0"/>
            <a:t>времени доступности банкоматов для инкассации</a:t>
          </a:r>
          <a:endParaRPr lang="ru-RU" dirty="0"/>
        </a:p>
      </dgm:t>
    </dgm:pt>
    <dgm:pt modelId="{2665DBE5-4660-4755-828D-33AB0910B8DD}" type="parTrans" cxnId="{E1A500D3-E175-4E64-9DBC-CFA3BA6DA7A0}">
      <dgm:prSet/>
      <dgm:spPr/>
      <dgm:t>
        <a:bodyPr/>
        <a:lstStyle/>
        <a:p>
          <a:endParaRPr lang="ru-RU"/>
        </a:p>
      </dgm:t>
    </dgm:pt>
    <dgm:pt modelId="{2F1A1AFA-B2D2-462B-A51B-EE6CF788550E}" type="sibTrans" cxnId="{E1A500D3-E175-4E64-9DBC-CFA3BA6DA7A0}">
      <dgm:prSet/>
      <dgm:spPr/>
      <dgm:t>
        <a:bodyPr/>
        <a:lstStyle/>
        <a:p>
          <a:endParaRPr lang="ru-RU"/>
        </a:p>
      </dgm:t>
    </dgm:pt>
    <dgm:pt modelId="{88CF0C71-C246-4ED7-BFFD-F9D775639BD0}">
      <dgm:prSet/>
      <dgm:spPr/>
      <dgm:t>
        <a:bodyPr/>
        <a:lstStyle/>
        <a:p>
          <a:pPr rtl="0"/>
          <a:r>
            <a:rPr lang="ru-RU" dirty="0" smtClean="0"/>
            <a:t>Ручная корректировка сформированных распоряжений на инкассацию и ТО</a:t>
          </a:r>
          <a:endParaRPr lang="ru-RU" dirty="0"/>
        </a:p>
      </dgm:t>
    </dgm:pt>
    <dgm:pt modelId="{DA0F1B26-88D0-4F12-8957-C4BF8BB02847}" type="parTrans" cxnId="{27F064DB-3375-4145-AECC-5ED0E6696F1A}">
      <dgm:prSet/>
      <dgm:spPr/>
      <dgm:t>
        <a:bodyPr/>
        <a:lstStyle/>
        <a:p>
          <a:endParaRPr lang="ru-RU"/>
        </a:p>
      </dgm:t>
    </dgm:pt>
    <dgm:pt modelId="{1B8070BE-6910-4699-B60D-96122ECAEDEB}" type="sibTrans" cxnId="{27F064DB-3375-4145-AECC-5ED0E6696F1A}">
      <dgm:prSet/>
      <dgm:spPr/>
      <dgm:t>
        <a:bodyPr/>
        <a:lstStyle/>
        <a:p>
          <a:endParaRPr lang="ru-RU"/>
        </a:p>
      </dgm:t>
    </dgm:pt>
    <dgm:pt modelId="{F9839DA4-2E8E-44DD-931E-CFCC79D3C90F}">
      <dgm:prSet/>
      <dgm:spPr/>
      <dgm:t>
        <a:bodyPr/>
        <a:lstStyle/>
        <a:p>
          <a:r>
            <a:rPr lang="ru-RU" dirty="0" smtClean="0"/>
            <a:t>Учет особенностей ценообразования на услуги служб инкассации</a:t>
          </a:r>
          <a:endParaRPr lang="ru-RU" dirty="0"/>
        </a:p>
      </dgm:t>
    </dgm:pt>
    <dgm:pt modelId="{21F47B43-8D90-45AB-A572-37CD947A1169}" type="parTrans" cxnId="{A27AFF2D-6851-47C2-A4D8-2F386DF5D7B9}">
      <dgm:prSet/>
      <dgm:spPr/>
      <dgm:t>
        <a:bodyPr/>
        <a:lstStyle/>
        <a:p>
          <a:endParaRPr lang="ru-RU"/>
        </a:p>
      </dgm:t>
    </dgm:pt>
    <dgm:pt modelId="{E3263840-0AA3-4285-9107-A154CD2102A9}" type="sibTrans" cxnId="{A27AFF2D-6851-47C2-A4D8-2F386DF5D7B9}">
      <dgm:prSet/>
      <dgm:spPr/>
      <dgm:t>
        <a:bodyPr/>
        <a:lstStyle/>
        <a:p>
          <a:endParaRPr lang="ru-RU"/>
        </a:p>
      </dgm:t>
    </dgm:pt>
    <dgm:pt modelId="{3333007A-07B6-4D71-BE57-4D1077D9D922}">
      <dgm:prSet/>
      <dgm:spPr/>
      <dgm:t>
        <a:bodyPr/>
        <a:lstStyle/>
        <a:p>
          <a:pPr rtl="0"/>
          <a:r>
            <a:rPr lang="ru-RU" dirty="0" smtClean="0"/>
            <a:t>собственная либо внешняя</a:t>
          </a:r>
          <a:endParaRPr lang="ru-RU" dirty="0"/>
        </a:p>
      </dgm:t>
    </dgm:pt>
    <dgm:pt modelId="{53E11E77-E8CB-43E9-9CC4-1C41D0B46D24}" type="parTrans" cxnId="{669F04D9-F5F5-4FF9-98C7-5D44D6BBA031}">
      <dgm:prSet/>
      <dgm:spPr/>
      <dgm:t>
        <a:bodyPr/>
        <a:lstStyle/>
        <a:p>
          <a:endParaRPr lang="ru-RU"/>
        </a:p>
      </dgm:t>
    </dgm:pt>
    <dgm:pt modelId="{C1E1B699-E774-4D3F-A406-1B511D1393AD}" type="sibTrans" cxnId="{669F04D9-F5F5-4FF9-98C7-5D44D6BBA031}">
      <dgm:prSet/>
      <dgm:spPr/>
      <dgm:t>
        <a:bodyPr/>
        <a:lstStyle/>
        <a:p>
          <a:endParaRPr lang="ru-RU"/>
        </a:p>
      </dgm:t>
    </dgm:pt>
    <dgm:pt modelId="{5D25B7A6-09C3-4457-BD39-FE1003551D64}">
      <dgm:prSet/>
      <dgm:spPr/>
      <dgm:t>
        <a:bodyPr/>
        <a:lstStyle/>
        <a:p>
          <a:pPr rtl="0"/>
          <a:r>
            <a:rPr lang="ru-RU" dirty="0" smtClean="0"/>
            <a:t>повышающие коэффициенты (за экстренность и в выходные дни)</a:t>
          </a:r>
          <a:endParaRPr lang="ru-RU" dirty="0"/>
        </a:p>
      </dgm:t>
    </dgm:pt>
    <dgm:pt modelId="{AB245ED9-350C-4948-91DA-65B04BE5AA14}" type="parTrans" cxnId="{9A46FB1E-115D-4D24-A39B-1851E5A36F1A}">
      <dgm:prSet/>
      <dgm:spPr/>
      <dgm:t>
        <a:bodyPr/>
        <a:lstStyle/>
        <a:p>
          <a:endParaRPr lang="ru-RU"/>
        </a:p>
      </dgm:t>
    </dgm:pt>
    <dgm:pt modelId="{D6A300FB-DF3E-446B-A433-26A29ED7A612}" type="sibTrans" cxnId="{9A46FB1E-115D-4D24-A39B-1851E5A36F1A}">
      <dgm:prSet/>
      <dgm:spPr/>
      <dgm:t>
        <a:bodyPr/>
        <a:lstStyle/>
        <a:p>
          <a:endParaRPr lang="ru-RU"/>
        </a:p>
      </dgm:t>
    </dgm:pt>
    <dgm:pt modelId="{7AA65903-6226-4480-AD3C-430447BB2842}">
      <dgm:prSet/>
      <dgm:spPr/>
      <dgm:t>
        <a:bodyPr/>
        <a:lstStyle/>
        <a:p>
          <a:pPr rtl="0"/>
          <a:r>
            <a:rPr lang="ru-RU" dirty="0" smtClean="0"/>
            <a:t>возможность задания стоимости доставки наличности</a:t>
          </a:r>
          <a:r>
            <a:rPr lang="en-US" dirty="0" smtClean="0"/>
            <a:t>/</a:t>
          </a:r>
          <a:r>
            <a:rPr lang="ru-RU" dirty="0" smtClean="0"/>
            <a:t> формирования кассет в виде процента от доставляемой суммы </a:t>
          </a:r>
          <a:endParaRPr lang="ru-RU" dirty="0"/>
        </a:p>
      </dgm:t>
    </dgm:pt>
    <dgm:pt modelId="{0ACB6CCF-73F1-41BB-B35B-1A7A5DBB38C6}" type="parTrans" cxnId="{A0579064-5CA0-4D50-BF41-E9F66C7EB147}">
      <dgm:prSet/>
      <dgm:spPr/>
      <dgm:t>
        <a:bodyPr/>
        <a:lstStyle/>
        <a:p>
          <a:endParaRPr lang="ru-RU"/>
        </a:p>
      </dgm:t>
    </dgm:pt>
    <dgm:pt modelId="{9C92FFAD-071C-466D-81CD-03DDD0DE4227}" type="sibTrans" cxnId="{A0579064-5CA0-4D50-BF41-E9F66C7EB147}">
      <dgm:prSet/>
      <dgm:spPr/>
      <dgm:t>
        <a:bodyPr/>
        <a:lstStyle/>
        <a:p>
          <a:endParaRPr lang="ru-RU"/>
        </a:p>
      </dgm:t>
    </dgm:pt>
    <dgm:pt modelId="{365EADBC-86C3-4058-B3F7-E373BF6B4B58}">
      <dgm:prSet/>
      <dgm:spPr/>
      <dgm:t>
        <a:bodyPr/>
        <a:lstStyle/>
        <a:p>
          <a:pPr rtl="0"/>
          <a:r>
            <a:rPr lang="ru-RU" dirty="0" smtClean="0"/>
            <a:t>прогнозирование потребности в наличности в разрезе КУ</a:t>
          </a:r>
          <a:endParaRPr lang="ru-RU" dirty="0"/>
        </a:p>
      </dgm:t>
    </dgm:pt>
    <dgm:pt modelId="{E1F8A3AC-716B-4135-8EC4-3CAE3F015192}" type="parTrans" cxnId="{3ADF752E-9E61-4C9F-9624-5ED640A7A3C4}">
      <dgm:prSet/>
      <dgm:spPr/>
      <dgm:t>
        <a:bodyPr/>
        <a:lstStyle/>
        <a:p>
          <a:endParaRPr lang="ru-RU"/>
        </a:p>
      </dgm:t>
    </dgm:pt>
    <dgm:pt modelId="{C0808E23-DBE2-462F-BF57-58E0B9EFE685}" type="sibTrans" cxnId="{3ADF752E-9E61-4C9F-9624-5ED640A7A3C4}">
      <dgm:prSet/>
      <dgm:spPr/>
      <dgm:t>
        <a:bodyPr/>
        <a:lstStyle/>
        <a:p>
          <a:endParaRPr lang="ru-RU"/>
        </a:p>
      </dgm:t>
    </dgm:pt>
    <dgm:pt modelId="{F8B54680-F669-44EA-98AF-04D503C5D29E}" type="pres">
      <dgm:prSet presAssocID="{4C72755D-4898-47B1-AD42-813030C09B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35ABFC8-01F9-413A-9078-87BADC40E468}" type="pres">
      <dgm:prSet presAssocID="{B01C897B-F55C-4971-9172-C09F52E87749}" presName="parentText" presStyleLbl="node1" presStyleIdx="0" presStyleCnt="4" custLinFactNeighborX="0" custLinFactNeighborY="45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113ECA-F82D-4B04-88BE-219E5E32CAF5}" type="pres">
      <dgm:prSet presAssocID="{B01C897B-F55C-4971-9172-C09F52E8774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A29715-F23D-4F93-A836-54E849635248}" type="pres">
      <dgm:prSet presAssocID="{1221DDBB-0CE4-4443-8BEB-78B5E0D1766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A5F82B-6266-4709-966C-2A632624A327}" type="pres">
      <dgm:prSet presAssocID="{1221DDBB-0CE4-4443-8BEB-78B5E0D1766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83AF11-0189-4ED1-8DA5-FEF88B5C32AA}" type="pres">
      <dgm:prSet presAssocID="{88CF0C71-C246-4ED7-BFFD-F9D775639BD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F0F7F3-2E27-4BC1-9CBB-7DFCE90BA14B}" type="pres">
      <dgm:prSet presAssocID="{1B8070BE-6910-4699-B60D-96122ECAEDEB}" presName="spacer" presStyleCnt="0"/>
      <dgm:spPr/>
    </dgm:pt>
    <dgm:pt modelId="{01AE3BBF-DDA7-4B38-8EE0-48F0CCC748E6}" type="pres">
      <dgm:prSet presAssocID="{F9839DA4-2E8E-44DD-931E-CFCC79D3C9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A98BAC-E913-44BD-A2A1-8B96BD7076B3}" type="pres">
      <dgm:prSet presAssocID="{F9839DA4-2E8E-44DD-931E-CFCC79D3C90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BD6C150-BF4B-4059-A19D-F067D4451575}" type="presOf" srcId="{5D25B7A6-09C3-4457-BD39-FE1003551D64}" destId="{8CA98BAC-E913-44BD-A2A1-8B96BD7076B3}" srcOrd="0" destOrd="1" presId="urn:microsoft.com/office/officeart/2005/8/layout/vList2"/>
    <dgm:cxn modelId="{EE070E90-AFF8-4123-BE2E-23FEECF6BE08}" srcId="{4C72755D-4898-47B1-AD42-813030C09B6C}" destId="{1221DDBB-0CE4-4443-8BEB-78B5E0D17660}" srcOrd="1" destOrd="0" parTransId="{487D94A6-A28D-4878-90F5-04A5FF7DC1D3}" sibTransId="{D5A7231F-D9EC-4CB8-AFC4-435C5985EDBF}"/>
    <dgm:cxn modelId="{DB52FFAE-F034-4BA9-9724-04FCB9D842AC}" type="presOf" srcId="{084C3467-3C52-48DD-AF8C-BD56BA1F8049}" destId="{F5A5F82B-6266-4709-966C-2A632624A327}" srcOrd="0" destOrd="2" presId="urn:microsoft.com/office/officeart/2005/8/layout/vList2"/>
    <dgm:cxn modelId="{FD8CCA9A-D2F6-449C-B7FD-64D0004FE901}" srcId="{B01C897B-F55C-4971-9172-C09F52E87749}" destId="{F48486D5-19F7-409C-9589-AD4450637E42}" srcOrd="0" destOrd="0" parTransId="{EF4B4B3C-4B7B-4B97-B4B2-C56D1246CC9B}" sibTransId="{258D1C7F-951B-4ACC-ABF9-453E6D02D212}"/>
    <dgm:cxn modelId="{654FAEF5-0285-406F-A240-3E6D737D2BA6}" type="presOf" srcId="{1221DDBB-0CE4-4443-8BEB-78B5E0D17660}" destId="{8BA29715-F23D-4F93-A836-54E849635248}" srcOrd="0" destOrd="0" presId="urn:microsoft.com/office/officeart/2005/8/layout/vList2"/>
    <dgm:cxn modelId="{A24CCFAC-7164-4B5C-B95A-5D8C7BA45D76}" type="presOf" srcId="{365EADBC-86C3-4058-B3F7-E373BF6B4B58}" destId="{6F113ECA-F82D-4B04-88BE-219E5E32CAF5}" srcOrd="0" destOrd="3" presId="urn:microsoft.com/office/officeart/2005/8/layout/vList2"/>
    <dgm:cxn modelId="{6EBECF4C-5888-482B-9242-48E20216BD3F}" type="presOf" srcId="{121C7861-53AF-4433-8CF0-22D814517896}" destId="{F5A5F82B-6266-4709-966C-2A632624A327}" srcOrd="0" destOrd="0" presId="urn:microsoft.com/office/officeart/2005/8/layout/vList2"/>
    <dgm:cxn modelId="{F3B67D13-855C-492D-9B0A-DB8B8E168AE4}" type="presOf" srcId="{4C72755D-4898-47B1-AD42-813030C09B6C}" destId="{F8B54680-F669-44EA-98AF-04D503C5D29E}" srcOrd="0" destOrd="0" presId="urn:microsoft.com/office/officeart/2005/8/layout/vList2"/>
    <dgm:cxn modelId="{A27AFF2D-6851-47C2-A4D8-2F386DF5D7B9}" srcId="{4C72755D-4898-47B1-AD42-813030C09B6C}" destId="{F9839DA4-2E8E-44DD-931E-CFCC79D3C90F}" srcOrd="3" destOrd="0" parTransId="{21F47B43-8D90-45AB-A572-37CD947A1169}" sibTransId="{E3263840-0AA3-4285-9107-A154CD2102A9}"/>
    <dgm:cxn modelId="{E1A500D3-E175-4E64-9DBC-CFA3BA6DA7A0}" srcId="{1221DDBB-0CE4-4443-8BEB-78B5E0D17660}" destId="{084C3467-3C52-48DD-AF8C-BD56BA1F8049}" srcOrd="2" destOrd="0" parTransId="{2665DBE5-4660-4755-828D-33AB0910B8DD}" sibTransId="{2F1A1AFA-B2D2-462B-A51B-EE6CF788550E}"/>
    <dgm:cxn modelId="{A618DC8F-6395-47E4-95DD-9689B94ABA47}" srcId="{B01C897B-F55C-4971-9172-C09F52E87749}" destId="{1C0F3E52-B80E-45EA-AEC3-E94A69B3F815}" srcOrd="2" destOrd="0" parTransId="{9F6E38B2-A4FE-4A75-B2CD-C9B0580AA97B}" sibTransId="{1153A38C-A91D-404B-814C-4AA1F1A49D17}"/>
    <dgm:cxn modelId="{9FBF3EB3-002A-4A58-8581-F2B9C2F98C9C}" type="presOf" srcId="{EB1466B5-CBAD-451B-B5BC-D5F0D7E30BC2}" destId="{F5A5F82B-6266-4709-966C-2A632624A327}" srcOrd="0" destOrd="1" presId="urn:microsoft.com/office/officeart/2005/8/layout/vList2"/>
    <dgm:cxn modelId="{27F064DB-3375-4145-AECC-5ED0E6696F1A}" srcId="{4C72755D-4898-47B1-AD42-813030C09B6C}" destId="{88CF0C71-C246-4ED7-BFFD-F9D775639BD0}" srcOrd="2" destOrd="0" parTransId="{DA0F1B26-88D0-4F12-8957-C4BF8BB02847}" sibTransId="{1B8070BE-6910-4699-B60D-96122ECAEDEB}"/>
    <dgm:cxn modelId="{01FBD6E6-F57B-4EBE-9DB0-DDD28995AFE9}" type="presOf" srcId="{335520D9-E771-4E04-BEAD-3F628EB1079F}" destId="{6F113ECA-F82D-4B04-88BE-219E5E32CAF5}" srcOrd="0" destOrd="1" presId="urn:microsoft.com/office/officeart/2005/8/layout/vList2"/>
    <dgm:cxn modelId="{DBD90693-1387-4351-8760-16FAC0D01E4D}" srcId="{1221DDBB-0CE4-4443-8BEB-78B5E0D17660}" destId="{121C7861-53AF-4433-8CF0-22D814517896}" srcOrd="0" destOrd="0" parTransId="{63B6A6B2-0964-4830-8632-CFBE6033CA8C}" sibTransId="{5DE5CAFE-135B-447F-A196-603E8FE7F785}"/>
    <dgm:cxn modelId="{3ADF752E-9E61-4C9F-9624-5ED640A7A3C4}" srcId="{B01C897B-F55C-4971-9172-C09F52E87749}" destId="{365EADBC-86C3-4058-B3F7-E373BF6B4B58}" srcOrd="3" destOrd="0" parTransId="{E1F8A3AC-716B-4135-8EC4-3CAE3F015192}" sibTransId="{C0808E23-DBE2-462F-BF57-58E0B9EFE685}"/>
    <dgm:cxn modelId="{669F04D9-F5F5-4FF9-98C7-5D44D6BBA031}" srcId="{F9839DA4-2E8E-44DD-931E-CFCC79D3C90F}" destId="{3333007A-07B6-4D71-BE57-4D1077D9D922}" srcOrd="0" destOrd="0" parTransId="{53E11E77-E8CB-43E9-9CC4-1C41D0B46D24}" sibTransId="{C1E1B699-E774-4D3F-A406-1B511D1393AD}"/>
    <dgm:cxn modelId="{F16622F1-3FC6-463D-99AC-F5D875276FFF}" type="presOf" srcId="{88CF0C71-C246-4ED7-BFFD-F9D775639BD0}" destId="{BC83AF11-0189-4ED1-8DA5-FEF88B5C32AA}" srcOrd="0" destOrd="0" presId="urn:microsoft.com/office/officeart/2005/8/layout/vList2"/>
    <dgm:cxn modelId="{11657F11-075C-4632-B6EC-A675C09139EA}" srcId="{B01C897B-F55C-4971-9172-C09F52E87749}" destId="{335520D9-E771-4E04-BEAD-3F628EB1079F}" srcOrd="1" destOrd="0" parTransId="{2C1C331B-4C2B-4947-930D-FCB0BE5A5280}" sibTransId="{687ED870-C52F-493C-BFD4-F92608701FC7}"/>
    <dgm:cxn modelId="{D0DF959D-D7F0-45CA-B978-0DC5A6C8A3C9}" type="presOf" srcId="{1C0F3E52-B80E-45EA-AEC3-E94A69B3F815}" destId="{6F113ECA-F82D-4B04-88BE-219E5E32CAF5}" srcOrd="0" destOrd="2" presId="urn:microsoft.com/office/officeart/2005/8/layout/vList2"/>
    <dgm:cxn modelId="{A0F670FD-AB50-4B10-A907-86CB0623ED44}" type="presOf" srcId="{F48486D5-19F7-409C-9589-AD4450637E42}" destId="{6F113ECA-F82D-4B04-88BE-219E5E32CAF5}" srcOrd="0" destOrd="0" presId="urn:microsoft.com/office/officeart/2005/8/layout/vList2"/>
    <dgm:cxn modelId="{BB9524EB-CD6F-46E8-AEB8-FCD4A82D4A5E}" srcId="{4C72755D-4898-47B1-AD42-813030C09B6C}" destId="{B01C897B-F55C-4971-9172-C09F52E87749}" srcOrd="0" destOrd="0" parTransId="{E6F0258A-9743-4ED8-B2C6-8B0E6F7F6491}" sibTransId="{F511D321-2907-4C7B-9DF3-FDD87BC327E2}"/>
    <dgm:cxn modelId="{1C7CCE05-4CC8-4712-8033-D15897A27339}" srcId="{1221DDBB-0CE4-4443-8BEB-78B5E0D17660}" destId="{EB1466B5-CBAD-451B-B5BC-D5F0D7E30BC2}" srcOrd="1" destOrd="0" parTransId="{97F5289E-3206-4A34-A480-CED5CC13215A}" sibTransId="{774AFE78-AB8F-46C9-A518-5F776AD35947}"/>
    <dgm:cxn modelId="{9A46FB1E-115D-4D24-A39B-1851E5A36F1A}" srcId="{F9839DA4-2E8E-44DD-931E-CFCC79D3C90F}" destId="{5D25B7A6-09C3-4457-BD39-FE1003551D64}" srcOrd="1" destOrd="0" parTransId="{AB245ED9-350C-4948-91DA-65B04BE5AA14}" sibTransId="{D6A300FB-DF3E-446B-A433-26A29ED7A612}"/>
    <dgm:cxn modelId="{05406BD0-1C4B-413E-845C-293189BDF9CD}" type="presOf" srcId="{B01C897B-F55C-4971-9172-C09F52E87749}" destId="{A35ABFC8-01F9-413A-9078-87BADC40E468}" srcOrd="0" destOrd="0" presId="urn:microsoft.com/office/officeart/2005/8/layout/vList2"/>
    <dgm:cxn modelId="{D6FE1AB8-813D-429D-9832-C5ED988B243A}" type="presOf" srcId="{F9839DA4-2E8E-44DD-931E-CFCC79D3C90F}" destId="{01AE3BBF-DDA7-4B38-8EE0-48F0CCC748E6}" srcOrd="0" destOrd="0" presId="urn:microsoft.com/office/officeart/2005/8/layout/vList2"/>
    <dgm:cxn modelId="{A0579064-5CA0-4D50-BF41-E9F66C7EB147}" srcId="{F9839DA4-2E8E-44DD-931E-CFCC79D3C90F}" destId="{7AA65903-6226-4480-AD3C-430447BB2842}" srcOrd="2" destOrd="0" parTransId="{0ACB6CCF-73F1-41BB-B35B-1A7A5DBB38C6}" sibTransId="{9C92FFAD-071C-466D-81CD-03DDD0DE4227}"/>
    <dgm:cxn modelId="{C8F4F6FE-98CA-4930-9359-A8A25D8DD2DC}" type="presOf" srcId="{7AA65903-6226-4480-AD3C-430447BB2842}" destId="{8CA98BAC-E913-44BD-A2A1-8B96BD7076B3}" srcOrd="0" destOrd="2" presId="urn:microsoft.com/office/officeart/2005/8/layout/vList2"/>
    <dgm:cxn modelId="{7872AB9D-33EF-4371-A0E7-F6D8F351ADC7}" type="presOf" srcId="{3333007A-07B6-4D71-BE57-4D1077D9D922}" destId="{8CA98BAC-E913-44BD-A2A1-8B96BD7076B3}" srcOrd="0" destOrd="0" presId="urn:microsoft.com/office/officeart/2005/8/layout/vList2"/>
    <dgm:cxn modelId="{1B2FC835-F385-4D8D-8B74-8D818E067650}" type="presParOf" srcId="{F8B54680-F669-44EA-98AF-04D503C5D29E}" destId="{A35ABFC8-01F9-413A-9078-87BADC40E468}" srcOrd="0" destOrd="0" presId="urn:microsoft.com/office/officeart/2005/8/layout/vList2"/>
    <dgm:cxn modelId="{726EE8D8-CCE4-40B8-8181-33FF13F77F3F}" type="presParOf" srcId="{F8B54680-F669-44EA-98AF-04D503C5D29E}" destId="{6F113ECA-F82D-4B04-88BE-219E5E32CAF5}" srcOrd="1" destOrd="0" presId="urn:microsoft.com/office/officeart/2005/8/layout/vList2"/>
    <dgm:cxn modelId="{0A0C092B-4326-46AA-8376-68ECB7AF7367}" type="presParOf" srcId="{F8B54680-F669-44EA-98AF-04D503C5D29E}" destId="{8BA29715-F23D-4F93-A836-54E849635248}" srcOrd="2" destOrd="0" presId="urn:microsoft.com/office/officeart/2005/8/layout/vList2"/>
    <dgm:cxn modelId="{14CE74C6-816A-44EE-9361-617CCE64652A}" type="presParOf" srcId="{F8B54680-F669-44EA-98AF-04D503C5D29E}" destId="{F5A5F82B-6266-4709-966C-2A632624A327}" srcOrd="3" destOrd="0" presId="urn:microsoft.com/office/officeart/2005/8/layout/vList2"/>
    <dgm:cxn modelId="{FFB65A88-9B93-4E13-94C7-D2DC06018205}" type="presParOf" srcId="{F8B54680-F669-44EA-98AF-04D503C5D29E}" destId="{BC83AF11-0189-4ED1-8DA5-FEF88B5C32AA}" srcOrd="4" destOrd="0" presId="urn:microsoft.com/office/officeart/2005/8/layout/vList2"/>
    <dgm:cxn modelId="{0A074BDD-A01E-4AE5-97E3-4C978B60DBF0}" type="presParOf" srcId="{F8B54680-F669-44EA-98AF-04D503C5D29E}" destId="{43F0F7F3-2E27-4BC1-9CBB-7DFCE90BA14B}" srcOrd="5" destOrd="0" presId="urn:microsoft.com/office/officeart/2005/8/layout/vList2"/>
    <dgm:cxn modelId="{25EC661F-0D4F-4F81-B187-A6441ABB717B}" type="presParOf" srcId="{F8B54680-F669-44EA-98AF-04D503C5D29E}" destId="{01AE3BBF-DDA7-4B38-8EE0-48F0CCC748E6}" srcOrd="6" destOrd="0" presId="urn:microsoft.com/office/officeart/2005/8/layout/vList2"/>
    <dgm:cxn modelId="{713950EA-FC56-46D4-8338-264EDCC0D967}" type="presParOf" srcId="{F8B54680-F669-44EA-98AF-04D503C5D29E}" destId="{8CA98BAC-E913-44BD-A2A1-8B96BD7076B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625EDF-9F60-476B-9FEF-A31865EA821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59760936-5E1F-456D-BB0D-C06CCE99A528}">
      <dgm:prSet/>
      <dgm:spPr/>
      <dgm:t>
        <a:bodyPr/>
        <a:lstStyle/>
        <a:p>
          <a:pPr rtl="0"/>
          <a:r>
            <a:rPr lang="ru-RU" smtClean="0"/>
            <a:t>Возможность гибкого управления условиями инкассации банкоматов</a:t>
          </a:r>
          <a:endParaRPr lang="ru-RU" dirty="0"/>
        </a:p>
      </dgm:t>
    </dgm:pt>
    <dgm:pt modelId="{EE581D50-32AA-4BB6-A08F-7B170161982D}" type="parTrans" cxnId="{3A1F6184-935E-4146-B633-2ECFB3859DCD}">
      <dgm:prSet/>
      <dgm:spPr/>
      <dgm:t>
        <a:bodyPr/>
        <a:lstStyle/>
        <a:p>
          <a:endParaRPr lang="ru-RU"/>
        </a:p>
      </dgm:t>
    </dgm:pt>
    <dgm:pt modelId="{784830E4-627A-4926-9756-96B3104625CD}" type="sibTrans" cxnId="{3A1F6184-935E-4146-B633-2ECFB3859DCD}">
      <dgm:prSet/>
      <dgm:spPr/>
      <dgm:t>
        <a:bodyPr/>
        <a:lstStyle/>
        <a:p>
          <a:endParaRPr lang="ru-RU"/>
        </a:p>
      </dgm:t>
    </dgm:pt>
    <dgm:pt modelId="{186F693E-2003-4271-87E4-E33A4E217327}">
      <dgm:prSet/>
      <dgm:spPr/>
      <dgm:t>
        <a:bodyPr/>
        <a:lstStyle/>
        <a:p>
          <a:pPr rtl="0"/>
          <a:r>
            <a:rPr lang="ru-RU" dirty="0" smtClean="0"/>
            <a:t>исчерпание одного или нескольких номиналов</a:t>
          </a:r>
          <a:endParaRPr lang="ru-RU" dirty="0"/>
        </a:p>
      </dgm:t>
    </dgm:pt>
    <dgm:pt modelId="{92019E8C-F800-424C-9C0D-3A63ABCBF0D0}" type="parTrans" cxnId="{60C1FBA9-1E32-4962-A87B-27E6E8EC27A1}">
      <dgm:prSet/>
      <dgm:spPr/>
      <dgm:t>
        <a:bodyPr/>
        <a:lstStyle/>
        <a:p>
          <a:endParaRPr lang="ru-RU"/>
        </a:p>
      </dgm:t>
    </dgm:pt>
    <dgm:pt modelId="{DF98DFA4-EABD-43CE-9965-E21FF369C00C}" type="sibTrans" cxnId="{60C1FBA9-1E32-4962-A87B-27E6E8EC27A1}">
      <dgm:prSet/>
      <dgm:spPr/>
      <dgm:t>
        <a:bodyPr/>
        <a:lstStyle/>
        <a:p>
          <a:endParaRPr lang="ru-RU"/>
        </a:p>
      </dgm:t>
    </dgm:pt>
    <dgm:pt modelId="{8E0E0975-33F8-4D0D-BDCB-44185044B173}">
      <dgm:prSet/>
      <dgm:spPr/>
      <dgm:t>
        <a:bodyPr/>
        <a:lstStyle/>
        <a:p>
          <a:pPr rtl="0"/>
          <a:r>
            <a:rPr lang="ru-RU" dirty="0" smtClean="0"/>
            <a:t>инкассация только депозитного модуля</a:t>
          </a:r>
          <a:endParaRPr lang="ru-RU" dirty="0"/>
        </a:p>
      </dgm:t>
    </dgm:pt>
    <dgm:pt modelId="{F21F3558-9240-41A1-B330-2C9BB68F42AE}" type="parTrans" cxnId="{19EB9CA8-90C0-497C-9E28-3C1EB112AA84}">
      <dgm:prSet/>
      <dgm:spPr/>
      <dgm:t>
        <a:bodyPr/>
        <a:lstStyle/>
        <a:p>
          <a:endParaRPr lang="ru-RU"/>
        </a:p>
      </dgm:t>
    </dgm:pt>
    <dgm:pt modelId="{EF5CEC69-3E24-4D34-8BC2-693F7CBC9890}" type="sibTrans" cxnId="{19EB9CA8-90C0-497C-9E28-3C1EB112AA84}">
      <dgm:prSet/>
      <dgm:spPr/>
      <dgm:t>
        <a:bodyPr/>
        <a:lstStyle/>
        <a:p>
          <a:endParaRPr lang="ru-RU"/>
        </a:p>
      </dgm:t>
    </dgm:pt>
    <dgm:pt modelId="{D7F174E7-0B5F-48F6-9584-100B7F78A7BB}">
      <dgm:prSet/>
      <dgm:spPr/>
      <dgm:t>
        <a:bodyPr/>
        <a:lstStyle/>
        <a:p>
          <a:pPr rtl="0"/>
          <a:r>
            <a:rPr lang="ru-RU" dirty="0" err="1" smtClean="0"/>
            <a:t>разинкассация</a:t>
          </a:r>
          <a:r>
            <a:rPr lang="ru-RU" dirty="0" smtClean="0"/>
            <a:t> при неисправности</a:t>
          </a:r>
          <a:endParaRPr lang="ru-RU" dirty="0"/>
        </a:p>
      </dgm:t>
    </dgm:pt>
    <dgm:pt modelId="{83A31B89-406E-467B-A109-1EC65AA7D24C}" type="parTrans" cxnId="{8480865C-F711-47F0-A72D-16121AA1268C}">
      <dgm:prSet/>
      <dgm:spPr/>
      <dgm:t>
        <a:bodyPr/>
        <a:lstStyle/>
        <a:p>
          <a:endParaRPr lang="ru-RU"/>
        </a:p>
      </dgm:t>
    </dgm:pt>
    <dgm:pt modelId="{FA29B648-9B84-4E67-9830-0FFDDB783ED2}" type="sibTrans" cxnId="{8480865C-F711-47F0-A72D-16121AA1268C}">
      <dgm:prSet/>
      <dgm:spPr/>
      <dgm:t>
        <a:bodyPr/>
        <a:lstStyle/>
        <a:p>
          <a:endParaRPr lang="ru-RU"/>
        </a:p>
      </dgm:t>
    </dgm:pt>
    <dgm:pt modelId="{E1FFEAAF-64A0-4403-B90E-236480E165D5}">
      <dgm:prSet/>
      <dgm:spPr/>
      <dgm:t>
        <a:bodyPr/>
        <a:lstStyle/>
        <a:p>
          <a:pPr rtl="0"/>
          <a:r>
            <a:rPr lang="ru-RU" smtClean="0"/>
            <a:t>Учёт ограничений службы инкассации</a:t>
          </a:r>
          <a:endParaRPr lang="ru-RU" dirty="0"/>
        </a:p>
      </dgm:t>
    </dgm:pt>
    <dgm:pt modelId="{CEBF3BD3-FE3B-4D51-8B71-FA29E3FEE21C}" type="parTrans" cxnId="{9541D122-0EA0-463B-BB03-54E7EC6AFBBB}">
      <dgm:prSet/>
      <dgm:spPr/>
    </dgm:pt>
    <dgm:pt modelId="{C7E1D3E8-1E47-405B-A136-D5464B3F89D5}" type="sibTrans" cxnId="{9541D122-0EA0-463B-BB03-54E7EC6AFBBB}">
      <dgm:prSet/>
      <dgm:spPr/>
    </dgm:pt>
    <dgm:pt modelId="{CB8BCB6A-AE9E-498B-A87D-E63209BC484A}">
      <dgm:prSet/>
      <dgm:spPr/>
      <dgm:t>
        <a:bodyPr/>
        <a:lstStyle/>
        <a:p>
          <a:pPr rtl="0"/>
          <a:r>
            <a:rPr lang="ru-RU" dirty="0" smtClean="0"/>
            <a:t>по количеству инкассаций</a:t>
          </a:r>
          <a:endParaRPr lang="ru-RU" dirty="0"/>
        </a:p>
      </dgm:t>
    </dgm:pt>
    <dgm:pt modelId="{3878F2BC-23B4-4B98-A5F0-CD4B9456D6E8}" type="parTrans" cxnId="{AA3EF7D6-EFC3-4A70-AC56-401BC92DFA8E}">
      <dgm:prSet/>
      <dgm:spPr/>
      <dgm:t>
        <a:bodyPr/>
        <a:lstStyle/>
        <a:p>
          <a:endParaRPr lang="ru-RU"/>
        </a:p>
      </dgm:t>
    </dgm:pt>
    <dgm:pt modelId="{1479D8F2-8AA8-4E4D-B0CF-3B683E4EFC84}" type="sibTrans" cxnId="{AA3EF7D6-EFC3-4A70-AC56-401BC92DFA8E}">
      <dgm:prSet/>
      <dgm:spPr/>
      <dgm:t>
        <a:bodyPr/>
        <a:lstStyle/>
        <a:p>
          <a:endParaRPr lang="ru-RU"/>
        </a:p>
      </dgm:t>
    </dgm:pt>
    <dgm:pt modelId="{60999ADF-C8C6-4F8F-BB63-D70B68364524}">
      <dgm:prSet/>
      <dgm:spPr/>
      <dgm:t>
        <a:bodyPr/>
        <a:lstStyle/>
        <a:p>
          <a:pPr rtl="0"/>
          <a:r>
            <a:rPr lang="ru-RU" dirty="0" smtClean="0"/>
            <a:t>по километражу</a:t>
          </a:r>
          <a:endParaRPr lang="ru-RU" dirty="0"/>
        </a:p>
      </dgm:t>
    </dgm:pt>
    <dgm:pt modelId="{3CD258B1-4C03-4BFA-946D-8D16ABA6F041}" type="parTrans" cxnId="{4745BD02-9018-4D40-A68B-FF36744A0617}">
      <dgm:prSet/>
      <dgm:spPr/>
      <dgm:t>
        <a:bodyPr/>
        <a:lstStyle/>
        <a:p>
          <a:endParaRPr lang="ru-RU"/>
        </a:p>
      </dgm:t>
    </dgm:pt>
    <dgm:pt modelId="{E408965B-4A53-4C8E-B838-AE963DB0B16B}" type="sibTrans" cxnId="{4745BD02-9018-4D40-A68B-FF36744A0617}">
      <dgm:prSet/>
      <dgm:spPr/>
      <dgm:t>
        <a:bodyPr/>
        <a:lstStyle/>
        <a:p>
          <a:endParaRPr lang="ru-RU"/>
        </a:p>
      </dgm:t>
    </dgm:pt>
    <dgm:pt modelId="{57F52752-9DD1-421C-B4F5-5BA64907A57A}">
      <dgm:prSet/>
      <dgm:spPr/>
      <dgm:t>
        <a:bodyPr/>
        <a:lstStyle/>
        <a:p>
          <a:pPr rtl="0"/>
          <a:r>
            <a:rPr lang="ru-RU" dirty="0" smtClean="0"/>
            <a:t>Учёт особенностей логики работы кассиров</a:t>
          </a:r>
          <a:endParaRPr lang="ru-RU" dirty="0"/>
        </a:p>
      </dgm:t>
    </dgm:pt>
    <dgm:pt modelId="{0F61515F-5C97-418D-8871-E0EB50218908}" type="parTrans" cxnId="{DCF894E3-12BE-4C7E-83D9-B4AEB8F6E2F1}">
      <dgm:prSet/>
      <dgm:spPr/>
      <dgm:t>
        <a:bodyPr/>
        <a:lstStyle/>
        <a:p>
          <a:endParaRPr lang="ru-RU"/>
        </a:p>
      </dgm:t>
    </dgm:pt>
    <dgm:pt modelId="{9FD68D91-856A-4098-B1E7-78E00D169689}" type="sibTrans" cxnId="{DCF894E3-12BE-4C7E-83D9-B4AEB8F6E2F1}">
      <dgm:prSet/>
      <dgm:spPr/>
      <dgm:t>
        <a:bodyPr/>
        <a:lstStyle/>
        <a:p>
          <a:endParaRPr lang="ru-RU"/>
        </a:p>
      </dgm:t>
    </dgm:pt>
    <dgm:pt modelId="{B0A49974-8DC1-44C7-B50E-CDCB98A9AF36}">
      <dgm:prSet/>
      <dgm:spPr/>
      <dgm:t>
        <a:bodyPr/>
        <a:lstStyle/>
        <a:p>
          <a:pPr rtl="0"/>
          <a:r>
            <a:rPr lang="ru-RU" dirty="0" smtClean="0"/>
            <a:t>кратность корешков каждого номинала, используемого при формировании сумм загрузки или подкрепления</a:t>
          </a:r>
          <a:endParaRPr lang="ru-RU" dirty="0"/>
        </a:p>
      </dgm:t>
    </dgm:pt>
    <dgm:pt modelId="{262905F8-7901-491A-9FFB-8865BF123A97}" type="parTrans" cxnId="{BBFF7CAA-B13C-462D-B5A1-5651E8F471C2}">
      <dgm:prSet/>
      <dgm:spPr/>
      <dgm:t>
        <a:bodyPr/>
        <a:lstStyle/>
        <a:p>
          <a:endParaRPr lang="ru-RU"/>
        </a:p>
      </dgm:t>
    </dgm:pt>
    <dgm:pt modelId="{9A745B90-73D6-40A9-AC97-DF7472913BD4}" type="sibTrans" cxnId="{BBFF7CAA-B13C-462D-B5A1-5651E8F471C2}">
      <dgm:prSet/>
      <dgm:spPr/>
      <dgm:t>
        <a:bodyPr/>
        <a:lstStyle/>
        <a:p>
          <a:endParaRPr lang="ru-RU"/>
        </a:p>
      </dgm:t>
    </dgm:pt>
    <dgm:pt modelId="{0ABA7533-3B63-4BC8-9EFF-D9FDE690E2E3}">
      <dgm:prSet/>
      <dgm:spPr/>
      <dgm:t>
        <a:bodyPr/>
        <a:lstStyle/>
        <a:p>
          <a:pPr rtl="0"/>
          <a:r>
            <a:rPr lang="ru-RU" dirty="0" smtClean="0"/>
            <a:t>возможность смены номиналов кассет</a:t>
          </a:r>
          <a:endParaRPr lang="ru-RU" dirty="0"/>
        </a:p>
      </dgm:t>
    </dgm:pt>
    <dgm:pt modelId="{4D3C12DD-1B15-4743-84CF-823419862E69}" type="parTrans" cxnId="{37E72782-A39E-4E5E-B9C0-BD3295844628}">
      <dgm:prSet/>
      <dgm:spPr/>
      <dgm:t>
        <a:bodyPr/>
        <a:lstStyle/>
        <a:p>
          <a:endParaRPr lang="ru-RU"/>
        </a:p>
      </dgm:t>
    </dgm:pt>
    <dgm:pt modelId="{B28E32BF-7B72-48AD-8FDD-8840EDDB9DFF}" type="sibTrans" cxnId="{37E72782-A39E-4E5E-B9C0-BD3295844628}">
      <dgm:prSet/>
      <dgm:spPr/>
      <dgm:t>
        <a:bodyPr/>
        <a:lstStyle/>
        <a:p>
          <a:endParaRPr lang="ru-RU"/>
        </a:p>
      </dgm:t>
    </dgm:pt>
    <dgm:pt modelId="{DC6F4D6F-7B5B-4039-8890-19F9D4259DE9}">
      <dgm:prSet/>
      <dgm:spPr/>
      <dgm:t>
        <a:bodyPr/>
        <a:lstStyle/>
        <a:p>
          <a:pPr rtl="0"/>
          <a:r>
            <a:rPr lang="ru-RU" dirty="0" smtClean="0"/>
            <a:t>возможность настраивать минимальный рекомендуемый интервал между инкассациями для всех банкоматов КУ и отдельного банкомата</a:t>
          </a:r>
          <a:endParaRPr lang="ru-RU" dirty="0"/>
        </a:p>
      </dgm:t>
    </dgm:pt>
    <dgm:pt modelId="{076E2853-8706-4BAF-8EE9-F4A6F5861CE8}" type="parTrans" cxnId="{44E3D02A-10A1-442A-B9F1-F600C5808B5C}">
      <dgm:prSet/>
      <dgm:spPr/>
    </dgm:pt>
    <dgm:pt modelId="{1A1658A5-1CC0-44DF-9EC8-2B71FB93D0D5}" type="sibTrans" cxnId="{44E3D02A-10A1-442A-B9F1-F600C5808B5C}">
      <dgm:prSet/>
      <dgm:spPr/>
    </dgm:pt>
    <dgm:pt modelId="{3A1F1343-63F5-4823-A756-59F9A469E35D}" type="pres">
      <dgm:prSet presAssocID="{D3625EDF-9F60-476B-9FEF-A31865EA82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DB76003-99BF-41E6-ACE1-0088871B0BE6}" type="pres">
      <dgm:prSet presAssocID="{59760936-5E1F-456D-BB0D-C06CCE99A52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E0FEDA-9461-456A-8C95-2CFC7DFC3AF2}" type="pres">
      <dgm:prSet presAssocID="{59760936-5E1F-456D-BB0D-C06CCE99A52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FD2B27-036D-468F-89E3-72B5FAB607BA}" type="pres">
      <dgm:prSet presAssocID="{E1FFEAAF-64A0-4403-B90E-236480E165D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38C999-2F3E-4DA1-9D9D-FD1A90D2AF12}" type="pres">
      <dgm:prSet presAssocID="{E1FFEAAF-64A0-4403-B90E-236480E165D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44FD39-EF22-403B-BE0E-2F052EFA2FD0}" type="pres">
      <dgm:prSet presAssocID="{57F52752-9DD1-421C-B4F5-5BA64907A57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E952FD-BE9A-4CCE-94B8-A3943F7F3CC0}" type="pres">
      <dgm:prSet presAssocID="{57F52752-9DD1-421C-B4F5-5BA64907A57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41D122-0EA0-463B-BB03-54E7EC6AFBBB}" srcId="{D3625EDF-9F60-476B-9FEF-A31865EA8211}" destId="{E1FFEAAF-64A0-4403-B90E-236480E165D5}" srcOrd="1" destOrd="0" parTransId="{CEBF3BD3-FE3B-4D51-8B71-FA29E3FEE21C}" sibTransId="{C7E1D3E8-1E47-405B-A136-D5464B3F89D5}"/>
    <dgm:cxn modelId="{03A5CB8B-C8DD-4A5D-9E8B-27F2E9AB2000}" type="presOf" srcId="{57F52752-9DD1-421C-B4F5-5BA64907A57A}" destId="{6144FD39-EF22-403B-BE0E-2F052EFA2FD0}" srcOrd="0" destOrd="0" presId="urn:microsoft.com/office/officeart/2005/8/layout/vList2"/>
    <dgm:cxn modelId="{60C1FBA9-1E32-4962-A87B-27E6E8EC27A1}" srcId="{59760936-5E1F-456D-BB0D-C06CCE99A528}" destId="{186F693E-2003-4271-87E4-E33A4E217327}" srcOrd="0" destOrd="0" parTransId="{92019E8C-F800-424C-9C0D-3A63ABCBF0D0}" sibTransId="{DF98DFA4-EABD-43CE-9965-E21FF369C00C}"/>
    <dgm:cxn modelId="{44E3D02A-10A1-442A-B9F1-F600C5808B5C}" srcId="{E1FFEAAF-64A0-4403-B90E-236480E165D5}" destId="{DC6F4D6F-7B5B-4039-8890-19F9D4259DE9}" srcOrd="2" destOrd="0" parTransId="{076E2853-8706-4BAF-8EE9-F4A6F5861CE8}" sibTransId="{1A1658A5-1CC0-44DF-9EC8-2B71FB93D0D5}"/>
    <dgm:cxn modelId="{DCF894E3-12BE-4C7E-83D9-B4AEB8F6E2F1}" srcId="{D3625EDF-9F60-476B-9FEF-A31865EA8211}" destId="{57F52752-9DD1-421C-B4F5-5BA64907A57A}" srcOrd="2" destOrd="0" parTransId="{0F61515F-5C97-418D-8871-E0EB50218908}" sibTransId="{9FD68D91-856A-4098-B1E7-78E00D169689}"/>
    <dgm:cxn modelId="{7DC2E989-91D1-4261-827C-CA49F4E1E2EF}" type="presOf" srcId="{D3625EDF-9F60-476B-9FEF-A31865EA8211}" destId="{3A1F1343-63F5-4823-A756-59F9A469E35D}" srcOrd="0" destOrd="0" presId="urn:microsoft.com/office/officeart/2005/8/layout/vList2"/>
    <dgm:cxn modelId="{05AC2159-0E93-4EFA-8473-D217B9135C34}" type="presOf" srcId="{59760936-5E1F-456D-BB0D-C06CCE99A528}" destId="{3DB76003-99BF-41E6-ACE1-0088871B0BE6}" srcOrd="0" destOrd="0" presId="urn:microsoft.com/office/officeart/2005/8/layout/vList2"/>
    <dgm:cxn modelId="{989AD214-A0ED-4727-BCBD-7FBA2C197D9C}" type="presOf" srcId="{D7F174E7-0B5F-48F6-9584-100B7F78A7BB}" destId="{CBE0FEDA-9461-456A-8C95-2CFC7DFC3AF2}" srcOrd="0" destOrd="2" presId="urn:microsoft.com/office/officeart/2005/8/layout/vList2"/>
    <dgm:cxn modelId="{37E72782-A39E-4E5E-B9C0-BD3295844628}" srcId="{57F52752-9DD1-421C-B4F5-5BA64907A57A}" destId="{0ABA7533-3B63-4BC8-9EFF-D9FDE690E2E3}" srcOrd="1" destOrd="0" parTransId="{4D3C12DD-1B15-4743-84CF-823419862E69}" sibTransId="{B28E32BF-7B72-48AD-8FDD-8840EDDB9DFF}"/>
    <dgm:cxn modelId="{D6B589F0-8745-4397-A456-8F6BA344F3D6}" type="presOf" srcId="{CB8BCB6A-AE9E-498B-A87D-E63209BC484A}" destId="{0338C999-2F3E-4DA1-9D9D-FD1A90D2AF12}" srcOrd="0" destOrd="0" presId="urn:microsoft.com/office/officeart/2005/8/layout/vList2"/>
    <dgm:cxn modelId="{A6DC84D3-5BA1-4203-8A08-D98DDBD5BFA5}" type="presOf" srcId="{60999ADF-C8C6-4F8F-BB63-D70B68364524}" destId="{0338C999-2F3E-4DA1-9D9D-FD1A90D2AF12}" srcOrd="0" destOrd="1" presId="urn:microsoft.com/office/officeart/2005/8/layout/vList2"/>
    <dgm:cxn modelId="{9894FDA1-E51A-4CD7-ADE9-ACEE0A93A713}" type="presOf" srcId="{B0A49974-8DC1-44C7-B50E-CDCB98A9AF36}" destId="{90E952FD-BE9A-4CCE-94B8-A3943F7F3CC0}" srcOrd="0" destOrd="0" presId="urn:microsoft.com/office/officeart/2005/8/layout/vList2"/>
    <dgm:cxn modelId="{AA3EF7D6-EFC3-4A70-AC56-401BC92DFA8E}" srcId="{E1FFEAAF-64A0-4403-B90E-236480E165D5}" destId="{CB8BCB6A-AE9E-498B-A87D-E63209BC484A}" srcOrd="0" destOrd="0" parTransId="{3878F2BC-23B4-4B98-A5F0-CD4B9456D6E8}" sibTransId="{1479D8F2-8AA8-4E4D-B0CF-3B683E4EFC84}"/>
    <dgm:cxn modelId="{8794B112-1897-473F-A082-D3744CFE6F79}" type="presOf" srcId="{186F693E-2003-4271-87E4-E33A4E217327}" destId="{CBE0FEDA-9461-456A-8C95-2CFC7DFC3AF2}" srcOrd="0" destOrd="0" presId="urn:microsoft.com/office/officeart/2005/8/layout/vList2"/>
    <dgm:cxn modelId="{3A1F6184-935E-4146-B633-2ECFB3859DCD}" srcId="{D3625EDF-9F60-476B-9FEF-A31865EA8211}" destId="{59760936-5E1F-456D-BB0D-C06CCE99A528}" srcOrd="0" destOrd="0" parTransId="{EE581D50-32AA-4BB6-A08F-7B170161982D}" sibTransId="{784830E4-627A-4926-9756-96B3104625CD}"/>
    <dgm:cxn modelId="{1FB9219A-5605-4390-9116-11505C6087C6}" type="presOf" srcId="{E1FFEAAF-64A0-4403-B90E-236480E165D5}" destId="{1AFD2B27-036D-468F-89E3-72B5FAB607BA}" srcOrd="0" destOrd="0" presId="urn:microsoft.com/office/officeart/2005/8/layout/vList2"/>
    <dgm:cxn modelId="{BBFF7CAA-B13C-462D-B5A1-5651E8F471C2}" srcId="{57F52752-9DD1-421C-B4F5-5BA64907A57A}" destId="{B0A49974-8DC1-44C7-B50E-CDCB98A9AF36}" srcOrd="0" destOrd="0" parTransId="{262905F8-7901-491A-9FFB-8865BF123A97}" sibTransId="{9A745B90-73D6-40A9-AC97-DF7472913BD4}"/>
    <dgm:cxn modelId="{2DF9505E-8A2C-4665-ABAA-858585C7A759}" type="presOf" srcId="{0ABA7533-3B63-4BC8-9EFF-D9FDE690E2E3}" destId="{90E952FD-BE9A-4CCE-94B8-A3943F7F3CC0}" srcOrd="0" destOrd="1" presId="urn:microsoft.com/office/officeart/2005/8/layout/vList2"/>
    <dgm:cxn modelId="{4745BD02-9018-4D40-A68B-FF36744A0617}" srcId="{E1FFEAAF-64A0-4403-B90E-236480E165D5}" destId="{60999ADF-C8C6-4F8F-BB63-D70B68364524}" srcOrd="1" destOrd="0" parTransId="{3CD258B1-4C03-4BFA-946D-8D16ABA6F041}" sibTransId="{E408965B-4A53-4C8E-B838-AE963DB0B16B}"/>
    <dgm:cxn modelId="{CA046547-FBC4-48AA-A51A-D66D7F465C8D}" type="presOf" srcId="{DC6F4D6F-7B5B-4039-8890-19F9D4259DE9}" destId="{0338C999-2F3E-4DA1-9D9D-FD1A90D2AF12}" srcOrd="0" destOrd="2" presId="urn:microsoft.com/office/officeart/2005/8/layout/vList2"/>
    <dgm:cxn modelId="{19EB9CA8-90C0-497C-9E28-3C1EB112AA84}" srcId="{59760936-5E1F-456D-BB0D-C06CCE99A528}" destId="{8E0E0975-33F8-4D0D-BDCB-44185044B173}" srcOrd="1" destOrd="0" parTransId="{F21F3558-9240-41A1-B330-2C9BB68F42AE}" sibTransId="{EF5CEC69-3E24-4D34-8BC2-693F7CBC9890}"/>
    <dgm:cxn modelId="{BF0C1725-A193-4991-93F0-EA7D1F6A4E73}" type="presOf" srcId="{8E0E0975-33F8-4D0D-BDCB-44185044B173}" destId="{CBE0FEDA-9461-456A-8C95-2CFC7DFC3AF2}" srcOrd="0" destOrd="1" presId="urn:microsoft.com/office/officeart/2005/8/layout/vList2"/>
    <dgm:cxn modelId="{8480865C-F711-47F0-A72D-16121AA1268C}" srcId="{59760936-5E1F-456D-BB0D-C06CCE99A528}" destId="{D7F174E7-0B5F-48F6-9584-100B7F78A7BB}" srcOrd="2" destOrd="0" parTransId="{83A31B89-406E-467B-A109-1EC65AA7D24C}" sibTransId="{FA29B648-9B84-4E67-9830-0FFDDB783ED2}"/>
    <dgm:cxn modelId="{B60BD9A1-DE07-473E-B19D-71D21A04BE58}" type="presParOf" srcId="{3A1F1343-63F5-4823-A756-59F9A469E35D}" destId="{3DB76003-99BF-41E6-ACE1-0088871B0BE6}" srcOrd="0" destOrd="0" presId="urn:microsoft.com/office/officeart/2005/8/layout/vList2"/>
    <dgm:cxn modelId="{AF4DDB22-4A41-4FE0-AAC9-75A5BB33F470}" type="presParOf" srcId="{3A1F1343-63F5-4823-A756-59F9A469E35D}" destId="{CBE0FEDA-9461-456A-8C95-2CFC7DFC3AF2}" srcOrd="1" destOrd="0" presId="urn:microsoft.com/office/officeart/2005/8/layout/vList2"/>
    <dgm:cxn modelId="{425247E9-9EB6-4D81-A8D8-68C18301175A}" type="presParOf" srcId="{3A1F1343-63F5-4823-A756-59F9A469E35D}" destId="{1AFD2B27-036D-468F-89E3-72B5FAB607BA}" srcOrd="2" destOrd="0" presId="urn:microsoft.com/office/officeart/2005/8/layout/vList2"/>
    <dgm:cxn modelId="{D4FAFA30-DFC1-45D2-9DF5-76410DBBDF8A}" type="presParOf" srcId="{3A1F1343-63F5-4823-A756-59F9A469E35D}" destId="{0338C999-2F3E-4DA1-9D9D-FD1A90D2AF12}" srcOrd="3" destOrd="0" presId="urn:microsoft.com/office/officeart/2005/8/layout/vList2"/>
    <dgm:cxn modelId="{87FE9B6B-9BB8-4330-A911-6BDA93BD34EF}" type="presParOf" srcId="{3A1F1343-63F5-4823-A756-59F9A469E35D}" destId="{6144FD39-EF22-403B-BE0E-2F052EFA2FD0}" srcOrd="4" destOrd="0" presId="urn:microsoft.com/office/officeart/2005/8/layout/vList2"/>
    <dgm:cxn modelId="{023B5A3D-4441-4D7E-85BA-2D67E9E97CB7}" type="presParOf" srcId="{3A1F1343-63F5-4823-A756-59F9A469E35D}" destId="{90E952FD-BE9A-4CCE-94B8-A3943F7F3CC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E3117D-9A6E-4AF2-B421-389DF39CB5A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3D0C3D52-F9C7-455D-AEEA-C88B1ACB48CB}">
      <dgm:prSet phldrT="[Текст]"/>
      <dgm:spPr/>
      <dgm:t>
        <a:bodyPr/>
        <a:lstStyle/>
        <a:p>
          <a:r>
            <a:rPr lang="ru-RU" dirty="0" smtClean="0"/>
            <a:t>Оптимизация инкассаций территориально– удалённых объектов оборота наличности</a:t>
          </a:r>
          <a:endParaRPr lang="ru-RU" dirty="0"/>
        </a:p>
      </dgm:t>
    </dgm:pt>
    <dgm:pt modelId="{AFF547B3-DA51-4AE4-9EBF-DA3C1D3AE559}" type="parTrans" cxnId="{5FEDE008-2A3A-47A9-8363-F736C116FEE4}">
      <dgm:prSet/>
      <dgm:spPr/>
      <dgm:t>
        <a:bodyPr/>
        <a:lstStyle/>
        <a:p>
          <a:endParaRPr lang="ru-RU"/>
        </a:p>
      </dgm:t>
    </dgm:pt>
    <dgm:pt modelId="{0B221D42-99B6-4915-940F-F3B61AE6C9E9}" type="sibTrans" cxnId="{5FEDE008-2A3A-47A9-8363-F736C116FEE4}">
      <dgm:prSet/>
      <dgm:spPr/>
      <dgm:t>
        <a:bodyPr/>
        <a:lstStyle/>
        <a:p>
          <a:endParaRPr lang="ru-RU"/>
        </a:p>
      </dgm:t>
    </dgm:pt>
    <dgm:pt modelId="{790FB380-6766-4A58-96AF-FD0D2A0B1780}">
      <dgm:prSet phldrT="[Текст]"/>
      <dgm:spPr/>
      <dgm:t>
        <a:bodyPr/>
        <a:lstStyle/>
        <a:p>
          <a:r>
            <a:rPr lang="ru-RU" dirty="0" smtClean="0"/>
            <a:t>Учёт банкоматов, терминалов и ДО, инкассируемых совместно</a:t>
          </a:r>
          <a:endParaRPr lang="ru-RU" dirty="0"/>
        </a:p>
      </dgm:t>
    </dgm:pt>
    <dgm:pt modelId="{B5F83978-64BF-4A4D-9177-D7BF7BEC50FC}" type="parTrans" cxnId="{B6CAF501-F9C9-4290-AC6D-6C39DB1FA92B}">
      <dgm:prSet/>
      <dgm:spPr/>
      <dgm:t>
        <a:bodyPr/>
        <a:lstStyle/>
        <a:p>
          <a:endParaRPr lang="ru-RU"/>
        </a:p>
      </dgm:t>
    </dgm:pt>
    <dgm:pt modelId="{9F3A3C92-52A2-4CE3-8F48-065064A4A8B6}" type="sibTrans" cxnId="{B6CAF501-F9C9-4290-AC6D-6C39DB1FA92B}">
      <dgm:prSet/>
      <dgm:spPr/>
      <dgm:t>
        <a:bodyPr/>
        <a:lstStyle/>
        <a:p>
          <a:endParaRPr lang="ru-RU"/>
        </a:p>
      </dgm:t>
    </dgm:pt>
    <dgm:pt modelId="{45BDE175-B0FC-48E1-9BBF-18AF27E5EE44}">
      <dgm:prSet phldrT="[Текст]"/>
      <dgm:spPr/>
      <dgm:t>
        <a:bodyPr/>
        <a:lstStyle/>
        <a:p>
          <a:r>
            <a:rPr lang="ru-RU" dirty="0" smtClean="0"/>
            <a:t>Возрастание эффекта при единовременной инкассации</a:t>
          </a:r>
          <a:endParaRPr lang="ru-RU" dirty="0"/>
        </a:p>
      </dgm:t>
    </dgm:pt>
    <dgm:pt modelId="{5CD911F1-B1CE-4D9F-8A09-A7F7F0994FBC}" type="parTrans" cxnId="{C120336F-6775-47A4-A502-C8423E69A9DD}">
      <dgm:prSet/>
      <dgm:spPr/>
      <dgm:t>
        <a:bodyPr/>
        <a:lstStyle/>
        <a:p>
          <a:endParaRPr lang="ru-RU"/>
        </a:p>
      </dgm:t>
    </dgm:pt>
    <dgm:pt modelId="{6EBBA397-CB08-483E-A4BA-AB4BE18A99CB}" type="sibTrans" cxnId="{C120336F-6775-47A4-A502-C8423E69A9DD}">
      <dgm:prSet/>
      <dgm:spPr/>
      <dgm:t>
        <a:bodyPr/>
        <a:lstStyle/>
        <a:p>
          <a:endParaRPr lang="ru-RU"/>
        </a:p>
      </dgm:t>
    </dgm:pt>
    <dgm:pt modelId="{6B195858-B1E2-467C-A164-CFC169CE1493}">
      <dgm:prSet phldrT="[Текст]"/>
      <dgm:spPr/>
      <dgm:t>
        <a:bodyPr/>
        <a:lstStyle/>
        <a:p>
          <a:r>
            <a:rPr lang="ru-RU" dirty="0" smtClean="0"/>
            <a:t>При поступлении данных о начислениях по зарплатным проектам</a:t>
          </a:r>
          <a:endParaRPr lang="ru-RU" dirty="0"/>
        </a:p>
      </dgm:t>
    </dgm:pt>
    <dgm:pt modelId="{8E8553EE-36D3-4DB0-8FEB-CE52BE386761}" type="parTrans" cxnId="{66021E93-186B-406B-AC5B-FBD252F01DA0}">
      <dgm:prSet/>
      <dgm:spPr/>
      <dgm:t>
        <a:bodyPr/>
        <a:lstStyle/>
        <a:p>
          <a:endParaRPr lang="ru-RU"/>
        </a:p>
      </dgm:t>
    </dgm:pt>
    <dgm:pt modelId="{D5A61ADF-56F3-48B1-896C-0CE735F47D3B}" type="sibTrans" cxnId="{66021E93-186B-406B-AC5B-FBD252F01DA0}">
      <dgm:prSet/>
      <dgm:spPr/>
      <dgm:t>
        <a:bodyPr/>
        <a:lstStyle/>
        <a:p>
          <a:endParaRPr lang="ru-RU"/>
        </a:p>
      </dgm:t>
    </dgm:pt>
    <dgm:pt modelId="{00222DDA-F696-45E9-8198-4BD26B3416E2}">
      <dgm:prSet phldrT="[Текст]"/>
      <dgm:spPr/>
      <dgm:t>
        <a:bodyPr/>
        <a:lstStyle/>
        <a:p>
          <a:r>
            <a:rPr lang="ru-RU" dirty="0" smtClean="0"/>
            <a:t>Возможность ручной корректировки аналитиком</a:t>
          </a:r>
          <a:endParaRPr lang="ru-RU" dirty="0"/>
        </a:p>
      </dgm:t>
    </dgm:pt>
    <dgm:pt modelId="{7EB381ED-665E-42EE-B018-C9C4578FF4D8}" type="parTrans" cxnId="{5195FFB8-0E18-4DB4-909C-48AB59F66816}">
      <dgm:prSet/>
      <dgm:spPr/>
      <dgm:t>
        <a:bodyPr/>
        <a:lstStyle/>
        <a:p>
          <a:endParaRPr lang="ru-RU"/>
        </a:p>
      </dgm:t>
    </dgm:pt>
    <dgm:pt modelId="{6C9B7E6D-938D-43D6-97FB-C0394BCBCAD8}" type="sibTrans" cxnId="{5195FFB8-0E18-4DB4-909C-48AB59F66816}">
      <dgm:prSet/>
      <dgm:spPr/>
      <dgm:t>
        <a:bodyPr/>
        <a:lstStyle/>
        <a:p>
          <a:endParaRPr lang="ru-RU"/>
        </a:p>
      </dgm:t>
    </dgm:pt>
    <dgm:pt modelId="{8032FAD7-64CF-42B5-B548-DDA5CD144ED7}">
      <dgm:prSet phldrT="[Текст]"/>
      <dgm:spPr/>
      <dgm:t>
        <a:bodyPr/>
        <a:lstStyle/>
        <a:p>
          <a:r>
            <a:rPr lang="ru-RU" dirty="0" smtClean="0"/>
            <a:t>Функции, повышающие качество прогноза и удобство использования</a:t>
          </a:r>
          <a:endParaRPr lang="ru-RU" dirty="0"/>
        </a:p>
      </dgm:t>
    </dgm:pt>
    <dgm:pt modelId="{D3E50C3A-6208-4697-B4B8-A04692426BA4}" type="parTrans" cxnId="{F3993DA4-576E-4E51-9DC6-007046F7DE19}">
      <dgm:prSet/>
      <dgm:spPr/>
      <dgm:t>
        <a:bodyPr/>
        <a:lstStyle/>
        <a:p>
          <a:endParaRPr lang="ru-RU"/>
        </a:p>
      </dgm:t>
    </dgm:pt>
    <dgm:pt modelId="{3A31F2C1-3628-4313-9169-5D95B83FC8F2}" type="sibTrans" cxnId="{F3993DA4-576E-4E51-9DC6-007046F7DE19}">
      <dgm:prSet/>
      <dgm:spPr/>
      <dgm:t>
        <a:bodyPr/>
        <a:lstStyle/>
        <a:p>
          <a:endParaRPr lang="ru-RU"/>
        </a:p>
      </dgm:t>
    </dgm:pt>
    <dgm:pt modelId="{0C01AC4B-824A-45F0-8116-97B9AA0AE17B}">
      <dgm:prSet phldrT="[Текст]"/>
      <dgm:spPr/>
      <dgm:t>
        <a:bodyPr/>
        <a:lstStyle/>
        <a:p>
          <a:r>
            <a:rPr lang="ru-RU" dirty="0" smtClean="0"/>
            <a:t>Регулярное получение данных из процессинга</a:t>
          </a:r>
          <a:endParaRPr lang="ru-RU" dirty="0"/>
        </a:p>
      </dgm:t>
    </dgm:pt>
    <dgm:pt modelId="{12738DE1-07B8-41B6-8191-54A15E3EED53}" type="parTrans" cxnId="{03A418F0-DFE3-4AA1-A2D0-4671EF169D13}">
      <dgm:prSet/>
      <dgm:spPr/>
      <dgm:t>
        <a:bodyPr/>
        <a:lstStyle/>
        <a:p>
          <a:endParaRPr lang="ru-RU"/>
        </a:p>
      </dgm:t>
    </dgm:pt>
    <dgm:pt modelId="{4F4B175E-13AC-4CDF-8F4C-E9E650E9FD25}" type="sibTrans" cxnId="{03A418F0-DFE3-4AA1-A2D0-4671EF169D13}">
      <dgm:prSet/>
      <dgm:spPr/>
      <dgm:t>
        <a:bodyPr/>
        <a:lstStyle/>
        <a:p>
          <a:endParaRPr lang="ru-RU"/>
        </a:p>
      </dgm:t>
    </dgm:pt>
    <dgm:pt modelId="{2DDA44A0-82B4-4E32-A47F-75285A0E170D}">
      <dgm:prSet phldrT="[Текст]"/>
      <dgm:spPr/>
      <dgm:t>
        <a:bodyPr/>
        <a:lstStyle/>
        <a:p>
          <a:r>
            <a:rPr lang="ru-RU" dirty="0" smtClean="0"/>
            <a:t>Настройка форматов распоряжений по требованиям Банка</a:t>
          </a:r>
          <a:endParaRPr lang="ru-RU" dirty="0"/>
        </a:p>
      </dgm:t>
    </dgm:pt>
    <dgm:pt modelId="{F32042E9-1F0F-47FF-856F-4C1F73F7752B}" type="parTrans" cxnId="{6AB59ED0-05C4-4F8B-A880-8B0D889B4892}">
      <dgm:prSet/>
      <dgm:spPr/>
      <dgm:t>
        <a:bodyPr/>
        <a:lstStyle/>
        <a:p>
          <a:endParaRPr lang="ru-RU"/>
        </a:p>
      </dgm:t>
    </dgm:pt>
    <dgm:pt modelId="{34680D7F-F825-4883-9F51-15E9930522C0}" type="sibTrans" cxnId="{6AB59ED0-05C4-4F8B-A880-8B0D889B4892}">
      <dgm:prSet/>
      <dgm:spPr/>
      <dgm:t>
        <a:bodyPr/>
        <a:lstStyle/>
        <a:p>
          <a:endParaRPr lang="ru-RU"/>
        </a:p>
      </dgm:t>
    </dgm:pt>
    <dgm:pt modelId="{BD2E00B6-B8BD-49D2-9B38-55B1E3225098}">
      <dgm:prSet phldrT="[Текст]"/>
      <dgm:spPr/>
      <dgm:t>
        <a:bodyPr/>
        <a:lstStyle/>
        <a:p>
          <a:r>
            <a:rPr lang="ru-RU" dirty="0" smtClean="0"/>
            <a:t>Учет макроэкономического коэффициента</a:t>
          </a:r>
          <a:endParaRPr lang="ru-RU" dirty="0"/>
        </a:p>
      </dgm:t>
    </dgm:pt>
    <dgm:pt modelId="{189E7956-D9FC-4814-8F5F-5B13054448C5}" type="parTrans" cxnId="{C74CDBBA-5E35-418E-B6F1-3BB014812245}">
      <dgm:prSet/>
      <dgm:spPr/>
      <dgm:t>
        <a:bodyPr/>
        <a:lstStyle/>
        <a:p>
          <a:endParaRPr lang="ru-RU"/>
        </a:p>
      </dgm:t>
    </dgm:pt>
    <dgm:pt modelId="{83FC112A-5A07-4B35-8597-9F68009C5DC2}" type="sibTrans" cxnId="{C74CDBBA-5E35-418E-B6F1-3BB014812245}">
      <dgm:prSet/>
      <dgm:spPr/>
      <dgm:t>
        <a:bodyPr/>
        <a:lstStyle/>
        <a:p>
          <a:endParaRPr lang="ru-RU"/>
        </a:p>
      </dgm:t>
    </dgm:pt>
    <dgm:pt modelId="{CBD5870A-5658-43A1-9E82-9C47FA7CD25C}">
      <dgm:prSet phldrT="[Текст]"/>
      <dgm:spPr/>
      <dgm:t>
        <a:bodyPr/>
        <a:lstStyle/>
        <a:p>
          <a:r>
            <a:rPr lang="ru-RU" dirty="0" smtClean="0"/>
            <a:t>Визуализация состояний банкоматов</a:t>
          </a:r>
          <a:endParaRPr lang="ru-RU" dirty="0"/>
        </a:p>
      </dgm:t>
    </dgm:pt>
    <dgm:pt modelId="{AEBFB3AF-4621-4C30-8F9C-00F358E6B183}" type="parTrans" cxnId="{FBFB77BF-35FB-4FAE-87B6-0F1327D2FD6C}">
      <dgm:prSet/>
      <dgm:spPr/>
    </dgm:pt>
    <dgm:pt modelId="{35EBDFAC-C176-4906-8B07-076182CBF217}" type="sibTrans" cxnId="{FBFB77BF-35FB-4FAE-87B6-0F1327D2FD6C}">
      <dgm:prSet/>
      <dgm:spPr/>
    </dgm:pt>
    <dgm:pt modelId="{A311A857-0D32-4031-AF84-4DEDB936A61C}">
      <dgm:prSet phldrT="[Текст]"/>
      <dgm:spPr/>
      <dgm:t>
        <a:bodyPr/>
        <a:lstStyle/>
        <a:p>
          <a:r>
            <a:rPr lang="ru-RU" dirty="0" smtClean="0"/>
            <a:t>Снижение нагрузки на СИ</a:t>
          </a:r>
          <a:endParaRPr lang="ru-RU" dirty="0"/>
        </a:p>
      </dgm:t>
    </dgm:pt>
    <dgm:pt modelId="{471A5096-FB04-428D-907C-0FEAC93EC17F}" type="parTrans" cxnId="{88EE02F1-FB1B-4BF9-8F38-330553641041}">
      <dgm:prSet/>
      <dgm:spPr/>
    </dgm:pt>
    <dgm:pt modelId="{503FDCC4-E51D-48CB-A422-6E0F2FC26A89}" type="sibTrans" cxnId="{88EE02F1-FB1B-4BF9-8F38-330553641041}">
      <dgm:prSet/>
      <dgm:spPr/>
    </dgm:pt>
    <dgm:pt modelId="{01BBEF41-0373-4959-9D1A-7C1EAB55EB50}">
      <dgm:prSet phldrT="[Текст]"/>
      <dgm:spPr/>
      <dgm:t>
        <a:bodyPr/>
        <a:lstStyle/>
        <a:p>
          <a:r>
            <a:rPr lang="ru-RU" dirty="0" smtClean="0"/>
            <a:t>Гибкая корректировка прогноза расхода</a:t>
          </a:r>
          <a:r>
            <a:rPr lang="en-US" dirty="0" smtClean="0"/>
            <a:t>/</a:t>
          </a:r>
          <a:r>
            <a:rPr lang="ru-RU" dirty="0" smtClean="0"/>
            <a:t>поступления наличности</a:t>
          </a:r>
          <a:endParaRPr lang="ru-RU" dirty="0"/>
        </a:p>
      </dgm:t>
    </dgm:pt>
    <dgm:pt modelId="{E5A3D8C6-338E-49BE-8AD6-F7C8B1B55372}" type="parTrans" cxnId="{A468F0EC-9337-42DC-8BB7-FF6D6BD91E90}">
      <dgm:prSet/>
      <dgm:spPr/>
    </dgm:pt>
    <dgm:pt modelId="{98A88B96-C67E-4C5D-8919-FA67447ED163}" type="sibTrans" cxnId="{A468F0EC-9337-42DC-8BB7-FF6D6BD91E90}">
      <dgm:prSet/>
      <dgm:spPr/>
    </dgm:pt>
    <dgm:pt modelId="{B4D07EB9-D8BA-4EB3-8785-6BAA06F2B66F}" type="pres">
      <dgm:prSet presAssocID="{7DE3117D-9A6E-4AF2-B421-389DF39CB5A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8B353FA-9BA7-4B88-99F6-3222877F8AEF}" type="pres">
      <dgm:prSet presAssocID="{3D0C3D52-F9C7-455D-AEEA-C88B1ACB48CB}" presName="compNode" presStyleCnt="0"/>
      <dgm:spPr/>
    </dgm:pt>
    <dgm:pt modelId="{8794CC99-12C2-4A7C-8EAE-2D8C6F40022F}" type="pres">
      <dgm:prSet presAssocID="{3D0C3D52-F9C7-455D-AEEA-C88B1ACB48CB}" presName="aNode" presStyleLbl="bgShp" presStyleIdx="0" presStyleCnt="3"/>
      <dgm:spPr/>
      <dgm:t>
        <a:bodyPr/>
        <a:lstStyle/>
        <a:p>
          <a:endParaRPr lang="ru-RU"/>
        </a:p>
      </dgm:t>
    </dgm:pt>
    <dgm:pt modelId="{89702421-48D7-4770-91EC-279D5B1A5696}" type="pres">
      <dgm:prSet presAssocID="{3D0C3D52-F9C7-455D-AEEA-C88B1ACB48CB}" presName="textNode" presStyleLbl="bgShp" presStyleIdx="0" presStyleCnt="3"/>
      <dgm:spPr/>
      <dgm:t>
        <a:bodyPr/>
        <a:lstStyle/>
        <a:p>
          <a:endParaRPr lang="ru-RU"/>
        </a:p>
      </dgm:t>
    </dgm:pt>
    <dgm:pt modelId="{E47E0475-1F0A-4F7C-8294-D3DB470D9390}" type="pres">
      <dgm:prSet presAssocID="{3D0C3D52-F9C7-455D-AEEA-C88B1ACB48CB}" presName="compChildNode" presStyleCnt="0"/>
      <dgm:spPr/>
    </dgm:pt>
    <dgm:pt modelId="{FB9073F1-110B-4219-932A-24AB92732CEF}" type="pres">
      <dgm:prSet presAssocID="{3D0C3D52-F9C7-455D-AEEA-C88B1ACB48CB}" presName="theInnerList" presStyleCnt="0"/>
      <dgm:spPr/>
    </dgm:pt>
    <dgm:pt modelId="{DFC8ADFC-488D-4A8F-BE8F-D7E30E6DB624}" type="pres">
      <dgm:prSet presAssocID="{790FB380-6766-4A58-96AF-FD0D2A0B1780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7457E-2715-4A1C-A3BD-915B8450FC1C}" type="pres">
      <dgm:prSet presAssocID="{790FB380-6766-4A58-96AF-FD0D2A0B1780}" presName="aSpace2" presStyleCnt="0"/>
      <dgm:spPr/>
    </dgm:pt>
    <dgm:pt modelId="{8D1F3045-20BA-43C3-B63D-D3902FCFAA44}" type="pres">
      <dgm:prSet presAssocID="{45BDE175-B0FC-48E1-9BBF-18AF27E5EE44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66DA0C-257D-490E-8891-933B679FBE0D}" type="pres">
      <dgm:prSet presAssocID="{45BDE175-B0FC-48E1-9BBF-18AF27E5EE44}" presName="aSpace2" presStyleCnt="0"/>
      <dgm:spPr/>
    </dgm:pt>
    <dgm:pt modelId="{128DA823-E36E-46B8-AEA5-0A7CF821B79A}" type="pres">
      <dgm:prSet presAssocID="{A311A857-0D32-4031-AF84-4DEDB936A61C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49BE7C-9F88-472D-83CB-E4A294F3D085}" type="pres">
      <dgm:prSet presAssocID="{3D0C3D52-F9C7-455D-AEEA-C88B1ACB48CB}" presName="aSpace" presStyleCnt="0"/>
      <dgm:spPr/>
    </dgm:pt>
    <dgm:pt modelId="{C470202E-01C2-4B43-9305-ED1B1C7DE989}" type="pres">
      <dgm:prSet presAssocID="{01BBEF41-0373-4959-9D1A-7C1EAB55EB50}" presName="compNode" presStyleCnt="0"/>
      <dgm:spPr/>
    </dgm:pt>
    <dgm:pt modelId="{F1364781-A03A-49F5-AAFE-882A7ECDCBE4}" type="pres">
      <dgm:prSet presAssocID="{01BBEF41-0373-4959-9D1A-7C1EAB55EB50}" presName="aNode" presStyleLbl="bgShp" presStyleIdx="1" presStyleCnt="3"/>
      <dgm:spPr/>
      <dgm:t>
        <a:bodyPr/>
        <a:lstStyle/>
        <a:p>
          <a:endParaRPr lang="ru-RU"/>
        </a:p>
      </dgm:t>
    </dgm:pt>
    <dgm:pt modelId="{69E27467-3B66-4239-A6EF-167DA65F80EC}" type="pres">
      <dgm:prSet presAssocID="{01BBEF41-0373-4959-9D1A-7C1EAB55EB50}" presName="textNode" presStyleLbl="bgShp" presStyleIdx="1" presStyleCnt="3"/>
      <dgm:spPr/>
      <dgm:t>
        <a:bodyPr/>
        <a:lstStyle/>
        <a:p>
          <a:endParaRPr lang="ru-RU"/>
        </a:p>
      </dgm:t>
    </dgm:pt>
    <dgm:pt modelId="{FEBE2A8A-E3E5-4CBB-B07E-2B6454998CE3}" type="pres">
      <dgm:prSet presAssocID="{01BBEF41-0373-4959-9D1A-7C1EAB55EB50}" presName="compChildNode" presStyleCnt="0"/>
      <dgm:spPr/>
    </dgm:pt>
    <dgm:pt modelId="{4DC37603-D683-4A72-8D2C-E9E44463D0D5}" type="pres">
      <dgm:prSet presAssocID="{01BBEF41-0373-4959-9D1A-7C1EAB55EB50}" presName="theInnerList" presStyleCnt="0"/>
      <dgm:spPr/>
    </dgm:pt>
    <dgm:pt modelId="{F64943DC-5D01-4C3F-9D2A-F7A875FE5DD2}" type="pres">
      <dgm:prSet presAssocID="{6B195858-B1E2-467C-A164-CFC169CE1493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A7BA06-C681-402C-A0DE-3C4E1383601E}" type="pres">
      <dgm:prSet presAssocID="{6B195858-B1E2-467C-A164-CFC169CE1493}" presName="aSpace2" presStyleCnt="0"/>
      <dgm:spPr/>
    </dgm:pt>
    <dgm:pt modelId="{F13E9869-4B06-4B42-BC56-A3947155B01F}" type="pres">
      <dgm:prSet presAssocID="{00222DDA-F696-45E9-8198-4BD26B3416E2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81A23-0112-4038-B381-BE80FDC69DD1}" type="pres">
      <dgm:prSet presAssocID="{00222DDA-F696-45E9-8198-4BD26B3416E2}" presName="aSpace2" presStyleCnt="0"/>
      <dgm:spPr/>
    </dgm:pt>
    <dgm:pt modelId="{1DC2F64A-DDA6-45EC-B1BF-A5D09BD4241D}" type="pres">
      <dgm:prSet presAssocID="{BD2E00B6-B8BD-49D2-9B38-55B1E3225098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F0A198-8794-4033-9114-062682840D6B}" type="pres">
      <dgm:prSet presAssocID="{01BBEF41-0373-4959-9D1A-7C1EAB55EB50}" presName="aSpace" presStyleCnt="0"/>
      <dgm:spPr/>
    </dgm:pt>
    <dgm:pt modelId="{2A3E87A6-9D7A-4B54-A992-C75DEE821342}" type="pres">
      <dgm:prSet presAssocID="{8032FAD7-64CF-42B5-B548-DDA5CD144ED7}" presName="compNode" presStyleCnt="0"/>
      <dgm:spPr/>
    </dgm:pt>
    <dgm:pt modelId="{01434B6B-79B9-453D-93C4-BFDDCEC4AC56}" type="pres">
      <dgm:prSet presAssocID="{8032FAD7-64CF-42B5-B548-DDA5CD144ED7}" presName="aNode" presStyleLbl="bgShp" presStyleIdx="2" presStyleCnt="3"/>
      <dgm:spPr/>
      <dgm:t>
        <a:bodyPr/>
        <a:lstStyle/>
        <a:p>
          <a:endParaRPr lang="ru-RU"/>
        </a:p>
      </dgm:t>
    </dgm:pt>
    <dgm:pt modelId="{2A7F9D3D-6CC8-45B8-B45B-981DDF4F40BD}" type="pres">
      <dgm:prSet presAssocID="{8032FAD7-64CF-42B5-B548-DDA5CD144ED7}" presName="textNode" presStyleLbl="bgShp" presStyleIdx="2" presStyleCnt="3"/>
      <dgm:spPr/>
      <dgm:t>
        <a:bodyPr/>
        <a:lstStyle/>
        <a:p>
          <a:endParaRPr lang="ru-RU"/>
        </a:p>
      </dgm:t>
    </dgm:pt>
    <dgm:pt modelId="{1D38FE27-CDE8-4FA6-B715-FE08C16696DA}" type="pres">
      <dgm:prSet presAssocID="{8032FAD7-64CF-42B5-B548-DDA5CD144ED7}" presName="compChildNode" presStyleCnt="0"/>
      <dgm:spPr/>
    </dgm:pt>
    <dgm:pt modelId="{02DC5E0D-8D04-4CFD-A818-45D3D9475B4C}" type="pres">
      <dgm:prSet presAssocID="{8032FAD7-64CF-42B5-B548-DDA5CD144ED7}" presName="theInnerList" presStyleCnt="0"/>
      <dgm:spPr/>
    </dgm:pt>
    <dgm:pt modelId="{80DCCF8B-B1CB-46A1-AE38-5DE119CB0934}" type="pres">
      <dgm:prSet presAssocID="{0C01AC4B-824A-45F0-8116-97B9AA0AE17B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10501E-94A6-4FD3-AA3B-8D6FB607C4C6}" type="pres">
      <dgm:prSet presAssocID="{0C01AC4B-824A-45F0-8116-97B9AA0AE17B}" presName="aSpace2" presStyleCnt="0"/>
      <dgm:spPr/>
    </dgm:pt>
    <dgm:pt modelId="{39362786-6292-42C7-B3D7-BA8B02951BA7}" type="pres">
      <dgm:prSet presAssocID="{2DDA44A0-82B4-4E32-A47F-75285A0E170D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A05178-1635-456D-9033-D9068C753F17}" type="pres">
      <dgm:prSet presAssocID="{2DDA44A0-82B4-4E32-A47F-75285A0E170D}" presName="aSpace2" presStyleCnt="0"/>
      <dgm:spPr/>
    </dgm:pt>
    <dgm:pt modelId="{38A6F46A-046B-4ED1-BD65-2516CF8525D7}" type="pres">
      <dgm:prSet presAssocID="{CBD5870A-5658-43A1-9E82-9C47FA7CD25C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AE93AB-35F2-403C-81E8-2AACFD56ADBD}" type="presOf" srcId="{7DE3117D-9A6E-4AF2-B421-389DF39CB5A9}" destId="{B4D07EB9-D8BA-4EB3-8785-6BAA06F2B66F}" srcOrd="0" destOrd="0" presId="urn:microsoft.com/office/officeart/2005/8/layout/lProcess2"/>
    <dgm:cxn modelId="{C74CDBBA-5E35-418E-B6F1-3BB014812245}" srcId="{01BBEF41-0373-4959-9D1A-7C1EAB55EB50}" destId="{BD2E00B6-B8BD-49D2-9B38-55B1E3225098}" srcOrd="2" destOrd="0" parTransId="{189E7956-D9FC-4814-8F5F-5B13054448C5}" sibTransId="{83FC112A-5A07-4B35-8597-9F68009C5DC2}"/>
    <dgm:cxn modelId="{A468F0EC-9337-42DC-8BB7-FF6D6BD91E90}" srcId="{7DE3117D-9A6E-4AF2-B421-389DF39CB5A9}" destId="{01BBEF41-0373-4959-9D1A-7C1EAB55EB50}" srcOrd="1" destOrd="0" parTransId="{E5A3D8C6-338E-49BE-8AD6-F7C8B1B55372}" sibTransId="{98A88B96-C67E-4C5D-8919-FA67447ED163}"/>
    <dgm:cxn modelId="{4FF4C8E4-647F-4BFC-9FDB-D9AAD26907E8}" type="presOf" srcId="{8032FAD7-64CF-42B5-B548-DDA5CD144ED7}" destId="{01434B6B-79B9-453D-93C4-BFDDCEC4AC56}" srcOrd="0" destOrd="0" presId="urn:microsoft.com/office/officeart/2005/8/layout/lProcess2"/>
    <dgm:cxn modelId="{0F64F5A5-7DAC-4E8A-8276-68A595AAFF30}" type="presOf" srcId="{8032FAD7-64CF-42B5-B548-DDA5CD144ED7}" destId="{2A7F9D3D-6CC8-45B8-B45B-981DDF4F40BD}" srcOrd="1" destOrd="0" presId="urn:microsoft.com/office/officeart/2005/8/layout/lProcess2"/>
    <dgm:cxn modelId="{5E4823E0-F59C-419E-8A4B-DAD718E9235D}" type="presOf" srcId="{790FB380-6766-4A58-96AF-FD0D2A0B1780}" destId="{DFC8ADFC-488D-4A8F-BE8F-D7E30E6DB624}" srcOrd="0" destOrd="0" presId="urn:microsoft.com/office/officeart/2005/8/layout/lProcess2"/>
    <dgm:cxn modelId="{0CCBE787-5F4B-4448-AD69-66606097D0F6}" type="presOf" srcId="{3D0C3D52-F9C7-455D-AEEA-C88B1ACB48CB}" destId="{89702421-48D7-4770-91EC-279D5B1A5696}" srcOrd="1" destOrd="0" presId="urn:microsoft.com/office/officeart/2005/8/layout/lProcess2"/>
    <dgm:cxn modelId="{F3993DA4-576E-4E51-9DC6-007046F7DE19}" srcId="{7DE3117D-9A6E-4AF2-B421-389DF39CB5A9}" destId="{8032FAD7-64CF-42B5-B548-DDA5CD144ED7}" srcOrd="2" destOrd="0" parTransId="{D3E50C3A-6208-4697-B4B8-A04692426BA4}" sibTransId="{3A31F2C1-3628-4313-9169-5D95B83FC8F2}"/>
    <dgm:cxn modelId="{03A418F0-DFE3-4AA1-A2D0-4671EF169D13}" srcId="{8032FAD7-64CF-42B5-B548-DDA5CD144ED7}" destId="{0C01AC4B-824A-45F0-8116-97B9AA0AE17B}" srcOrd="0" destOrd="0" parTransId="{12738DE1-07B8-41B6-8191-54A15E3EED53}" sibTransId="{4F4B175E-13AC-4CDF-8F4C-E9E650E9FD25}"/>
    <dgm:cxn modelId="{3B0B2BB9-842E-44D3-9975-E81DAA54ABB5}" type="presOf" srcId="{6B195858-B1E2-467C-A164-CFC169CE1493}" destId="{F64943DC-5D01-4C3F-9D2A-F7A875FE5DD2}" srcOrd="0" destOrd="0" presId="urn:microsoft.com/office/officeart/2005/8/layout/lProcess2"/>
    <dgm:cxn modelId="{F071A999-02A0-4E43-99DB-4EE7F5D58B97}" type="presOf" srcId="{3D0C3D52-F9C7-455D-AEEA-C88B1ACB48CB}" destId="{8794CC99-12C2-4A7C-8EAE-2D8C6F40022F}" srcOrd="0" destOrd="0" presId="urn:microsoft.com/office/officeart/2005/8/layout/lProcess2"/>
    <dgm:cxn modelId="{5FEDE008-2A3A-47A9-8363-F736C116FEE4}" srcId="{7DE3117D-9A6E-4AF2-B421-389DF39CB5A9}" destId="{3D0C3D52-F9C7-455D-AEEA-C88B1ACB48CB}" srcOrd="0" destOrd="0" parTransId="{AFF547B3-DA51-4AE4-9EBF-DA3C1D3AE559}" sibTransId="{0B221D42-99B6-4915-940F-F3B61AE6C9E9}"/>
    <dgm:cxn modelId="{FBFB77BF-35FB-4FAE-87B6-0F1327D2FD6C}" srcId="{8032FAD7-64CF-42B5-B548-DDA5CD144ED7}" destId="{CBD5870A-5658-43A1-9E82-9C47FA7CD25C}" srcOrd="2" destOrd="0" parTransId="{AEBFB3AF-4621-4C30-8F9C-00F358E6B183}" sibTransId="{35EBDFAC-C176-4906-8B07-076182CBF217}"/>
    <dgm:cxn modelId="{C120336F-6775-47A4-A502-C8423E69A9DD}" srcId="{3D0C3D52-F9C7-455D-AEEA-C88B1ACB48CB}" destId="{45BDE175-B0FC-48E1-9BBF-18AF27E5EE44}" srcOrd="1" destOrd="0" parTransId="{5CD911F1-B1CE-4D9F-8A09-A7F7F0994FBC}" sibTransId="{6EBBA397-CB08-483E-A4BA-AB4BE18A99CB}"/>
    <dgm:cxn modelId="{5195FFB8-0E18-4DB4-909C-48AB59F66816}" srcId="{01BBEF41-0373-4959-9D1A-7C1EAB55EB50}" destId="{00222DDA-F696-45E9-8198-4BD26B3416E2}" srcOrd="1" destOrd="0" parTransId="{7EB381ED-665E-42EE-B018-C9C4578FF4D8}" sibTransId="{6C9B7E6D-938D-43D6-97FB-C0394BCBCAD8}"/>
    <dgm:cxn modelId="{0B214DFA-C2C9-4A69-9DE9-1398E997695E}" type="presOf" srcId="{BD2E00B6-B8BD-49D2-9B38-55B1E3225098}" destId="{1DC2F64A-DDA6-45EC-B1BF-A5D09BD4241D}" srcOrd="0" destOrd="0" presId="urn:microsoft.com/office/officeart/2005/8/layout/lProcess2"/>
    <dgm:cxn modelId="{F0F52A7B-9D66-4ADF-84ED-2BD5A414C0F1}" type="presOf" srcId="{45BDE175-B0FC-48E1-9BBF-18AF27E5EE44}" destId="{8D1F3045-20BA-43C3-B63D-D3902FCFAA44}" srcOrd="0" destOrd="0" presId="urn:microsoft.com/office/officeart/2005/8/layout/lProcess2"/>
    <dgm:cxn modelId="{5B8E557D-3368-4526-BE9E-B23CE9C8CD32}" type="presOf" srcId="{A311A857-0D32-4031-AF84-4DEDB936A61C}" destId="{128DA823-E36E-46B8-AEA5-0A7CF821B79A}" srcOrd="0" destOrd="0" presId="urn:microsoft.com/office/officeart/2005/8/layout/lProcess2"/>
    <dgm:cxn modelId="{387D02EE-B809-4842-B17B-AB7F65F99689}" type="presOf" srcId="{01BBEF41-0373-4959-9D1A-7C1EAB55EB50}" destId="{69E27467-3B66-4239-A6EF-167DA65F80EC}" srcOrd="1" destOrd="0" presId="urn:microsoft.com/office/officeart/2005/8/layout/lProcess2"/>
    <dgm:cxn modelId="{B6CAF501-F9C9-4290-AC6D-6C39DB1FA92B}" srcId="{3D0C3D52-F9C7-455D-AEEA-C88B1ACB48CB}" destId="{790FB380-6766-4A58-96AF-FD0D2A0B1780}" srcOrd="0" destOrd="0" parTransId="{B5F83978-64BF-4A4D-9177-D7BF7BEC50FC}" sibTransId="{9F3A3C92-52A2-4CE3-8F48-065064A4A8B6}"/>
    <dgm:cxn modelId="{66021E93-186B-406B-AC5B-FBD252F01DA0}" srcId="{01BBEF41-0373-4959-9D1A-7C1EAB55EB50}" destId="{6B195858-B1E2-467C-A164-CFC169CE1493}" srcOrd="0" destOrd="0" parTransId="{8E8553EE-36D3-4DB0-8FEB-CE52BE386761}" sibTransId="{D5A61ADF-56F3-48B1-896C-0CE735F47D3B}"/>
    <dgm:cxn modelId="{3E4B5681-D9C5-4C0B-A749-995822231ED4}" type="presOf" srcId="{01BBEF41-0373-4959-9D1A-7C1EAB55EB50}" destId="{F1364781-A03A-49F5-AAFE-882A7ECDCBE4}" srcOrd="0" destOrd="0" presId="urn:microsoft.com/office/officeart/2005/8/layout/lProcess2"/>
    <dgm:cxn modelId="{38F1CC12-09DC-4336-B410-959C8A4FC623}" type="presOf" srcId="{CBD5870A-5658-43A1-9E82-9C47FA7CD25C}" destId="{38A6F46A-046B-4ED1-BD65-2516CF8525D7}" srcOrd="0" destOrd="0" presId="urn:microsoft.com/office/officeart/2005/8/layout/lProcess2"/>
    <dgm:cxn modelId="{88EE02F1-FB1B-4BF9-8F38-330553641041}" srcId="{3D0C3D52-F9C7-455D-AEEA-C88B1ACB48CB}" destId="{A311A857-0D32-4031-AF84-4DEDB936A61C}" srcOrd="2" destOrd="0" parTransId="{471A5096-FB04-428D-907C-0FEAC93EC17F}" sibTransId="{503FDCC4-E51D-48CB-A422-6E0F2FC26A89}"/>
    <dgm:cxn modelId="{E6EFEC3C-288C-44A2-9626-E0460FF62B92}" type="presOf" srcId="{0C01AC4B-824A-45F0-8116-97B9AA0AE17B}" destId="{80DCCF8B-B1CB-46A1-AE38-5DE119CB0934}" srcOrd="0" destOrd="0" presId="urn:microsoft.com/office/officeart/2005/8/layout/lProcess2"/>
    <dgm:cxn modelId="{6AB59ED0-05C4-4F8B-A880-8B0D889B4892}" srcId="{8032FAD7-64CF-42B5-B548-DDA5CD144ED7}" destId="{2DDA44A0-82B4-4E32-A47F-75285A0E170D}" srcOrd="1" destOrd="0" parTransId="{F32042E9-1F0F-47FF-856F-4C1F73F7752B}" sibTransId="{34680D7F-F825-4883-9F51-15E9930522C0}"/>
    <dgm:cxn modelId="{AE0FC0CB-E44D-460D-BA22-82FF5DB1BBD1}" type="presOf" srcId="{00222DDA-F696-45E9-8198-4BD26B3416E2}" destId="{F13E9869-4B06-4B42-BC56-A3947155B01F}" srcOrd="0" destOrd="0" presId="urn:microsoft.com/office/officeart/2005/8/layout/lProcess2"/>
    <dgm:cxn modelId="{A4C110DF-E52C-42B7-9CCE-7F2907ED7B08}" type="presOf" srcId="{2DDA44A0-82B4-4E32-A47F-75285A0E170D}" destId="{39362786-6292-42C7-B3D7-BA8B02951BA7}" srcOrd="0" destOrd="0" presId="urn:microsoft.com/office/officeart/2005/8/layout/lProcess2"/>
    <dgm:cxn modelId="{4567F41C-861F-44D8-AB7E-C4A7CE4114F1}" type="presParOf" srcId="{B4D07EB9-D8BA-4EB3-8785-6BAA06F2B66F}" destId="{58B353FA-9BA7-4B88-99F6-3222877F8AEF}" srcOrd="0" destOrd="0" presId="urn:microsoft.com/office/officeart/2005/8/layout/lProcess2"/>
    <dgm:cxn modelId="{DBB171CB-608F-4F7A-9986-6ECA0DB5E4D1}" type="presParOf" srcId="{58B353FA-9BA7-4B88-99F6-3222877F8AEF}" destId="{8794CC99-12C2-4A7C-8EAE-2D8C6F40022F}" srcOrd="0" destOrd="0" presId="urn:microsoft.com/office/officeart/2005/8/layout/lProcess2"/>
    <dgm:cxn modelId="{48AFACF1-9D16-4606-9B0E-45CE509282EE}" type="presParOf" srcId="{58B353FA-9BA7-4B88-99F6-3222877F8AEF}" destId="{89702421-48D7-4770-91EC-279D5B1A5696}" srcOrd="1" destOrd="0" presId="urn:microsoft.com/office/officeart/2005/8/layout/lProcess2"/>
    <dgm:cxn modelId="{0456E173-0BE1-48F3-AF9D-3C0DA2A58D68}" type="presParOf" srcId="{58B353FA-9BA7-4B88-99F6-3222877F8AEF}" destId="{E47E0475-1F0A-4F7C-8294-D3DB470D9390}" srcOrd="2" destOrd="0" presId="urn:microsoft.com/office/officeart/2005/8/layout/lProcess2"/>
    <dgm:cxn modelId="{5BC727E6-B802-4399-A5AA-F45F10E48ED0}" type="presParOf" srcId="{E47E0475-1F0A-4F7C-8294-D3DB470D9390}" destId="{FB9073F1-110B-4219-932A-24AB92732CEF}" srcOrd="0" destOrd="0" presId="urn:microsoft.com/office/officeart/2005/8/layout/lProcess2"/>
    <dgm:cxn modelId="{C0EEEFEB-D8F8-4CFC-9094-FD738CD61B97}" type="presParOf" srcId="{FB9073F1-110B-4219-932A-24AB92732CEF}" destId="{DFC8ADFC-488D-4A8F-BE8F-D7E30E6DB624}" srcOrd="0" destOrd="0" presId="urn:microsoft.com/office/officeart/2005/8/layout/lProcess2"/>
    <dgm:cxn modelId="{EB649E6E-7539-45B8-95C1-062925872727}" type="presParOf" srcId="{FB9073F1-110B-4219-932A-24AB92732CEF}" destId="{4937457E-2715-4A1C-A3BD-915B8450FC1C}" srcOrd="1" destOrd="0" presId="urn:microsoft.com/office/officeart/2005/8/layout/lProcess2"/>
    <dgm:cxn modelId="{D833D091-0468-44D6-80CF-C82C51774772}" type="presParOf" srcId="{FB9073F1-110B-4219-932A-24AB92732CEF}" destId="{8D1F3045-20BA-43C3-B63D-D3902FCFAA44}" srcOrd="2" destOrd="0" presId="urn:microsoft.com/office/officeart/2005/8/layout/lProcess2"/>
    <dgm:cxn modelId="{74E832CF-3202-4D66-A5EA-A3B2FFF5D6CD}" type="presParOf" srcId="{FB9073F1-110B-4219-932A-24AB92732CEF}" destId="{4E66DA0C-257D-490E-8891-933B679FBE0D}" srcOrd="3" destOrd="0" presId="urn:microsoft.com/office/officeart/2005/8/layout/lProcess2"/>
    <dgm:cxn modelId="{FC43E808-C2D7-4D79-B5D7-47C8E9F7CAA6}" type="presParOf" srcId="{FB9073F1-110B-4219-932A-24AB92732CEF}" destId="{128DA823-E36E-46B8-AEA5-0A7CF821B79A}" srcOrd="4" destOrd="0" presId="urn:microsoft.com/office/officeart/2005/8/layout/lProcess2"/>
    <dgm:cxn modelId="{745CA079-08DB-4D75-9BE5-793A5B3E521B}" type="presParOf" srcId="{B4D07EB9-D8BA-4EB3-8785-6BAA06F2B66F}" destId="{3149BE7C-9F88-472D-83CB-E4A294F3D085}" srcOrd="1" destOrd="0" presId="urn:microsoft.com/office/officeart/2005/8/layout/lProcess2"/>
    <dgm:cxn modelId="{1EE56448-24D0-4D3B-BF15-E5E1449B4741}" type="presParOf" srcId="{B4D07EB9-D8BA-4EB3-8785-6BAA06F2B66F}" destId="{C470202E-01C2-4B43-9305-ED1B1C7DE989}" srcOrd="2" destOrd="0" presId="urn:microsoft.com/office/officeart/2005/8/layout/lProcess2"/>
    <dgm:cxn modelId="{05AF81DE-481A-4E75-9076-15510B4E8AD6}" type="presParOf" srcId="{C470202E-01C2-4B43-9305-ED1B1C7DE989}" destId="{F1364781-A03A-49F5-AAFE-882A7ECDCBE4}" srcOrd="0" destOrd="0" presId="urn:microsoft.com/office/officeart/2005/8/layout/lProcess2"/>
    <dgm:cxn modelId="{40347829-33CD-471F-8726-77040D356030}" type="presParOf" srcId="{C470202E-01C2-4B43-9305-ED1B1C7DE989}" destId="{69E27467-3B66-4239-A6EF-167DA65F80EC}" srcOrd="1" destOrd="0" presId="urn:microsoft.com/office/officeart/2005/8/layout/lProcess2"/>
    <dgm:cxn modelId="{70BC2CF2-DBE4-4FED-835C-506C80BCC8F7}" type="presParOf" srcId="{C470202E-01C2-4B43-9305-ED1B1C7DE989}" destId="{FEBE2A8A-E3E5-4CBB-B07E-2B6454998CE3}" srcOrd="2" destOrd="0" presId="urn:microsoft.com/office/officeart/2005/8/layout/lProcess2"/>
    <dgm:cxn modelId="{3C9AB902-06DB-4015-AAF4-04479940338B}" type="presParOf" srcId="{FEBE2A8A-E3E5-4CBB-B07E-2B6454998CE3}" destId="{4DC37603-D683-4A72-8D2C-E9E44463D0D5}" srcOrd="0" destOrd="0" presId="urn:microsoft.com/office/officeart/2005/8/layout/lProcess2"/>
    <dgm:cxn modelId="{575F561F-DB07-4B2C-A779-6AADC68AD240}" type="presParOf" srcId="{4DC37603-D683-4A72-8D2C-E9E44463D0D5}" destId="{F64943DC-5D01-4C3F-9D2A-F7A875FE5DD2}" srcOrd="0" destOrd="0" presId="urn:microsoft.com/office/officeart/2005/8/layout/lProcess2"/>
    <dgm:cxn modelId="{988FC33D-73A1-45E9-B01A-4AA3823E07DB}" type="presParOf" srcId="{4DC37603-D683-4A72-8D2C-E9E44463D0D5}" destId="{BCA7BA06-C681-402C-A0DE-3C4E1383601E}" srcOrd="1" destOrd="0" presId="urn:microsoft.com/office/officeart/2005/8/layout/lProcess2"/>
    <dgm:cxn modelId="{6F674A95-D142-4A03-845F-8C19AC42DA4F}" type="presParOf" srcId="{4DC37603-D683-4A72-8D2C-E9E44463D0D5}" destId="{F13E9869-4B06-4B42-BC56-A3947155B01F}" srcOrd="2" destOrd="0" presId="urn:microsoft.com/office/officeart/2005/8/layout/lProcess2"/>
    <dgm:cxn modelId="{6EB91AAC-904A-425E-B5A2-42AFA0E296EF}" type="presParOf" srcId="{4DC37603-D683-4A72-8D2C-E9E44463D0D5}" destId="{9FB81A23-0112-4038-B381-BE80FDC69DD1}" srcOrd="3" destOrd="0" presId="urn:microsoft.com/office/officeart/2005/8/layout/lProcess2"/>
    <dgm:cxn modelId="{F65DAD8E-E117-43BF-8F57-68ABE8753C2E}" type="presParOf" srcId="{4DC37603-D683-4A72-8D2C-E9E44463D0D5}" destId="{1DC2F64A-DDA6-45EC-B1BF-A5D09BD4241D}" srcOrd="4" destOrd="0" presId="urn:microsoft.com/office/officeart/2005/8/layout/lProcess2"/>
    <dgm:cxn modelId="{804ADA78-D48E-4333-9D2C-5A8A3DE72AF4}" type="presParOf" srcId="{B4D07EB9-D8BA-4EB3-8785-6BAA06F2B66F}" destId="{96F0A198-8794-4033-9114-062682840D6B}" srcOrd="3" destOrd="0" presId="urn:microsoft.com/office/officeart/2005/8/layout/lProcess2"/>
    <dgm:cxn modelId="{9AA0F945-A563-4536-B96E-1C97DECEE574}" type="presParOf" srcId="{B4D07EB9-D8BA-4EB3-8785-6BAA06F2B66F}" destId="{2A3E87A6-9D7A-4B54-A992-C75DEE821342}" srcOrd="4" destOrd="0" presId="urn:microsoft.com/office/officeart/2005/8/layout/lProcess2"/>
    <dgm:cxn modelId="{12F10709-20CD-4936-B517-7D9FE286F500}" type="presParOf" srcId="{2A3E87A6-9D7A-4B54-A992-C75DEE821342}" destId="{01434B6B-79B9-453D-93C4-BFDDCEC4AC56}" srcOrd="0" destOrd="0" presId="urn:microsoft.com/office/officeart/2005/8/layout/lProcess2"/>
    <dgm:cxn modelId="{E32D9975-B6D4-475C-89B3-FC678421DDD1}" type="presParOf" srcId="{2A3E87A6-9D7A-4B54-A992-C75DEE821342}" destId="{2A7F9D3D-6CC8-45B8-B45B-981DDF4F40BD}" srcOrd="1" destOrd="0" presId="urn:microsoft.com/office/officeart/2005/8/layout/lProcess2"/>
    <dgm:cxn modelId="{D4340889-ED9F-445A-9AF6-564D7C9836C3}" type="presParOf" srcId="{2A3E87A6-9D7A-4B54-A992-C75DEE821342}" destId="{1D38FE27-CDE8-4FA6-B715-FE08C16696DA}" srcOrd="2" destOrd="0" presId="urn:microsoft.com/office/officeart/2005/8/layout/lProcess2"/>
    <dgm:cxn modelId="{63E52043-AE59-49A0-A49C-775E3C7FB049}" type="presParOf" srcId="{1D38FE27-CDE8-4FA6-B715-FE08C16696DA}" destId="{02DC5E0D-8D04-4CFD-A818-45D3D9475B4C}" srcOrd="0" destOrd="0" presId="urn:microsoft.com/office/officeart/2005/8/layout/lProcess2"/>
    <dgm:cxn modelId="{BA87C121-53D3-46C3-8D03-F8946AE1CD85}" type="presParOf" srcId="{02DC5E0D-8D04-4CFD-A818-45D3D9475B4C}" destId="{80DCCF8B-B1CB-46A1-AE38-5DE119CB0934}" srcOrd="0" destOrd="0" presId="urn:microsoft.com/office/officeart/2005/8/layout/lProcess2"/>
    <dgm:cxn modelId="{DC1CF909-3B1C-4746-A8DA-17D0B9EE7B56}" type="presParOf" srcId="{02DC5E0D-8D04-4CFD-A818-45D3D9475B4C}" destId="{A710501E-94A6-4FD3-AA3B-8D6FB607C4C6}" srcOrd="1" destOrd="0" presId="urn:microsoft.com/office/officeart/2005/8/layout/lProcess2"/>
    <dgm:cxn modelId="{E3FD90F6-A475-45BC-8099-072519B56023}" type="presParOf" srcId="{02DC5E0D-8D04-4CFD-A818-45D3D9475B4C}" destId="{39362786-6292-42C7-B3D7-BA8B02951BA7}" srcOrd="2" destOrd="0" presId="urn:microsoft.com/office/officeart/2005/8/layout/lProcess2"/>
    <dgm:cxn modelId="{01BA7291-B33F-4DBE-B5D0-30232B28F4D5}" type="presParOf" srcId="{02DC5E0D-8D04-4CFD-A818-45D3D9475B4C}" destId="{0BA05178-1635-456D-9033-D9068C753F17}" srcOrd="3" destOrd="0" presId="urn:microsoft.com/office/officeart/2005/8/layout/lProcess2"/>
    <dgm:cxn modelId="{4B59C260-348F-49E6-AE3B-CD32A9B5B8DF}" type="presParOf" srcId="{02DC5E0D-8D04-4CFD-A818-45D3D9475B4C}" destId="{38A6F46A-046B-4ED1-BD65-2516CF8525D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A74331-E393-4C34-8166-89AA6A3FC2E9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13BFEF1-4A9D-493A-8B4A-81AC73F9480D}">
      <dgm:prSet phldrT="[Текст]"/>
      <dgm:spPr/>
      <dgm:t>
        <a:bodyPr/>
        <a:lstStyle/>
        <a:p>
          <a:r>
            <a:rPr lang="ru-RU" dirty="0" smtClean="0"/>
            <a:t>Расчёт эффективных сумм страхования банкоматов, платёжных терминалов</a:t>
          </a:r>
          <a:endParaRPr lang="ru-RU" dirty="0"/>
        </a:p>
      </dgm:t>
    </dgm:pt>
    <dgm:pt modelId="{9866C1A8-7122-497B-9F8A-2B699F932111}" type="parTrans" cxnId="{C893F825-D13D-41BD-A7E2-3C79E4B0BBF4}">
      <dgm:prSet/>
      <dgm:spPr/>
      <dgm:t>
        <a:bodyPr/>
        <a:lstStyle/>
        <a:p>
          <a:endParaRPr lang="ru-RU"/>
        </a:p>
      </dgm:t>
    </dgm:pt>
    <dgm:pt modelId="{0ED789AD-A42B-492F-8BD9-210B97EB3B50}" type="sibTrans" cxnId="{C893F825-D13D-41BD-A7E2-3C79E4B0BBF4}">
      <dgm:prSet/>
      <dgm:spPr/>
      <dgm:t>
        <a:bodyPr/>
        <a:lstStyle/>
        <a:p>
          <a:endParaRPr lang="ru-RU"/>
        </a:p>
      </dgm:t>
    </dgm:pt>
    <dgm:pt modelId="{E1BDFC2D-E7D8-402F-B8C1-635C48021517}">
      <dgm:prSet phldrT="[Текст]"/>
      <dgm:spPr/>
      <dgm:t>
        <a:bodyPr/>
        <a:lstStyle/>
        <a:p>
          <a:r>
            <a:rPr lang="ru-RU" dirty="0" smtClean="0"/>
            <a:t>Поддержка нескольких часовых поясов</a:t>
          </a:r>
          <a:endParaRPr lang="ru-RU" dirty="0"/>
        </a:p>
      </dgm:t>
    </dgm:pt>
    <dgm:pt modelId="{C1A6FB11-46D1-4C5E-A4A8-049942817B22}" type="parTrans" cxnId="{5B853381-BDF4-4CA4-90EB-B8589791C59C}">
      <dgm:prSet/>
      <dgm:spPr/>
      <dgm:t>
        <a:bodyPr/>
        <a:lstStyle/>
        <a:p>
          <a:endParaRPr lang="ru-RU"/>
        </a:p>
      </dgm:t>
    </dgm:pt>
    <dgm:pt modelId="{20DD2520-8296-433F-9FFF-96E529A559CE}" type="sibTrans" cxnId="{5B853381-BDF4-4CA4-90EB-B8589791C59C}">
      <dgm:prSet/>
      <dgm:spPr/>
      <dgm:t>
        <a:bodyPr/>
        <a:lstStyle/>
        <a:p>
          <a:endParaRPr lang="ru-RU"/>
        </a:p>
      </dgm:t>
    </dgm:pt>
    <dgm:pt modelId="{9141AA4B-00AF-4269-808E-07AD60025C96}">
      <dgm:prSet phldrT="[Текст]"/>
      <dgm:spPr/>
      <dgm:t>
        <a:bodyPr/>
        <a:lstStyle/>
        <a:p>
          <a:r>
            <a:rPr lang="ru-RU" dirty="0" smtClean="0"/>
            <a:t>Поддержка </a:t>
          </a:r>
          <a:r>
            <a:rPr lang="ru-RU" dirty="0" err="1" smtClean="0"/>
            <a:t>ресайклинговых</a:t>
          </a:r>
          <a:r>
            <a:rPr lang="ru-RU" dirty="0" smtClean="0"/>
            <a:t> банкоматов</a:t>
          </a:r>
          <a:endParaRPr lang="ru-RU" dirty="0"/>
        </a:p>
      </dgm:t>
    </dgm:pt>
    <dgm:pt modelId="{BF79195C-F5E0-47D4-9A05-AB66252371C7}" type="parTrans" cxnId="{A7D0146D-2AE7-42C8-8B0D-262744BC22F9}">
      <dgm:prSet/>
      <dgm:spPr/>
      <dgm:t>
        <a:bodyPr/>
        <a:lstStyle/>
        <a:p>
          <a:endParaRPr lang="ru-RU"/>
        </a:p>
      </dgm:t>
    </dgm:pt>
    <dgm:pt modelId="{86B24D7F-729C-4D72-AA14-13EC342E3838}" type="sibTrans" cxnId="{A7D0146D-2AE7-42C8-8B0D-262744BC22F9}">
      <dgm:prSet/>
      <dgm:spPr/>
      <dgm:t>
        <a:bodyPr/>
        <a:lstStyle/>
        <a:p>
          <a:endParaRPr lang="ru-RU"/>
        </a:p>
      </dgm:t>
    </dgm:pt>
    <dgm:pt modelId="{DAF7BCD4-AC9A-4199-A019-36FC892BAD1D}">
      <dgm:prSet phldrT="[Текст]"/>
      <dgm:spPr/>
      <dgm:t>
        <a:bodyPr/>
        <a:lstStyle/>
        <a:p>
          <a:r>
            <a:rPr lang="ru-RU" dirty="0" smtClean="0"/>
            <a:t>Возможность запретить инкассацию сверх страховой суммы</a:t>
          </a:r>
          <a:endParaRPr lang="ru-RU" dirty="0"/>
        </a:p>
      </dgm:t>
    </dgm:pt>
    <dgm:pt modelId="{3D717464-F9B3-4B9F-A3DD-C891676C5881}" type="parTrans" cxnId="{75A8ECCE-2333-43BE-AA92-E306BB4E8214}">
      <dgm:prSet/>
      <dgm:spPr/>
      <dgm:t>
        <a:bodyPr/>
        <a:lstStyle/>
        <a:p>
          <a:endParaRPr lang="ru-RU"/>
        </a:p>
      </dgm:t>
    </dgm:pt>
    <dgm:pt modelId="{A7FFE574-B22F-4942-8095-24FD25CDF90B}" type="sibTrans" cxnId="{75A8ECCE-2333-43BE-AA92-E306BB4E8214}">
      <dgm:prSet/>
      <dgm:spPr/>
      <dgm:t>
        <a:bodyPr/>
        <a:lstStyle/>
        <a:p>
          <a:endParaRPr lang="ru-RU"/>
        </a:p>
      </dgm:t>
    </dgm:pt>
    <dgm:pt modelId="{BFB53437-4AAC-464E-AEF7-46648A23A5C3}">
      <dgm:prSet phldrT="[Текст]"/>
      <dgm:spPr/>
      <dgm:t>
        <a:bodyPr/>
        <a:lstStyle/>
        <a:p>
          <a:r>
            <a:rPr lang="ru-RU" dirty="0" smtClean="0"/>
            <a:t>Расчёт экономического эффекта от изменения страховой суммы</a:t>
          </a:r>
          <a:endParaRPr lang="ru-RU" dirty="0"/>
        </a:p>
      </dgm:t>
    </dgm:pt>
    <dgm:pt modelId="{A57FA8C2-30F3-4D2F-A408-15DF6AA2A3C7}" type="parTrans" cxnId="{92A3B154-E1A1-4CC1-A9F2-A2BC7ACB0F7D}">
      <dgm:prSet/>
      <dgm:spPr/>
      <dgm:t>
        <a:bodyPr/>
        <a:lstStyle/>
        <a:p>
          <a:endParaRPr lang="ru-RU"/>
        </a:p>
      </dgm:t>
    </dgm:pt>
    <dgm:pt modelId="{3D8B5DBC-8A7B-4045-B9AB-3AAACAA1BAB5}" type="sibTrans" cxnId="{92A3B154-E1A1-4CC1-A9F2-A2BC7ACB0F7D}">
      <dgm:prSet/>
      <dgm:spPr/>
      <dgm:t>
        <a:bodyPr/>
        <a:lstStyle/>
        <a:p>
          <a:endParaRPr lang="ru-RU"/>
        </a:p>
      </dgm:t>
    </dgm:pt>
    <dgm:pt modelId="{475BCA84-C50E-48A8-91B9-48B016661407}">
      <dgm:prSet phldrT="[Текст]"/>
      <dgm:spPr/>
      <dgm:t>
        <a:bodyPr/>
        <a:lstStyle/>
        <a:p>
          <a:r>
            <a:rPr lang="ru-RU" dirty="0" smtClean="0"/>
            <a:t>Учёт часового пояса каждого КУ</a:t>
          </a:r>
          <a:endParaRPr lang="ru-RU" dirty="0"/>
        </a:p>
      </dgm:t>
    </dgm:pt>
    <dgm:pt modelId="{C608F822-E139-48BE-9F93-DDD44B5545F9}" type="parTrans" cxnId="{032AE503-79D2-4098-AC37-5FD7745F121F}">
      <dgm:prSet/>
      <dgm:spPr/>
      <dgm:t>
        <a:bodyPr/>
        <a:lstStyle/>
        <a:p>
          <a:endParaRPr lang="ru-RU"/>
        </a:p>
      </dgm:t>
    </dgm:pt>
    <dgm:pt modelId="{97135AB6-E50A-42EC-8393-F642A9102117}" type="sibTrans" cxnId="{032AE503-79D2-4098-AC37-5FD7745F121F}">
      <dgm:prSet/>
      <dgm:spPr/>
      <dgm:t>
        <a:bodyPr/>
        <a:lstStyle/>
        <a:p>
          <a:endParaRPr lang="ru-RU"/>
        </a:p>
      </dgm:t>
    </dgm:pt>
    <dgm:pt modelId="{AF1C175B-78FC-4947-B68F-2275AE3F04B1}">
      <dgm:prSet phldrT="[Текст]"/>
      <dgm:spPr/>
      <dgm:t>
        <a:bodyPr/>
        <a:lstStyle/>
        <a:p>
          <a:r>
            <a:rPr lang="ru-RU" dirty="0" smtClean="0"/>
            <a:t>Ведение расписаний по местному времени</a:t>
          </a:r>
          <a:endParaRPr lang="ru-RU" dirty="0"/>
        </a:p>
      </dgm:t>
    </dgm:pt>
    <dgm:pt modelId="{CFB3DC76-35EB-48DD-BE80-3CC35662D62D}" type="parTrans" cxnId="{2C50DE1B-7A45-439E-86B9-0AA2C3DE0CB3}">
      <dgm:prSet/>
      <dgm:spPr/>
      <dgm:t>
        <a:bodyPr/>
        <a:lstStyle/>
        <a:p>
          <a:endParaRPr lang="ru-RU"/>
        </a:p>
      </dgm:t>
    </dgm:pt>
    <dgm:pt modelId="{82F7101B-A91F-4BF5-9513-25E9C945F6CA}" type="sibTrans" cxnId="{2C50DE1B-7A45-439E-86B9-0AA2C3DE0CB3}">
      <dgm:prSet/>
      <dgm:spPr/>
      <dgm:t>
        <a:bodyPr/>
        <a:lstStyle/>
        <a:p>
          <a:endParaRPr lang="ru-RU"/>
        </a:p>
      </dgm:t>
    </dgm:pt>
    <dgm:pt modelId="{BC53E918-40FF-48E7-8F68-8314A50D2EA2}">
      <dgm:prSet phldrT="[Текст]"/>
      <dgm:spPr/>
      <dgm:t>
        <a:bodyPr/>
        <a:lstStyle/>
        <a:p>
          <a:r>
            <a:rPr lang="ru-RU" dirty="0" smtClean="0"/>
            <a:t>Корректное планирование инкассаций в условиях превышения прихода над расходом</a:t>
          </a:r>
          <a:endParaRPr lang="ru-RU" dirty="0"/>
        </a:p>
      </dgm:t>
    </dgm:pt>
    <dgm:pt modelId="{AB9662C1-7323-4D9C-9150-0A90327C42F3}" type="parTrans" cxnId="{1F34F5B9-505E-47E6-913B-CA52D773B832}">
      <dgm:prSet/>
      <dgm:spPr/>
      <dgm:t>
        <a:bodyPr/>
        <a:lstStyle/>
        <a:p>
          <a:endParaRPr lang="ru-RU"/>
        </a:p>
      </dgm:t>
    </dgm:pt>
    <dgm:pt modelId="{97CD3640-91B6-45D8-A2D4-981E181FC528}" type="sibTrans" cxnId="{1F34F5B9-505E-47E6-913B-CA52D773B832}">
      <dgm:prSet/>
      <dgm:spPr/>
      <dgm:t>
        <a:bodyPr/>
        <a:lstStyle/>
        <a:p>
          <a:endParaRPr lang="ru-RU"/>
        </a:p>
      </dgm:t>
    </dgm:pt>
    <dgm:pt modelId="{61C59EFF-AC52-4D25-BAAF-64C345C7FB18}">
      <dgm:prSet phldrT="[Текст]"/>
      <dgm:spPr/>
      <dgm:t>
        <a:bodyPr/>
        <a:lstStyle/>
        <a:p>
          <a:r>
            <a:rPr lang="ru-RU" dirty="0" smtClean="0"/>
            <a:t>Прогнозирование заполнения выдающих кассет, </a:t>
          </a:r>
          <a:r>
            <a:rPr lang="ru-RU" dirty="0" err="1" smtClean="0"/>
            <a:t>реджект</a:t>
          </a:r>
          <a:r>
            <a:rPr lang="ru-RU" dirty="0" smtClean="0"/>
            <a:t>–кассет, депозита</a:t>
          </a:r>
          <a:endParaRPr lang="ru-RU" dirty="0"/>
        </a:p>
      </dgm:t>
    </dgm:pt>
    <dgm:pt modelId="{49AD9D08-3BCA-40D4-B68A-7ADDD0B42FB0}" type="parTrans" cxnId="{A7A97154-9CFE-4EFF-8E47-F65922406151}">
      <dgm:prSet/>
      <dgm:spPr/>
      <dgm:t>
        <a:bodyPr/>
        <a:lstStyle/>
        <a:p>
          <a:endParaRPr lang="ru-RU"/>
        </a:p>
      </dgm:t>
    </dgm:pt>
    <dgm:pt modelId="{59E5CBB7-FF0F-44B6-8AA6-B191D6C74E1E}" type="sibTrans" cxnId="{A7A97154-9CFE-4EFF-8E47-F65922406151}">
      <dgm:prSet/>
      <dgm:spPr/>
      <dgm:t>
        <a:bodyPr/>
        <a:lstStyle/>
        <a:p>
          <a:endParaRPr lang="ru-RU"/>
        </a:p>
      </dgm:t>
    </dgm:pt>
    <dgm:pt modelId="{EE24795E-54C6-4963-ACDC-648B5945AEB1}" type="pres">
      <dgm:prSet presAssocID="{F8A74331-E393-4C34-8166-89AA6A3FC2E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BEB63A6-01D9-41CC-A3E9-90CE2FAEBCA1}" type="pres">
      <dgm:prSet presAssocID="{213BFEF1-4A9D-493A-8B4A-81AC73F9480D}" presName="compNode" presStyleCnt="0"/>
      <dgm:spPr/>
    </dgm:pt>
    <dgm:pt modelId="{A1B08BAE-315F-4BC3-8B22-9F802BA43A68}" type="pres">
      <dgm:prSet presAssocID="{213BFEF1-4A9D-493A-8B4A-81AC73F9480D}" presName="aNode" presStyleLbl="bgShp" presStyleIdx="0" presStyleCnt="3"/>
      <dgm:spPr/>
      <dgm:t>
        <a:bodyPr/>
        <a:lstStyle/>
        <a:p>
          <a:endParaRPr lang="ru-RU"/>
        </a:p>
      </dgm:t>
    </dgm:pt>
    <dgm:pt modelId="{2E001321-5E17-4E68-AB9D-1F3F55D0E31C}" type="pres">
      <dgm:prSet presAssocID="{213BFEF1-4A9D-493A-8B4A-81AC73F9480D}" presName="textNode" presStyleLbl="bgShp" presStyleIdx="0" presStyleCnt="3"/>
      <dgm:spPr/>
      <dgm:t>
        <a:bodyPr/>
        <a:lstStyle/>
        <a:p>
          <a:endParaRPr lang="ru-RU"/>
        </a:p>
      </dgm:t>
    </dgm:pt>
    <dgm:pt modelId="{33CE2884-9D3C-457C-AD01-960B94556C2C}" type="pres">
      <dgm:prSet presAssocID="{213BFEF1-4A9D-493A-8B4A-81AC73F9480D}" presName="compChildNode" presStyleCnt="0"/>
      <dgm:spPr/>
    </dgm:pt>
    <dgm:pt modelId="{A487EF86-8063-4490-B5EF-3D6D1F279954}" type="pres">
      <dgm:prSet presAssocID="{213BFEF1-4A9D-493A-8B4A-81AC73F9480D}" presName="theInnerList" presStyleCnt="0"/>
      <dgm:spPr/>
    </dgm:pt>
    <dgm:pt modelId="{C0CF61ED-29D9-424F-8020-1017E1C4E58A}" type="pres">
      <dgm:prSet presAssocID="{DAF7BCD4-AC9A-4199-A019-36FC892BAD1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046AFC-9D4C-4683-9C17-EAA664467FE6}" type="pres">
      <dgm:prSet presAssocID="{DAF7BCD4-AC9A-4199-A019-36FC892BAD1D}" presName="aSpace2" presStyleCnt="0"/>
      <dgm:spPr/>
    </dgm:pt>
    <dgm:pt modelId="{697E97F5-0CF5-41FA-A7BA-CD21079A1F68}" type="pres">
      <dgm:prSet presAssocID="{BFB53437-4AAC-464E-AEF7-46648A23A5C3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022469-1CFD-4E52-8C7C-D89BD276F9A2}" type="pres">
      <dgm:prSet presAssocID="{213BFEF1-4A9D-493A-8B4A-81AC73F9480D}" presName="aSpace" presStyleCnt="0"/>
      <dgm:spPr/>
    </dgm:pt>
    <dgm:pt modelId="{31018FE8-1E68-4081-B449-15E52E3039B7}" type="pres">
      <dgm:prSet presAssocID="{E1BDFC2D-E7D8-402F-B8C1-635C48021517}" presName="compNode" presStyleCnt="0"/>
      <dgm:spPr/>
    </dgm:pt>
    <dgm:pt modelId="{27E5F514-D731-4888-AB08-1167679A0503}" type="pres">
      <dgm:prSet presAssocID="{E1BDFC2D-E7D8-402F-B8C1-635C48021517}" presName="aNode" presStyleLbl="bgShp" presStyleIdx="1" presStyleCnt="3"/>
      <dgm:spPr/>
      <dgm:t>
        <a:bodyPr/>
        <a:lstStyle/>
        <a:p>
          <a:endParaRPr lang="ru-RU"/>
        </a:p>
      </dgm:t>
    </dgm:pt>
    <dgm:pt modelId="{ED368453-7FEE-495E-B563-DE208AA03AD1}" type="pres">
      <dgm:prSet presAssocID="{E1BDFC2D-E7D8-402F-B8C1-635C48021517}" presName="textNode" presStyleLbl="bgShp" presStyleIdx="1" presStyleCnt="3"/>
      <dgm:spPr/>
      <dgm:t>
        <a:bodyPr/>
        <a:lstStyle/>
        <a:p>
          <a:endParaRPr lang="ru-RU"/>
        </a:p>
      </dgm:t>
    </dgm:pt>
    <dgm:pt modelId="{3C431476-CE8B-455A-B2A7-912D6F77A256}" type="pres">
      <dgm:prSet presAssocID="{E1BDFC2D-E7D8-402F-B8C1-635C48021517}" presName="compChildNode" presStyleCnt="0"/>
      <dgm:spPr/>
    </dgm:pt>
    <dgm:pt modelId="{4DD237F6-B984-4F3A-AFF6-781446AD5AC8}" type="pres">
      <dgm:prSet presAssocID="{E1BDFC2D-E7D8-402F-B8C1-635C48021517}" presName="theInnerList" presStyleCnt="0"/>
      <dgm:spPr/>
    </dgm:pt>
    <dgm:pt modelId="{28890A2C-99D2-4816-AB4D-7E4AB8AE0997}" type="pres">
      <dgm:prSet presAssocID="{475BCA84-C50E-48A8-91B9-48B016661407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1FDAEA-0FDC-441C-9DB3-5A5BD714DEDE}" type="pres">
      <dgm:prSet presAssocID="{475BCA84-C50E-48A8-91B9-48B016661407}" presName="aSpace2" presStyleCnt="0"/>
      <dgm:spPr/>
    </dgm:pt>
    <dgm:pt modelId="{95A0C530-A504-4ED7-9E8B-82B97B68F5E5}" type="pres">
      <dgm:prSet presAssocID="{AF1C175B-78FC-4947-B68F-2275AE3F04B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059F1C-FF9B-41A1-AA41-3AA05B9B4382}" type="pres">
      <dgm:prSet presAssocID="{E1BDFC2D-E7D8-402F-B8C1-635C48021517}" presName="aSpace" presStyleCnt="0"/>
      <dgm:spPr/>
    </dgm:pt>
    <dgm:pt modelId="{35DEAE83-7F7F-4ACF-80EE-CDDBD847FA0D}" type="pres">
      <dgm:prSet presAssocID="{9141AA4B-00AF-4269-808E-07AD60025C96}" presName="compNode" presStyleCnt="0"/>
      <dgm:spPr/>
    </dgm:pt>
    <dgm:pt modelId="{6A2ADC51-02E1-415C-BA7D-5D6D9CDB716E}" type="pres">
      <dgm:prSet presAssocID="{9141AA4B-00AF-4269-808E-07AD60025C96}" presName="aNode" presStyleLbl="bgShp" presStyleIdx="2" presStyleCnt="3"/>
      <dgm:spPr/>
      <dgm:t>
        <a:bodyPr/>
        <a:lstStyle/>
        <a:p>
          <a:endParaRPr lang="ru-RU"/>
        </a:p>
      </dgm:t>
    </dgm:pt>
    <dgm:pt modelId="{AF63E038-0102-455A-AE7B-3C0DFE65A532}" type="pres">
      <dgm:prSet presAssocID="{9141AA4B-00AF-4269-808E-07AD60025C96}" presName="textNode" presStyleLbl="bgShp" presStyleIdx="2" presStyleCnt="3"/>
      <dgm:spPr/>
      <dgm:t>
        <a:bodyPr/>
        <a:lstStyle/>
        <a:p>
          <a:endParaRPr lang="ru-RU"/>
        </a:p>
      </dgm:t>
    </dgm:pt>
    <dgm:pt modelId="{6C508991-535F-4F55-B892-010BD64116D0}" type="pres">
      <dgm:prSet presAssocID="{9141AA4B-00AF-4269-808E-07AD60025C96}" presName="compChildNode" presStyleCnt="0"/>
      <dgm:spPr/>
    </dgm:pt>
    <dgm:pt modelId="{BD4B1804-59BA-4341-AB4D-AEB5D215C652}" type="pres">
      <dgm:prSet presAssocID="{9141AA4B-00AF-4269-808E-07AD60025C96}" presName="theInnerList" presStyleCnt="0"/>
      <dgm:spPr/>
    </dgm:pt>
    <dgm:pt modelId="{4EFC4CD9-A895-4981-AEE9-FF3CCBA07019}" type="pres">
      <dgm:prSet presAssocID="{BC53E918-40FF-48E7-8F68-8314A50D2EA2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BD762E-06D7-47A0-8829-980624DF83D4}" type="pres">
      <dgm:prSet presAssocID="{BC53E918-40FF-48E7-8F68-8314A50D2EA2}" presName="aSpace2" presStyleCnt="0"/>
      <dgm:spPr/>
    </dgm:pt>
    <dgm:pt modelId="{36203251-8B52-469A-A8D6-8D0C7DB3BFDD}" type="pres">
      <dgm:prSet presAssocID="{61C59EFF-AC52-4D25-BAAF-64C345C7FB18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0DAA7B-0C5D-4708-93E8-943C48C268C4}" type="presOf" srcId="{AF1C175B-78FC-4947-B68F-2275AE3F04B1}" destId="{95A0C530-A504-4ED7-9E8B-82B97B68F5E5}" srcOrd="0" destOrd="0" presId="urn:microsoft.com/office/officeart/2005/8/layout/lProcess2"/>
    <dgm:cxn modelId="{71D67587-E7B3-488E-969B-09B42F410FF4}" type="presOf" srcId="{BFB53437-4AAC-464E-AEF7-46648A23A5C3}" destId="{697E97F5-0CF5-41FA-A7BA-CD21079A1F68}" srcOrd="0" destOrd="0" presId="urn:microsoft.com/office/officeart/2005/8/layout/lProcess2"/>
    <dgm:cxn modelId="{2C50DE1B-7A45-439E-86B9-0AA2C3DE0CB3}" srcId="{E1BDFC2D-E7D8-402F-B8C1-635C48021517}" destId="{AF1C175B-78FC-4947-B68F-2275AE3F04B1}" srcOrd="1" destOrd="0" parTransId="{CFB3DC76-35EB-48DD-BE80-3CC35662D62D}" sibTransId="{82F7101B-A91F-4BF5-9513-25E9C945F6CA}"/>
    <dgm:cxn modelId="{C678F08D-AE44-489C-A690-AB97AD969008}" type="presOf" srcId="{BC53E918-40FF-48E7-8F68-8314A50D2EA2}" destId="{4EFC4CD9-A895-4981-AEE9-FF3CCBA07019}" srcOrd="0" destOrd="0" presId="urn:microsoft.com/office/officeart/2005/8/layout/lProcess2"/>
    <dgm:cxn modelId="{A7A97154-9CFE-4EFF-8E47-F65922406151}" srcId="{9141AA4B-00AF-4269-808E-07AD60025C96}" destId="{61C59EFF-AC52-4D25-BAAF-64C345C7FB18}" srcOrd="1" destOrd="0" parTransId="{49AD9D08-3BCA-40D4-B68A-7ADDD0B42FB0}" sibTransId="{59E5CBB7-FF0F-44B6-8AA6-B191D6C74E1E}"/>
    <dgm:cxn modelId="{BDDAD104-D813-442D-92DB-3C7846A816F4}" type="presOf" srcId="{9141AA4B-00AF-4269-808E-07AD60025C96}" destId="{6A2ADC51-02E1-415C-BA7D-5D6D9CDB716E}" srcOrd="0" destOrd="0" presId="urn:microsoft.com/office/officeart/2005/8/layout/lProcess2"/>
    <dgm:cxn modelId="{BDC0BBFA-BF4A-4DA0-8819-608B55DE6B95}" type="presOf" srcId="{61C59EFF-AC52-4D25-BAAF-64C345C7FB18}" destId="{36203251-8B52-469A-A8D6-8D0C7DB3BFDD}" srcOrd="0" destOrd="0" presId="urn:microsoft.com/office/officeart/2005/8/layout/lProcess2"/>
    <dgm:cxn modelId="{C893F825-D13D-41BD-A7E2-3C79E4B0BBF4}" srcId="{F8A74331-E393-4C34-8166-89AA6A3FC2E9}" destId="{213BFEF1-4A9D-493A-8B4A-81AC73F9480D}" srcOrd="0" destOrd="0" parTransId="{9866C1A8-7122-497B-9F8A-2B699F932111}" sibTransId="{0ED789AD-A42B-492F-8BD9-210B97EB3B50}"/>
    <dgm:cxn modelId="{5F108E4E-34E4-4894-BCFF-28985E777F0C}" type="presOf" srcId="{475BCA84-C50E-48A8-91B9-48B016661407}" destId="{28890A2C-99D2-4816-AB4D-7E4AB8AE0997}" srcOrd="0" destOrd="0" presId="urn:microsoft.com/office/officeart/2005/8/layout/lProcess2"/>
    <dgm:cxn modelId="{7624CF9D-A012-413A-A4DE-C7AD1D727DDE}" type="presOf" srcId="{213BFEF1-4A9D-493A-8B4A-81AC73F9480D}" destId="{2E001321-5E17-4E68-AB9D-1F3F55D0E31C}" srcOrd="1" destOrd="0" presId="urn:microsoft.com/office/officeart/2005/8/layout/lProcess2"/>
    <dgm:cxn modelId="{75A8ECCE-2333-43BE-AA92-E306BB4E8214}" srcId="{213BFEF1-4A9D-493A-8B4A-81AC73F9480D}" destId="{DAF7BCD4-AC9A-4199-A019-36FC892BAD1D}" srcOrd="0" destOrd="0" parTransId="{3D717464-F9B3-4B9F-A3DD-C891676C5881}" sibTransId="{A7FFE574-B22F-4942-8095-24FD25CDF90B}"/>
    <dgm:cxn modelId="{1F34F5B9-505E-47E6-913B-CA52D773B832}" srcId="{9141AA4B-00AF-4269-808E-07AD60025C96}" destId="{BC53E918-40FF-48E7-8F68-8314A50D2EA2}" srcOrd="0" destOrd="0" parTransId="{AB9662C1-7323-4D9C-9150-0A90327C42F3}" sibTransId="{97CD3640-91B6-45D8-A2D4-981E181FC528}"/>
    <dgm:cxn modelId="{92A3B154-E1A1-4CC1-A9F2-A2BC7ACB0F7D}" srcId="{213BFEF1-4A9D-493A-8B4A-81AC73F9480D}" destId="{BFB53437-4AAC-464E-AEF7-46648A23A5C3}" srcOrd="1" destOrd="0" parTransId="{A57FA8C2-30F3-4D2F-A408-15DF6AA2A3C7}" sibTransId="{3D8B5DBC-8A7B-4045-B9AB-3AAACAA1BAB5}"/>
    <dgm:cxn modelId="{5AE00AFB-D8EB-4928-82F5-025365C73661}" type="presOf" srcId="{DAF7BCD4-AC9A-4199-A019-36FC892BAD1D}" destId="{C0CF61ED-29D9-424F-8020-1017E1C4E58A}" srcOrd="0" destOrd="0" presId="urn:microsoft.com/office/officeart/2005/8/layout/lProcess2"/>
    <dgm:cxn modelId="{5B853381-BDF4-4CA4-90EB-B8589791C59C}" srcId="{F8A74331-E393-4C34-8166-89AA6A3FC2E9}" destId="{E1BDFC2D-E7D8-402F-B8C1-635C48021517}" srcOrd="1" destOrd="0" parTransId="{C1A6FB11-46D1-4C5E-A4A8-049942817B22}" sibTransId="{20DD2520-8296-433F-9FFF-96E529A559CE}"/>
    <dgm:cxn modelId="{526A8D81-B5B7-42E9-9FAC-40AADEF83BAC}" type="presOf" srcId="{E1BDFC2D-E7D8-402F-B8C1-635C48021517}" destId="{ED368453-7FEE-495E-B563-DE208AA03AD1}" srcOrd="1" destOrd="0" presId="urn:microsoft.com/office/officeart/2005/8/layout/lProcess2"/>
    <dgm:cxn modelId="{4BF3463A-5284-44A0-A7EE-086E0A2A1778}" type="presOf" srcId="{213BFEF1-4A9D-493A-8B4A-81AC73F9480D}" destId="{A1B08BAE-315F-4BC3-8B22-9F802BA43A68}" srcOrd="0" destOrd="0" presId="urn:microsoft.com/office/officeart/2005/8/layout/lProcess2"/>
    <dgm:cxn modelId="{DDDFC529-28C0-40D7-A96A-7264809FE69A}" type="presOf" srcId="{E1BDFC2D-E7D8-402F-B8C1-635C48021517}" destId="{27E5F514-D731-4888-AB08-1167679A0503}" srcOrd="0" destOrd="0" presId="urn:microsoft.com/office/officeart/2005/8/layout/lProcess2"/>
    <dgm:cxn modelId="{A7D0146D-2AE7-42C8-8B0D-262744BC22F9}" srcId="{F8A74331-E393-4C34-8166-89AA6A3FC2E9}" destId="{9141AA4B-00AF-4269-808E-07AD60025C96}" srcOrd="2" destOrd="0" parTransId="{BF79195C-F5E0-47D4-9A05-AB66252371C7}" sibTransId="{86B24D7F-729C-4D72-AA14-13EC342E3838}"/>
    <dgm:cxn modelId="{DA328551-3F12-4FF5-B3E0-6EA712F92EA3}" type="presOf" srcId="{9141AA4B-00AF-4269-808E-07AD60025C96}" destId="{AF63E038-0102-455A-AE7B-3C0DFE65A532}" srcOrd="1" destOrd="0" presId="urn:microsoft.com/office/officeart/2005/8/layout/lProcess2"/>
    <dgm:cxn modelId="{032AE503-79D2-4098-AC37-5FD7745F121F}" srcId="{E1BDFC2D-E7D8-402F-B8C1-635C48021517}" destId="{475BCA84-C50E-48A8-91B9-48B016661407}" srcOrd="0" destOrd="0" parTransId="{C608F822-E139-48BE-9F93-DDD44B5545F9}" sibTransId="{97135AB6-E50A-42EC-8393-F642A9102117}"/>
    <dgm:cxn modelId="{A273F446-53E7-4412-87FD-4B793A31654F}" type="presOf" srcId="{F8A74331-E393-4C34-8166-89AA6A3FC2E9}" destId="{EE24795E-54C6-4963-ACDC-648B5945AEB1}" srcOrd="0" destOrd="0" presId="urn:microsoft.com/office/officeart/2005/8/layout/lProcess2"/>
    <dgm:cxn modelId="{2C570BAA-84AC-47F3-BC58-C55AECDA36D5}" type="presParOf" srcId="{EE24795E-54C6-4963-ACDC-648B5945AEB1}" destId="{9BEB63A6-01D9-41CC-A3E9-90CE2FAEBCA1}" srcOrd="0" destOrd="0" presId="urn:microsoft.com/office/officeart/2005/8/layout/lProcess2"/>
    <dgm:cxn modelId="{FA9AEA5B-E739-40B1-BE27-B71E795C4634}" type="presParOf" srcId="{9BEB63A6-01D9-41CC-A3E9-90CE2FAEBCA1}" destId="{A1B08BAE-315F-4BC3-8B22-9F802BA43A68}" srcOrd="0" destOrd="0" presId="urn:microsoft.com/office/officeart/2005/8/layout/lProcess2"/>
    <dgm:cxn modelId="{0594979E-530D-45CE-9D20-6FD1DF51BBE7}" type="presParOf" srcId="{9BEB63A6-01D9-41CC-A3E9-90CE2FAEBCA1}" destId="{2E001321-5E17-4E68-AB9D-1F3F55D0E31C}" srcOrd="1" destOrd="0" presId="urn:microsoft.com/office/officeart/2005/8/layout/lProcess2"/>
    <dgm:cxn modelId="{AA0C7DDD-0D4F-4FD4-BC51-960F7A04CA59}" type="presParOf" srcId="{9BEB63A6-01D9-41CC-A3E9-90CE2FAEBCA1}" destId="{33CE2884-9D3C-457C-AD01-960B94556C2C}" srcOrd="2" destOrd="0" presId="urn:microsoft.com/office/officeart/2005/8/layout/lProcess2"/>
    <dgm:cxn modelId="{D4E64391-3467-4F7C-ADF1-092525C43E88}" type="presParOf" srcId="{33CE2884-9D3C-457C-AD01-960B94556C2C}" destId="{A487EF86-8063-4490-B5EF-3D6D1F279954}" srcOrd="0" destOrd="0" presId="urn:microsoft.com/office/officeart/2005/8/layout/lProcess2"/>
    <dgm:cxn modelId="{0CFAE06F-1A20-4482-A802-9B0F40A74821}" type="presParOf" srcId="{A487EF86-8063-4490-B5EF-3D6D1F279954}" destId="{C0CF61ED-29D9-424F-8020-1017E1C4E58A}" srcOrd="0" destOrd="0" presId="urn:microsoft.com/office/officeart/2005/8/layout/lProcess2"/>
    <dgm:cxn modelId="{6151BBD7-C921-4979-8227-40048F19A0B7}" type="presParOf" srcId="{A487EF86-8063-4490-B5EF-3D6D1F279954}" destId="{56046AFC-9D4C-4683-9C17-EAA664467FE6}" srcOrd="1" destOrd="0" presId="urn:microsoft.com/office/officeart/2005/8/layout/lProcess2"/>
    <dgm:cxn modelId="{59F97A03-D9C4-4188-846F-576951918C84}" type="presParOf" srcId="{A487EF86-8063-4490-B5EF-3D6D1F279954}" destId="{697E97F5-0CF5-41FA-A7BA-CD21079A1F68}" srcOrd="2" destOrd="0" presId="urn:microsoft.com/office/officeart/2005/8/layout/lProcess2"/>
    <dgm:cxn modelId="{89B533F5-E90D-4F8D-BD7B-6288EC9A7A52}" type="presParOf" srcId="{EE24795E-54C6-4963-ACDC-648B5945AEB1}" destId="{5D022469-1CFD-4E52-8C7C-D89BD276F9A2}" srcOrd="1" destOrd="0" presId="urn:microsoft.com/office/officeart/2005/8/layout/lProcess2"/>
    <dgm:cxn modelId="{7D0721AC-241D-447B-A84E-1B4EB23B65A2}" type="presParOf" srcId="{EE24795E-54C6-4963-ACDC-648B5945AEB1}" destId="{31018FE8-1E68-4081-B449-15E52E3039B7}" srcOrd="2" destOrd="0" presId="urn:microsoft.com/office/officeart/2005/8/layout/lProcess2"/>
    <dgm:cxn modelId="{0D33A514-5EE5-45CF-B5C6-6EA2EE9B12AB}" type="presParOf" srcId="{31018FE8-1E68-4081-B449-15E52E3039B7}" destId="{27E5F514-D731-4888-AB08-1167679A0503}" srcOrd="0" destOrd="0" presId="urn:microsoft.com/office/officeart/2005/8/layout/lProcess2"/>
    <dgm:cxn modelId="{4DF53345-3FA2-4049-A4BA-F902269CBBDE}" type="presParOf" srcId="{31018FE8-1E68-4081-B449-15E52E3039B7}" destId="{ED368453-7FEE-495E-B563-DE208AA03AD1}" srcOrd="1" destOrd="0" presId="urn:microsoft.com/office/officeart/2005/8/layout/lProcess2"/>
    <dgm:cxn modelId="{70059516-1901-4DEE-AB53-8675185EF0BC}" type="presParOf" srcId="{31018FE8-1E68-4081-B449-15E52E3039B7}" destId="{3C431476-CE8B-455A-B2A7-912D6F77A256}" srcOrd="2" destOrd="0" presId="urn:microsoft.com/office/officeart/2005/8/layout/lProcess2"/>
    <dgm:cxn modelId="{648C4394-C879-42C3-9F03-0D41B4DE080A}" type="presParOf" srcId="{3C431476-CE8B-455A-B2A7-912D6F77A256}" destId="{4DD237F6-B984-4F3A-AFF6-781446AD5AC8}" srcOrd="0" destOrd="0" presId="urn:microsoft.com/office/officeart/2005/8/layout/lProcess2"/>
    <dgm:cxn modelId="{51177767-44CB-4440-B19F-D363CAF0254F}" type="presParOf" srcId="{4DD237F6-B984-4F3A-AFF6-781446AD5AC8}" destId="{28890A2C-99D2-4816-AB4D-7E4AB8AE0997}" srcOrd="0" destOrd="0" presId="urn:microsoft.com/office/officeart/2005/8/layout/lProcess2"/>
    <dgm:cxn modelId="{AFEB9E74-4041-424E-8E69-62027A5FC96D}" type="presParOf" srcId="{4DD237F6-B984-4F3A-AFF6-781446AD5AC8}" destId="{E51FDAEA-0FDC-441C-9DB3-5A5BD714DEDE}" srcOrd="1" destOrd="0" presId="urn:microsoft.com/office/officeart/2005/8/layout/lProcess2"/>
    <dgm:cxn modelId="{C7A0BF59-1084-4A08-8C19-581475050DEF}" type="presParOf" srcId="{4DD237F6-B984-4F3A-AFF6-781446AD5AC8}" destId="{95A0C530-A504-4ED7-9E8B-82B97B68F5E5}" srcOrd="2" destOrd="0" presId="urn:microsoft.com/office/officeart/2005/8/layout/lProcess2"/>
    <dgm:cxn modelId="{962C7905-62A4-45F1-9EB3-B72EC1158993}" type="presParOf" srcId="{EE24795E-54C6-4963-ACDC-648B5945AEB1}" destId="{54059F1C-FF9B-41A1-AA41-3AA05B9B4382}" srcOrd="3" destOrd="0" presId="urn:microsoft.com/office/officeart/2005/8/layout/lProcess2"/>
    <dgm:cxn modelId="{CB38B5FE-ECB8-4A77-9ABC-E49AD1D41BD5}" type="presParOf" srcId="{EE24795E-54C6-4963-ACDC-648B5945AEB1}" destId="{35DEAE83-7F7F-4ACF-80EE-CDDBD847FA0D}" srcOrd="4" destOrd="0" presId="urn:microsoft.com/office/officeart/2005/8/layout/lProcess2"/>
    <dgm:cxn modelId="{0CBDD546-D398-469F-ADBB-388507B6DD55}" type="presParOf" srcId="{35DEAE83-7F7F-4ACF-80EE-CDDBD847FA0D}" destId="{6A2ADC51-02E1-415C-BA7D-5D6D9CDB716E}" srcOrd="0" destOrd="0" presId="urn:microsoft.com/office/officeart/2005/8/layout/lProcess2"/>
    <dgm:cxn modelId="{15ADBF55-A3AB-43A0-843B-EF38101A6798}" type="presParOf" srcId="{35DEAE83-7F7F-4ACF-80EE-CDDBD847FA0D}" destId="{AF63E038-0102-455A-AE7B-3C0DFE65A532}" srcOrd="1" destOrd="0" presId="urn:microsoft.com/office/officeart/2005/8/layout/lProcess2"/>
    <dgm:cxn modelId="{1EB8FB77-B1F8-4982-8A9F-5D0681D35361}" type="presParOf" srcId="{35DEAE83-7F7F-4ACF-80EE-CDDBD847FA0D}" destId="{6C508991-535F-4F55-B892-010BD64116D0}" srcOrd="2" destOrd="0" presId="urn:microsoft.com/office/officeart/2005/8/layout/lProcess2"/>
    <dgm:cxn modelId="{80AFD8AE-386C-43FA-9050-4896E350640C}" type="presParOf" srcId="{6C508991-535F-4F55-B892-010BD64116D0}" destId="{BD4B1804-59BA-4341-AB4D-AEB5D215C652}" srcOrd="0" destOrd="0" presId="urn:microsoft.com/office/officeart/2005/8/layout/lProcess2"/>
    <dgm:cxn modelId="{00228FED-6DA3-4E1B-9FC5-3938E2292CEC}" type="presParOf" srcId="{BD4B1804-59BA-4341-AB4D-AEB5D215C652}" destId="{4EFC4CD9-A895-4981-AEE9-FF3CCBA07019}" srcOrd="0" destOrd="0" presId="urn:microsoft.com/office/officeart/2005/8/layout/lProcess2"/>
    <dgm:cxn modelId="{BB2587D2-19A3-4441-B4A2-B6D6B1F4D373}" type="presParOf" srcId="{BD4B1804-59BA-4341-AB4D-AEB5D215C652}" destId="{84BD762E-06D7-47A0-8829-980624DF83D4}" srcOrd="1" destOrd="0" presId="urn:microsoft.com/office/officeart/2005/8/layout/lProcess2"/>
    <dgm:cxn modelId="{1D7E0DCE-38A9-4BE2-9CA5-9EB5C469F74F}" type="presParOf" srcId="{BD4B1804-59BA-4341-AB4D-AEB5D215C652}" destId="{36203251-8B52-469A-A8D6-8D0C7DB3BFD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17D9D2-F689-4B82-93AE-E0FD9E4E52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404D634-1E3D-4CFE-A0B8-EFB76F451020}">
      <dgm:prSet custT="1"/>
      <dgm:spPr/>
      <dgm:t>
        <a:bodyPr/>
        <a:lstStyle/>
        <a:p>
          <a:pPr rtl="0"/>
          <a:r>
            <a:rPr lang="ru-RU" sz="1900" b="1" dirty="0" smtClean="0"/>
            <a:t>Явный экономический эффект обеспечивается за счёт:</a:t>
          </a:r>
          <a:endParaRPr lang="ru-RU" sz="1900" b="1" dirty="0"/>
        </a:p>
      </dgm:t>
    </dgm:pt>
    <dgm:pt modelId="{0BB9BBF7-9619-4BA4-8804-55BEF5C286C7}" type="parTrans" cxnId="{6FDAD196-17ED-44A7-BDD1-C83425DAA82A}">
      <dgm:prSet/>
      <dgm:spPr/>
      <dgm:t>
        <a:bodyPr/>
        <a:lstStyle/>
        <a:p>
          <a:endParaRPr lang="ru-RU" sz="1900"/>
        </a:p>
      </dgm:t>
    </dgm:pt>
    <dgm:pt modelId="{003408D4-B641-4B66-B3C6-5FB09B2C638E}" type="sibTrans" cxnId="{6FDAD196-17ED-44A7-BDD1-C83425DAA82A}">
      <dgm:prSet/>
      <dgm:spPr/>
      <dgm:t>
        <a:bodyPr/>
        <a:lstStyle/>
        <a:p>
          <a:endParaRPr lang="ru-RU" sz="1900"/>
        </a:p>
      </dgm:t>
    </dgm:pt>
    <dgm:pt modelId="{79E52839-2D14-4824-B074-F663252E28EE}">
      <dgm:prSet custT="1"/>
      <dgm:spPr/>
      <dgm:t>
        <a:bodyPr/>
        <a:lstStyle/>
        <a:p>
          <a:pPr rtl="0"/>
          <a:r>
            <a:rPr lang="ru-RU" sz="1900" dirty="0" smtClean="0"/>
            <a:t>Снижения расходов на фондирование и поддержание остатков наличности в объектах оборотах наличности на 10 – 20%</a:t>
          </a:r>
          <a:endParaRPr lang="ru-RU" sz="1900" dirty="0"/>
        </a:p>
      </dgm:t>
    </dgm:pt>
    <dgm:pt modelId="{4D87F2BD-F5F2-4717-9E09-C347EE822369}" type="parTrans" cxnId="{7912310A-CBE5-4928-A3EA-444A2DC89ED6}">
      <dgm:prSet/>
      <dgm:spPr/>
      <dgm:t>
        <a:bodyPr/>
        <a:lstStyle/>
        <a:p>
          <a:endParaRPr lang="ru-RU" sz="1900"/>
        </a:p>
      </dgm:t>
    </dgm:pt>
    <dgm:pt modelId="{45E80246-CA7F-44FD-B68F-3FDE63F747CC}" type="sibTrans" cxnId="{7912310A-CBE5-4928-A3EA-444A2DC89ED6}">
      <dgm:prSet/>
      <dgm:spPr/>
      <dgm:t>
        <a:bodyPr/>
        <a:lstStyle/>
        <a:p>
          <a:endParaRPr lang="ru-RU" sz="1900"/>
        </a:p>
      </dgm:t>
    </dgm:pt>
    <dgm:pt modelId="{917219E6-F64F-442C-93D5-2F00677C2330}">
      <dgm:prSet custT="1"/>
      <dgm:spPr/>
      <dgm:t>
        <a:bodyPr/>
        <a:lstStyle/>
        <a:p>
          <a:pPr rtl="0"/>
          <a:r>
            <a:rPr lang="ru-RU" sz="1900" dirty="0" smtClean="0"/>
            <a:t>Снижения времени простоя банкоматов из–за отсутствия средств</a:t>
          </a:r>
          <a:endParaRPr lang="ru-RU" sz="1900" dirty="0"/>
        </a:p>
      </dgm:t>
    </dgm:pt>
    <dgm:pt modelId="{5D0B8421-ED43-450C-AF60-ABAFB14C48A9}" type="parTrans" cxnId="{AF4AC715-715B-4DB0-A29E-A1ABD5F92371}">
      <dgm:prSet/>
      <dgm:spPr/>
      <dgm:t>
        <a:bodyPr/>
        <a:lstStyle/>
        <a:p>
          <a:endParaRPr lang="ru-RU" sz="1900"/>
        </a:p>
      </dgm:t>
    </dgm:pt>
    <dgm:pt modelId="{B8AF54AA-1412-4E84-8DF9-7A95BBD19E9B}" type="sibTrans" cxnId="{AF4AC715-715B-4DB0-A29E-A1ABD5F92371}">
      <dgm:prSet/>
      <dgm:spPr/>
      <dgm:t>
        <a:bodyPr/>
        <a:lstStyle/>
        <a:p>
          <a:endParaRPr lang="ru-RU" sz="1900"/>
        </a:p>
      </dgm:t>
    </dgm:pt>
    <dgm:pt modelId="{9CF11342-2D64-4451-9AEC-475ED24D374A}">
      <dgm:prSet custT="1"/>
      <dgm:spPr/>
      <dgm:t>
        <a:bodyPr/>
        <a:lstStyle/>
        <a:p>
          <a:pPr rtl="0"/>
          <a:r>
            <a:rPr lang="ru-RU" sz="1900" b="1" dirty="0" smtClean="0"/>
            <a:t>Дополнительный эффект обеспечивается за счёт:</a:t>
          </a:r>
          <a:endParaRPr lang="ru-RU" sz="1900" b="1" dirty="0"/>
        </a:p>
      </dgm:t>
    </dgm:pt>
    <dgm:pt modelId="{6E170318-D514-47C7-89E3-E0CCA2764039}" type="parTrans" cxnId="{0742CC4B-79C9-4A1A-A43D-597CF14CBD1D}">
      <dgm:prSet/>
      <dgm:spPr/>
      <dgm:t>
        <a:bodyPr/>
        <a:lstStyle/>
        <a:p>
          <a:endParaRPr lang="ru-RU" sz="1900"/>
        </a:p>
      </dgm:t>
    </dgm:pt>
    <dgm:pt modelId="{4522A352-E102-4952-A64A-0B0AF6AD6583}" type="sibTrans" cxnId="{0742CC4B-79C9-4A1A-A43D-597CF14CBD1D}">
      <dgm:prSet/>
      <dgm:spPr/>
      <dgm:t>
        <a:bodyPr/>
        <a:lstStyle/>
        <a:p>
          <a:endParaRPr lang="ru-RU" sz="1900"/>
        </a:p>
      </dgm:t>
    </dgm:pt>
    <dgm:pt modelId="{820E14F2-74B2-4BE0-AB5F-BBD2298F2365}">
      <dgm:prSet custT="1"/>
      <dgm:spPr/>
      <dgm:t>
        <a:bodyPr/>
        <a:lstStyle/>
        <a:p>
          <a:pPr rtl="0"/>
          <a:r>
            <a:rPr lang="ru-RU" sz="1900" b="1" dirty="0" smtClean="0">
              <a:solidFill>
                <a:schemeClr val="bg1"/>
              </a:solidFill>
            </a:rPr>
            <a:t>Экономический эффект – от 2,5 тысяч рублей в месяц на один банкомат</a:t>
          </a:r>
          <a:endParaRPr lang="ru-RU" sz="1900" dirty="0">
            <a:solidFill>
              <a:schemeClr val="bg1"/>
            </a:solidFill>
          </a:endParaRPr>
        </a:p>
      </dgm:t>
    </dgm:pt>
    <dgm:pt modelId="{54E66DA7-8895-4785-9F06-CB3763D6846F}" type="parTrans" cxnId="{4720C185-16F1-458E-A41B-28E13D930773}">
      <dgm:prSet/>
      <dgm:spPr/>
      <dgm:t>
        <a:bodyPr/>
        <a:lstStyle/>
        <a:p>
          <a:endParaRPr lang="ru-RU" sz="1900"/>
        </a:p>
      </dgm:t>
    </dgm:pt>
    <dgm:pt modelId="{1CA32A55-E3D6-41D5-A657-DE658DC63673}" type="sibTrans" cxnId="{4720C185-16F1-458E-A41B-28E13D930773}">
      <dgm:prSet/>
      <dgm:spPr/>
      <dgm:t>
        <a:bodyPr/>
        <a:lstStyle/>
        <a:p>
          <a:endParaRPr lang="ru-RU" sz="1900"/>
        </a:p>
      </dgm:t>
    </dgm:pt>
    <dgm:pt modelId="{338C1038-59EA-4501-A486-10511A0BD7B2}">
      <dgm:prSet custT="1"/>
      <dgm:spPr/>
      <dgm:t>
        <a:bodyPr/>
        <a:lstStyle/>
        <a:p>
          <a:pPr rtl="0"/>
          <a:r>
            <a:rPr lang="ru-RU" sz="1900" dirty="0" smtClean="0"/>
            <a:t>Снижения количества выездов к территориально–удалённым банкоматам, терминалам, ДО (объекты оборота наличности) за счёт совместной инкассации групп объектов</a:t>
          </a:r>
          <a:endParaRPr lang="ru-RU" sz="1900" dirty="0"/>
        </a:p>
      </dgm:t>
    </dgm:pt>
    <dgm:pt modelId="{94F49859-BC2A-4685-AFB4-AAD490EB3ED7}" type="parTrans" cxnId="{BCC0456D-39A9-42EB-B848-8A7B9FB65337}">
      <dgm:prSet/>
      <dgm:spPr/>
      <dgm:t>
        <a:bodyPr/>
        <a:lstStyle/>
        <a:p>
          <a:endParaRPr lang="ru-RU" sz="1900"/>
        </a:p>
      </dgm:t>
    </dgm:pt>
    <dgm:pt modelId="{9526FD8E-5B9B-469B-B531-2763A98F50C6}" type="sibTrans" cxnId="{BCC0456D-39A9-42EB-B848-8A7B9FB65337}">
      <dgm:prSet/>
      <dgm:spPr/>
      <dgm:t>
        <a:bodyPr/>
        <a:lstStyle/>
        <a:p>
          <a:endParaRPr lang="ru-RU" sz="1900"/>
        </a:p>
      </dgm:t>
    </dgm:pt>
    <dgm:pt modelId="{E2D2A46C-F617-47B6-AF47-83747D1E122F}">
      <dgm:prSet custT="1"/>
      <dgm:spPr/>
      <dgm:t>
        <a:bodyPr/>
        <a:lstStyle/>
        <a:p>
          <a:pPr rtl="0"/>
          <a:r>
            <a:rPr lang="ru-RU" sz="1900" dirty="0" smtClean="0"/>
            <a:t>Сокращения трудозатрат операционно–кассовых работников на мониторинг состояния сети банкоматов и платёжных терминалов</a:t>
          </a:r>
          <a:endParaRPr lang="ru-RU" sz="1900" dirty="0"/>
        </a:p>
      </dgm:t>
    </dgm:pt>
    <dgm:pt modelId="{C5416129-AB1C-41A6-80C4-C63667EB8AC5}" type="parTrans" cxnId="{604D848B-F5FB-4C03-B8FD-BBED39912020}">
      <dgm:prSet/>
      <dgm:spPr/>
      <dgm:t>
        <a:bodyPr/>
        <a:lstStyle/>
        <a:p>
          <a:endParaRPr lang="ru-RU" sz="1900"/>
        </a:p>
      </dgm:t>
    </dgm:pt>
    <dgm:pt modelId="{38005DF5-05C6-4722-B7BE-48C549C5C1FD}" type="sibTrans" cxnId="{604D848B-F5FB-4C03-B8FD-BBED39912020}">
      <dgm:prSet/>
      <dgm:spPr/>
      <dgm:t>
        <a:bodyPr/>
        <a:lstStyle/>
        <a:p>
          <a:endParaRPr lang="ru-RU" sz="1900"/>
        </a:p>
      </dgm:t>
    </dgm:pt>
    <dgm:pt modelId="{8F6F356F-5B03-4E69-BC8F-D0ED6A9607F5}">
      <dgm:prSet custT="1"/>
      <dgm:spPr/>
      <dgm:t>
        <a:bodyPr/>
        <a:lstStyle/>
        <a:p>
          <a:pPr rtl="0"/>
          <a:r>
            <a:rPr lang="ru-RU" sz="1900" dirty="0" smtClean="0"/>
            <a:t>Консолидации разрозненных данных из разных систем Банка и формирования аналитики</a:t>
          </a:r>
          <a:endParaRPr lang="ru-RU" sz="1900" b="1" dirty="0"/>
        </a:p>
      </dgm:t>
    </dgm:pt>
    <dgm:pt modelId="{AA70F1CF-1700-4893-82FE-D843E87049D9}" type="parTrans" cxnId="{414D2D83-A1AD-4BE3-A7EE-70810635430A}">
      <dgm:prSet/>
      <dgm:spPr/>
      <dgm:t>
        <a:bodyPr/>
        <a:lstStyle/>
        <a:p>
          <a:endParaRPr lang="ru-RU"/>
        </a:p>
      </dgm:t>
    </dgm:pt>
    <dgm:pt modelId="{87D45177-C4F4-4279-8B62-4D99CD243D79}" type="sibTrans" cxnId="{414D2D83-A1AD-4BE3-A7EE-70810635430A}">
      <dgm:prSet/>
      <dgm:spPr/>
      <dgm:t>
        <a:bodyPr/>
        <a:lstStyle/>
        <a:p>
          <a:endParaRPr lang="ru-RU"/>
        </a:p>
      </dgm:t>
    </dgm:pt>
    <dgm:pt modelId="{7280FCCC-CED7-45E4-9559-93E30FA15C01}">
      <dgm:prSet custT="1"/>
      <dgm:spPr/>
      <dgm:t>
        <a:bodyPr/>
        <a:lstStyle/>
        <a:p>
          <a:pPr rtl="0"/>
          <a:r>
            <a:rPr lang="ru-RU" sz="1900" dirty="0" smtClean="0"/>
            <a:t>Равномерного распределения нагрузки на сотрудников КУ и инкассаторов</a:t>
          </a:r>
          <a:endParaRPr lang="ru-RU" sz="1900" b="1" dirty="0"/>
        </a:p>
      </dgm:t>
    </dgm:pt>
    <dgm:pt modelId="{5986608E-1CED-4C87-AED6-2017291DC467}" type="parTrans" cxnId="{A6AC9C39-B1D3-4367-B393-3F8F8BDFE3EA}">
      <dgm:prSet/>
      <dgm:spPr/>
      <dgm:t>
        <a:bodyPr/>
        <a:lstStyle/>
        <a:p>
          <a:endParaRPr lang="ru-RU"/>
        </a:p>
      </dgm:t>
    </dgm:pt>
    <dgm:pt modelId="{6987155C-DAB5-4668-BA9A-0476D5D41882}" type="sibTrans" cxnId="{A6AC9C39-B1D3-4367-B393-3F8F8BDFE3EA}">
      <dgm:prSet/>
      <dgm:spPr/>
      <dgm:t>
        <a:bodyPr/>
        <a:lstStyle/>
        <a:p>
          <a:endParaRPr lang="ru-RU"/>
        </a:p>
      </dgm:t>
    </dgm:pt>
    <dgm:pt modelId="{2A545405-7407-41F3-8595-7C617704E673}" type="pres">
      <dgm:prSet presAssocID="{E217D9D2-F689-4B82-93AE-E0FD9E4E52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A831956-F920-4528-8A29-3A32B0592887}" type="pres">
      <dgm:prSet presAssocID="{B404D634-1E3D-4CFE-A0B8-EFB76F451020}" presName="parentText" presStyleLbl="node1" presStyleIdx="0" presStyleCnt="3" custScaleY="6256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890F71-B1C8-44A0-9791-4EC424753CBF}" type="pres">
      <dgm:prSet presAssocID="{B404D634-1E3D-4CFE-A0B8-EFB76F451020}" presName="childText" presStyleLbl="revTx" presStyleIdx="0" presStyleCnt="2" custScaleX="100000" custScaleY="1056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EDE6E9-A8E9-4E5D-B764-C77022159007}" type="pres">
      <dgm:prSet presAssocID="{820E14F2-74B2-4BE0-AB5F-BBD2298F2365}" presName="parentText" presStyleLbl="node1" presStyleIdx="1" presStyleCnt="3" custScaleY="65666" custLinFactNeighborX="82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63A940-E614-411C-B00C-1D357459ADDA}" type="pres">
      <dgm:prSet presAssocID="{1CA32A55-E3D6-41D5-A657-DE658DC63673}" presName="spacer" presStyleCnt="0"/>
      <dgm:spPr/>
      <dgm:t>
        <a:bodyPr/>
        <a:lstStyle/>
        <a:p>
          <a:endParaRPr lang="ru-RU"/>
        </a:p>
      </dgm:t>
    </dgm:pt>
    <dgm:pt modelId="{71F4F48A-5AA8-467C-8842-D74DF6B07EA5}" type="pres">
      <dgm:prSet presAssocID="{9CF11342-2D64-4451-9AEC-475ED24D374A}" presName="parentText" presStyleLbl="node1" presStyleIdx="2" presStyleCnt="3" custScaleY="67245" custLinFactNeighborY="-1253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CF2CD8-BA0F-4DB4-B6FD-4CEDA9D295DD}" type="pres">
      <dgm:prSet presAssocID="{9CF11342-2D64-4451-9AEC-475ED24D374A}" presName="childText" presStyleLbl="revTx" presStyleIdx="1" presStyleCnt="2" custLinFactNeighborY="-125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4D2D83-A1AD-4BE3-A7EE-70810635430A}" srcId="{9CF11342-2D64-4451-9AEC-475ED24D374A}" destId="{8F6F356F-5B03-4E69-BC8F-D0ED6A9607F5}" srcOrd="0" destOrd="0" parTransId="{AA70F1CF-1700-4893-82FE-D843E87049D9}" sibTransId="{87D45177-C4F4-4279-8B62-4D99CD243D79}"/>
    <dgm:cxn modelId="{6535B7BE-A96D-465C-B7D4-06BE9C265425}" type="presOf" srcId="{B404D634-1E3D-4CFE-A0B8-EFB76F451020}" destId="{DA831956-F920-4528-8A29-3A32B0592887}" srcOrd="0" destOrd="0" presId="urn:microsoft.com/office/officeart/2005/8/layout/vList2"/>
    <dgm:cxn modelId="{0346F037-6A82-4B6B-8F57-17E62B845D8E}" type="presOf" srcId="{E217D9D2-F689-4B82-93AE-E0FD9E4E52FB}" destId="{2A545405-7407-41F3-8595-7C617704E673}" srcOrd="0" destOrd="0" presId="urn:microsoft.com/office/officeart/2005/8/layout/vList2"/>
    <dgm:cxn modelId="{0742CC4B-79C9-4A1A-A43D-597CF14CBD1D}" srcId="{E217D9D2-F689-4B82-93AE-E0FD9E4E52FB}" destId="{9CF11342-2D64-4451-9AEC-475ED24D374A}" srcOrd="2" destOrd="0" parTransId="{6E170318-D514-47C7-89E3-E0CCA2764039}" sibTransId="{4522A352-E102-4952-A64A-0B0AF6AD6583}"/>
    <dgm:cxn modelId="{7912310A-CBE5-4928-A3EA-444A2DC89ED6}" srcId="{B404D634-1E3D-4CFE-A0B8-EFB76F451020}" destId="{79E52839-2D14-4824-B074-F663252E28EE}" srcOrd="0" destOrd="0" parTransId="{4D87F2BD-F5F2-4717-9E09-C347EE822369}" sibTransId="{45E80246-CA7F-44FD-B68F-3FDE63F747CC}"/>
    <dgm:cxn modelId="{3179A16D-E064-4632-9165-E7DBFCC18E03}" type="presOf" srcId="{917219E6-F64F-442C-93D5-2F00677C2330}" destId="{28890F71-B1C8-44A0-9791-4EC424753CBF}" srcOrd="0" destOrd="2" presId="urn:microsoft.com/office/officeart/2005/8/layout/vList2"/>
    <dgm:cxn modelId="{A6AC9C39-B1D3-4367-B393-3F8F8BDFE3EA}" srcId="{9CF11342-2D64-4451-9AEC-475ED24D374A}" destId="{7280FCCC-CED7-45E4-9559-93E30FA15C01}" srcOrd="1" destOrd="0" parTransId="{5986608E-1CED-4C87-AED6-2017291DC467}" sibTransId="{6987155C-DAB5-4668-BA9A-0476D5D41882}"/>
    <dgm:cxn modelId="{BCC0456D-39A9-42EB-B848-8A7B9FB65337}" srcId="{B404D634-1E3D-4CFE-A0B8-EFB76F451020}" destId="{338C1038-59EA-4501-A486-10511A0BD7B2}" srcOrd="1" destOrd="0" parTransId="{94F49859-BC2A-4685-AFB4-AAD490EB3ED7}" sibTransId="{9526FD8E-5B9B-469B-B531-2763A98F50C6}"/>
    <dgm:cxn modelId="{1BBD5043-1143-4EAC-8A50-73891C93134B}" type="presOf" srcId="{9CF11342-2D64-4451-9AEC-475ED24D374A}" destId="{71F4F48A-5AA8-467C-8842-D74DF6B07EA5}" srcOrd="0" destOrd="0" presId="urn:microsoft.com/office/officeart/2005/8/layout/vList2"/>
    <dgm:cxn modelId="{6FDAD196-17ED-44A7-BDD1-C83425DAA82A}" srcId="{E217D9D2-F689-4B82-93AE-E0FD9E4E52FB}" destId="{B404D634-1E3D-4CFE-A0B8-EFB76F451020}" srcOrd="0" destOrd="0" parTransId="{0BB9BBF7-9619-4BA4-8804-55BEF5C286C7}" sibTransId="{003408D4-B641-4B66-B3C6-5FB09B2C638E}"/>
    <dgm:cxn modelId="{604D848B-F5FB-4C03-B8FD-BBED39912020}" srcId="{B404D634-1E3D-4CFE-A0B8-EFB76F451020}" destId="{E2D2A46C-F617-47B6-AF47-83747D1E122F}" srcOrd="3" destOrd="0" parTransId="{C5416129-AB1C-41A6-80C4-C63667EB8AC5}" sibTransId="{38005DF5-05C6-4722-B7BE-48C549C5C1FD}"/>
    <dgm:cxn modelId="{AF4AC715-715B-4DB0-A29E-A1ABD5F92371}" srcId="{B404D634-1E3D-4CFE-A0B8-EFB76F451020}" destId="{917219E6-F64F-442C-93D5-2F00677C2330}" srcOrd="2" destOrd="0" parTransId="{5D0B8421-ED43-450C-AF60-ABAFB14C48A9}" sibTransId="{B8AF54AA-1412-4E84-8DF9-7A95BBD19E9B}"/>
    <dgm:cxn modelId="{C6441B65-159E-4556-8E80-A1B81463270E}" type="presOf" srcId="{7280FCCC-CED7-45E4-9559-93E30FA15C01}" destId="{4ECF2CD8-BA0F-4DB4-B6FD-4CEDA9D295DD}" srcOrd="0" destOrd="1" presId="urn:microsoft.com/office/officeart/2005/8/layout/vList2"/>
    <dgm:cxn modelId="{F80996FC-3AC3-4CB3-828C-CAA3ADCC2274}" type="presOf" srcId="{79E52839-2D14-4824-B074-F663252E28EE}" destId="{28890F71-B1C8-44A0-9791-4EC424753CBF}" srcOrd="0" destOrd="0" presId="urn:microsoft.com/office/officeart/2005/8/layout/vList2"/>
    <dgm:cxn modelId="{F5CD6E34-0FAA-4AE8-95E9-84C41560DBFD}" type="presOf" srcId="{8F6F356F-5B03-4E69-BC8F-D0ED6A9607F5}" destId="{4ECF2CD8-BA0F-4DB4-B6FD-4CEDA9D295DD}" srcOrd="0" destOrd="0" presId="urn:microsoft.com/office/officeart/2005/8/layout/vList2"/>
    <dgm:cxn modelId="{244BF0C4-45D4-412D-9EA6-22333EE9F5AC}" type="presOf" srcId="{E2D2A46C-F617-47B6-AF47-83747D1E122F}" destId="{28890F71-B1C8-44A0-9791-4EC424753CBF}" srcOrd="0" destOrd="3" presId="urn:microsoft.com/office/officeart/2005/8/layout/vList2"/>
    <dgm:cxn modelId="{6AA0CE36-C0D0-48B2-AA1D-EA76997D1D8B}" type="presOf" srcId="{820E14F2-74B2-4BE0-AB5F-BBD2298F2365}" destId="{44EDE6E9-A8E9-4E5D-B764-C77022159007}" srcOrd="0" destOrd="0" presId="urn:microsoft.com/office/officeart/2005/8/layout/vList2"/>
    <dgm:cxn modelId="{4720C185-16F1-458E-A41B-28E13D930773}" srcId="{E217D9D2-F689-4B82-93AE-E0FD9E4E52FB}" destId="{820E14F2-74B2-4BE0-AB5F-BBD2298F2365}" srcOrd="1" destOrd="0" parTransId="{54E66DA7-8895-4785-9F06-CB3763D6846F}" sibTransId="{1CA32A55-E3D6-41D5-A657-DE658DC63673}"/>
    <dgm:cxn modelId="{BF980544-677D-46F0-A18C-CD42869CF58F}" type="presOf" srcId="{338C1038-59EA-4501-A486-10511A0BD7B2}" destId="{28890F71-B1C8-44A0-9791-4EC424753CBF}" srcOrd="0" destOrd="1" presId="urn:microsoft.com/office/officeart/2005/8/layout/vList2"/>
    <dgm:cxn modelId="{3B71330F-A04D-4060-B767-65DFEEE19D7C}" type="presParOf" srcId="{2A545405-7407-41F3-8595-7C617704E673}" destId="{DA831956-F920-4528-8A29-3A32B0592887}" srcOrd="0" destOrd="0" presId="urn:microsoft.com/office/officeart/2005/8/layout/vList2"/>
    <dgm:cxn modelId="{1F7A5845-2521-403A-9BA1-E6CEC5B00FBC}" type="presParOf" srcId="{2A545405-7407-41F3-8595-7C617704E673}" destId="{28890F71-B1C8-44A0-9791-4EC424753CBF}" srcOrd="1" destOrd="0" presId="urn:microsoft.com/office/officeart/2005/8/layout/vList2"/>
    <dgm:cxn modelId="{AF15EB4A-6404-4674-AFE7-6C75EF9D77C6}" type="presParOf" srcId="{2A545405-7407-41F3-8595-7C617704E673}" destId="{44EDE6E9-A8E9-4E5D-B764-C77022159007}" srcOrd="2" destOrd="0" presId="urn:microsoft.com/office/officeart/2005/8/layout/vList2"/>
    <dgm:cxn modelId="{51CC2F4F-8991-474A-9882-7DC60AEE5570}" type="presParOf" srcId="{2A545405-7407-41F3-8595-7C617704E673}" destId="{9863A940-E614-411C-B00C-1D357459ADDA}" srcOrd="3" destOrd="0" presId="urn:microsoft.com/office/officeart/2005/8/layout/vList2"/>
    <dgm:cxn modelId="{2125E165-5AA2-484E-A30F-46DE6E8EC32F}" type="presParOf" srcId="{2A545405-7407-41F3-8595-7C617704E673}" destId="{71F4F48A-5AA8-467C-8842-D74DF6B07EA5}" srcOrd="4" destOrd="0" presId="urn:microsoft.com/office/officeart/2005/8/layout/vList2"/>
    <dgm:cxn modelId="{F0A0ED0F-9DC4-415F-99F1-F67C642D5911}" type="presParOf" srcId="{2A545405-7407-41F3-8595-7C617704E673}" destId="{4ECF2CD8-BA0F-4DB4-B6FD-4CEDA9D295D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B9D81E-746A-477C-A527-E8F04133C80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C4FB836-6A25-442E-ADD0-1FF2649B8F92}">
      <dgm:prSet phldrT="[Текст]"/>
      <dgm:spPr/>
      <dgm:t>
        <a:bodyPr/>
        <a:lstStyle/>
        <a:p>
          <a:r>
            <a:rPr lang="ru-RU" dirty="0" smtClean="0"/>
            <a:t>СУБД</a:t>
          </a:r>
          <a:endParaRPr lang="ru-RU" dirty="0"/>
        </a:p>
      </dgm:t>
    </dgm:pt>
    <dgm:pt modelId="{AA69A769-32CF-4C2F-A641-EDE59DE8870B}" type="sibTrans" cxnId="{EE5AAEA1-FDC6-454E-83BB-26F9086174B0}">
      <dgm:prSet/>
      <dgm:spPr/>
      <dgm:t>
        <a:bodyPr/>
        <a:lstStyle/>
        <a:p>
          <a:endParaRPr lang="ru-RU"/>
        </a:p>
      </dgm:t>
    </dgm:pt>
    <dgm:pt modelId="{65D3D2A3-7A7B-4D57-B5C8-B705DF6A1B93}" type="parTrans" cxnId="{EE5AAEA1-FDC6-454E-83BB-26F9086174B0}">
      <dgm:prSet/>
      <dgm:spPr/>
      <dgm:t>
        <a:bodyPr/>
        <a:lstStyle/>
        <a:p>
          <a:endParaRPr lang="ru-RU"/>
        </a:p>
      </dgm:t>
    </dgm:pt>
    <dgm:pt modelId="{013D2028-8633-478F-915B-CEC989D1590D}">
      <dgm:prSet phldrT="[Текст]"/>
      <dgm:spPr/>
      <dgm:t>
        <a:bodyPr/>
        <a:lstStyle/>
        <a:p>
          <a:r>
            <a:rPr lang="ru-RU" b="1" dirty="0" smtClean="0"/>
            <a:t>Многоуровневая архитектура:</a:t>
          </a:r>
          <a:endParaRPr lang="ru-RU" dirty="0"/>
        </a:p>
      </dgm:t>
    </dgm:pt>
    <dgm:pt modelId="{7F908129-8B03-4E14-A8CC-E6D34D0E70DE}" type="sibTrans" cxnId="{F98CACD1-283E-4E35-8C66-A18E80396691}">
      <dgm:prSet/>
      <dgm:spPr/>
      <dgm:t>
        <a:bodyPr/>
        <a:lstStyle/>
        <a:p>
          <a:endParaRPr lang="ru-RU"/>
        </a:p>
      </dgm:t>
    </dgm:pt>
    <dgm:pt modelId="{D42D56DA-98EE-4002-BCBA-4847DA974D01}" type="parTrans" cxnId="{F98CACD1-283E-4E35-8C66-A18E80396691}">
      <dgm:prSet/>
      <dgm:spPr/>
      <dgm:t>
        <a:bodyPr/>
        <a:lstStyle/>
        <a:p>
          <a:endParaRPr lang="ru-RU"/>
        </a:p>
      </dgm:t>
    </dgm:pt>
    <dgm:pt modelId="{60F795E9-214E-4D93-8AED-3DECB722E5E6}">
      <dgm:prSet phldrT="[Текст]"/>
      <dgm:spPr/>
      <dgm:t>
        <a:bodyPr/>
        <a:lstStyle/>
        <a:p>
          <a:r>
            <a:rPr lang="ru-RU" dirty="0" smtClean="0"/>
            <a:t>Сервер приложений</a:t>
          </a:r>
          <a:endParaRPr lang="ru-RU" dirty="0"/>
        </a:p>
      </dgm:t>
    </dgm:pt>
    <dgm:pt modelId="{DFDCA66B-75EE-4ADF-A056-93F64D44B6AD}" type="parTrans" cxnId="{8DD65035-1D3E-46D2-8EA3-D0479EE0C67A}">
      <dgm:prSet/>
      <dgm:spPr/>
      <dgm:t>
        <a:bodyPr/>
        <a:lstStyle/>
        <a:p>
          <a:endParaRPr lang="ru-RU"/>
        </a:p>
      </dgm:t>
    </dgm:pt>
    <dgm:pt modelId="{A425D609-5233-492B-91B2-C77720BAF5A1}" type="sibTrans" cxnId="{8DD65035-1D3E-46D2-8EA3-D0479EE0C67A}">
      <dgm:prSet/>
      <dgm:spPr/>
      <dgm:t>
        <a:bodyPr/>
        <a:lstStyle/>
        <a:p>
          <a:endParaRPr lang="ru-RU"/>
        </a:p>
      </dgm:t>
    </dgm:pt>
    <dgm:pt modelId="{AC001DB0-4447-4505-9337-EC7FBDB1F546}">
      <dgm:prSet phldrT="[Текст]"/>
      <dgm:spPr/>
      <dgm:t>
        <a:bodyPr/>
        <a:lstStyle/>
        <a:p>
          <a:r>
            <a:rPr lang="ru-RU" dirty="0" smtClean="0"/>
            <a:t>Серверная бизнес–логика</a:t>
          </a:r>
          <a:endParaRPr lang="ru-RU" dirty="0"/>
        </a:p>
      </dgm:t>
    </dgm:pt>
    <dgm:pt modelId="{29B0670F-9696-4F8A-BD67-C7E6A74B18B4}" type="parTrans" cxnId="{88A6ADA2-6768-4140-BC15-F2347F600E29}">
      <dgm:prSet/>
      <dgm:spPr/>
      <dgm:t>
        <a:bodyPr/>
        <a:lstStyle/>
        <a:p>
          <a:endParaRPr lang="ru-RU"/>
        </a:p>
      </dgm:t>
    </dgm:pt>
    <dgm:pt modelId="{1E37CB1C-8012-401D-B04A-0EC0426354CC}" type="sibTrans" cxnId="{88A6ADA2-6768-4140-BC15-F2347F600E29}">
      <dgm:prSet/>
      <dgm:spPr/>
      <dgm:t>
        <a:bodyPr/>
        <a:lstStyle/>
        <a:p>
          <a:endParaRPr lang="ru-RU"/>
        </a:p>
      </dgm:t>
    </dgm:pt>
    <dgm:pt modelId="{2E5DDB4C-4053-4FA0-A322-80933EB99F44}">
      <dgm:prSet phldrT="[Текст]"/>
      <dgm:spPr/>
      <dgm:t>
        <a:bodyPr/>
        <a:lstStyle/>
        <a:p>
          <a:r>
            <a:rPr lang="ru-RU" dirty="0" smtClean="0"/>
            <a:t>Презентационный уровень (веб–клиент)</a:t>
          </a:r>
          <a:endParaRPr lang="ru-RU" dirty="0"/>
        </a:p>
      </dgm:t>
    </dgm:pt>
    <dgm:pt modelId="{7FAF947B-0081-46A5-86C5-93DBF142E583}" type="parTrans" cxnId="{31C4A553-41A9-418A-85F7-0258414FB3D6}">
      <dgm:prSet/>
      <dgm:spPr/>
      <dgm:t>
        <a:bodyPr/>
        <a:lstStyle/>
        <a:p>
          <a:endParaRPr lang="ru-RU"/>
        </a:p>
      </dgm:t>
    </dgm:pt>
    <dgm:pt modelId="{E5DAF723-38BA-4EBC-9AEC-0A2E31F8A593}" type="sibTrans" cxnId="{31C4A553-41A9-418A-85F7-0258414FB3D6}">
      <dgm:prSet/>
      <dgm:spPr/>
      <dgm:t>
        <a:bodyPr/>
        <a:lstStyle/>
        <a:p>
          <a:endParaRPr lang="ru-RU"/>
        </a:p>
      </dgm:t>
    </dgm:pt>
    <dgm:pt modelId="{D93ACD27-D6AF-462C-8CCB-CB53A481AB7F}">
      <dgm:prSet phldrT="[Текст]"/>
      <dgm:spPr/>
      <dgm:t>
        <a:bodyPr/>
        <a:lstStyle/>
        <a:p>
          <a:pPr rtl="0"/>
          <a:r>
            <a:rPr lang="ru-RU" b="1" dirty="0" smtClean="0"/>
            <a:t>Независимость </a:t>
          </a:r>
          <a:r>
            <a:rPr lang="ru-RU" b="1" dirty="0" smtClean="0"/>
            <a:t>системы </a:t>
          </a:r>
          <a:r>
            <a:rPr lang="ru-RU" b="1" dirty="0" smtClean="0"/>
            <a:t>от используемой СУБД и сервера приложений</a:t>
          </a:r>
        </a:p>
      </dgm:t>
    </dgm:pt>
    <dgm:pt modelId="{6DE304B8-B4C9-4388-AB96-ADCBC43BBB03}" type="parTrans" cxnId="{D8EF2927-C999-4061-8038-98FDE15DA621}">
      <dgm:prSet/>
      <dgm:spPr/>
      <dgm:t>
        <a:bodyPr/>
        <a:lstStyle/>
        <a:p>
          <a:endParaRPr lang="ru-RU"/>
        </a:p>
      </dgm:t>
    </dgm:pt>
    <dgm:pt modelId="{728E2051-5DEA-4D1D-B7C4-D9A035F50E1B}" type="sibTrans" cxnId="{D8EF2927-C999-4061-8038-98FDE15DA621}">
      <dgm:prSet/>
      <dgm:spPr/>
      <dgm:t>
        <a:bodyPr/>
        <a:lstStyle/>
        <a:p>
          <a:endParaRPr lang="ru-RU"/>
        </a:p>
      </dgm:t>
    </dgm:pt>
    <dgm:pt modelId="{E451B8C3-4041-4103-AAB2-EF2F26DF584C}">
      <dgm:prSet phldrT="[Текст]"/>
      <dgm:spPr/>
      <dgm:t>
        <a:bodyPr/>
        <a:lstStyle/>
        <a:p>
          <a:pPr rtl="0"/>
          <a:r>
            <a:rPr lang="ru-RU" b="1" dirty="0" smtClean="0"/>
            <a:t>Использование </a:t>
          </a:r>
          <a:r>
            <a:rPr lang="ru-RU" b="1" dirty="0" smtClean="0"/>
            <a:t>только открытых технологий и стандартов:</a:t>
          </a:r>
        </a:p>
      </dgm:t>
    </dgm:pt>
    <dgm:pt modelId="{3B245569-7FF2-46BE-B791-3BBEEBDDB134}" type="parTrans" cxnId="{68631D18-08E6-4B79-86CD-C7B6E807FD64}">
      <dgm:prSet/>
      <dgm:spPr/>
      <dgm:t>
        <a:bodyPr/>
        <a:lstStyle/>
        <a:p>
          <a:endParaRPr lang="ru-RU"/>
        </a:p>
      </dgm:t>
    </dgm:pt>
    <dgm:pt modelId="{43345EAC-A8A3-472B-90A8-55B58CF750C8}" type="sibTrans" cxnId="{68631D18-08E6-4B79-86CD-C7B6E807FD64}">
      <dgm:prSet/>
      <dgm:spPr/>
      <dgm:t>
        <a:bodyPr/>
        <a:lstStyle/>
        <a:p>
          <a:endParaRPr lang="ru-RU"/>
        </a:p>
      </dgm:t>
    </dgm:pt>
    <dgm:pt modelId="{FF4B9BE2-597B-4850-8533-EACBE149423A}">
      <dgm:prSet phldrT="[Текст]"/>
      <dgm:spPr/>
      <dgm:t>
        <a:bodyPr/>
        <a:lstStyle/>
        <a:p>
          <a:pPr rtl="0"/>
          <a:r>
            <a:rPr lang="en-US" dirty="0" smtClean="0"/>
            <a:t>Java</a:t>
          </a:r>
          <a:r>
            <a:rPr lang="ru-RU" dirty="0" smtClean="0"/>
            <a:t>–технологии в основе системы</a:t>
          </a:r>
          <a:endParaRPr lang="ru-RU" b="1" dirty="0" smtClean="0"/>
        </a:p>
      </dgm:t>
    </dgm:pt>
    <dgm:pt modelId="{E70FABE0-FA86-4307-8748-03BE1DCF49BF}" type="parTrans" cxnId="{49D4E329-F195-4AE6-8364-B68E7E45223D}">
      <dgm:prSet/>
      <dgm:spPr/>
      <dgm:t>
        <a:bodyPr/>
        <a:lstStyle/>
        <a:p>
          <a:endParaRPr lang="ru-RU"/>
        </a:p>
      </dgm:t>
    </dgm:pt>
    <dgm:pt modelId="{2B6466A1-2D7F-42AA-86CB-BF02CE36B53B}" type="sibTrans" cxnId="{49D4E329-F195-4AE6-8364-B68E7E45223D}">
      <dgm:prSet/>
      <dgm:spPr/>
      <dgm:t>
        <a:bodyPr/>
        <a:lstStyle/>
        <a:p>
          <a:endParaRPr lang="ru-RU"/>
        </a:p>
      </dgm:t>
    </dgm:pt>
    <dgm:pt modelId="{AE59E338-6FCF-4C00-B622-6889B84A3BDA}">
      <dgm:prSet phldrT="[Текст]"/>
      <dgm:spPr/>
      <dgm:t>
        <a:bodyPr/>
        <a:lstStyle/>
        <a:p>
          <a:pPr rtl="0"/>
          <a:r>
            <a:rPr lang="ru-RU" dirty="0" smtClean="0"/>
            <a:t>Серверная бизнес–логика использует </a:t>
          </a:r>
          <a:r>
            <a:rPr lang="en-US" dirty="0" smtClean="0"/>
            <a:t>Hibernate, </a:t>
          </a:r>
          <a:r>
            <a:rPr lang="en-US" dirty="0" err="1" smtClean="0"/>
            <a:t>Vaadin</a:t>
          </a:r>
          <a:endParaRPr lang="ru-RU" b="1" dirty="0" smtClean="0"/>
        </a:p>
      </dgm:t>
    </dgm:pt>
    <dgm:pt modelId="{125E09F6-65D7-4139-BEFC-5B83FACFE03A}" type="parTrans" cxnId="{098DF96D-18D6-4C85-9A60-1FEC180A295D}">
      <dgm:prSet/>
      <dgm:spPr/>
      <dgm:t>
        <a:bodyPr/>
        <a:lstStyle/>
        <a:p>
          <a:endParaRPr lang="ru-RU"/>
        </a:p>
      </dgm:t>
    </dgm:pt>
    <dgm:pt modelId="{DB58BF38-1C75-4669-8E0C-52EEB8C51AF9}" type="sibTrans" cxnId="{098DF96D-18D6-4C85-9A60-1FEC180A295D}">
      <dgm:prSet/>
      <dgm:spPr/>
      <dgm:t>
        <a:bodyPr/>
        <a:lstStyle/>
        <a:p>
          <a:endParaRPr lang="ru-RU"/>
        </a:p>
      </dgm:t>
    </dgm:pt>
    <dgm:pt modelId="{91CA28A6-819C-4479-8DB0-285DA958BBF4}">
      <dgm:prSet phldrT="[Текст]"/>
      <dgm:spPr/>
      <dgm:t>
        <a:bodyPr/>
        <a:lstStyle/>
        <a:p>
          <a:pPr rtl="0"/>
          <a:r>
            <a:rPr lang="ru-RU" dirty="0" smtClean="0"/>
            <a:t>Система отчетности: </a:t>
          </a:r>
          <a:r>
            <a:rPr lang="en-US" dirty="0" smtClean="0"/>
            <a:t>Jasper Reports</a:t>
          </a:r>
          <a:endParaRPr lang="ru-RU" b="1" dirty="0" smtClean="0"/>
        </a:p>
      </dgm:t>
    </dgm:pt>
    <dgm:pt modelId="{524583DB-767E-44A9-863C-476A0062CC70}" type="parTrans" cxnId="{0417AF60-180B-41D1-B853-0FBD90E26B77}">
      <dgm:prSet/>
      <dgm:spPr/>
      <dgm:t>
        <a:bodyPr/>
        <a:lstStyle/>
        <a:p>
          <a:endParaRPr lang="ru-RU"/>
        </a:p>
      </dgm:t>
    </dgm:pt>
    <dgm:pt modelId="{45F00500-B60C-4AE9-858E-6567794625C4}" type="sibTrans" cxnId="{0417AF60-180B-41D1-B853-0FBD90E26B77}">
      <dgm:prSet/>
      <dgm:spPr/>
      <dgm:t>
        <a:bodyPr/>
        <a:lstStyle/>
        <a:p>
          <a:endParaRPr lang="ru-RU"/>
        </a:p>
      </dgm:t>
    </dgm:pt>
    <dgm:pt modelId="{15847C8C-4051-4BB5-AFB8-BC60AE8611B5}">
      <dgm:prSet phldrT="[Текст]"/>
      <dgm:spPr/>
      <dgm:t>
        <a:bodyPr/>
        <a:lstStyle/>
        <a:p>
          <a:pPr rtl="0"/>
          <a:r>
            <a:rPr lang="ru-RU" b="1" dirty="0" smtClean="0"/>
            <a:t>Масштабируемость обеспечивается за счет следующих факторов:</a:t>
          </a:r>
        </a:p>
      </dgm:t>
    </dgm:pt>
    <dgm:pt modelId="{C271EFD6-52BD-423A-A224-0F752458FDA0}" type="parTrans" cxnId="{F57A5573-9025-42E5-B8BB-46DBCE008656}">
      <dgm:prSet/>
      <dgm:spPr/>
      <dgm:t>
        <a:bodyPr/>
        <a:lstStyle/>
        <a:p>
          <a:endParaRPr lang="ru-RU"/>
        </a:p>
      </dgm:t>
    </dgm:pt>
    <dgm:pt modelId="{298F9489-471E-4F61-B282-5BD124D8CC2C}" type="sibTrans" cxnId="{F57A5573-9025-42E5-B8BB-46DBCE008656}">
      <dgm:prSet/>
      <dgm:spPr/>
      <dgm:t>
        <a:bodyPr/>
        <a:lstStyle/>
        <a:p>
          <a:endParaRPr lang="ru-RU"/>
        </a:p>
      </dgm:t>
    </dgm:pt>
    <dgm:pt modelId="{B908AD13-FCCA-49A6-ACD4-7AEF6FBD6883}">
      <dgm:prSet phldrT="[Текст]"/>
      <dgm:spPr/>
      <dgm:t>
        <a:bodyPr/>
        <a:lstStyle/>
        <a:p>
          <a:pPr rtl="0"/>
          <a:r>
            <a:rPr lang="ru-RU" dirty="0" smtClean="0"/>
            <a:t>Кэширование данных</a:t>
          </a:r>
        </a:p>
      </dgm:t>
    </dgm:pt>
    <dgm:pt modelId="{2185A37F-6FA8-4F2B-A766-32A51FC82CB3}" type="parTrans" cxnId="{DB2AB036-D1EB-4775-BC5C-038B57E4D5CF}">
      <dgm:prSet/>
      <dgm:spPr/>
      <dgm:t>
        <a:bodyPr/>
        <a:lstStyle/>
        <a:p>
          <a:endParaRPr lang="ru-RU"/>
        </a:p>
      </dgm:t>
    </dgm:pt>
    <dgm:pt modelId="{0B602AD0-5E32-49EC-A1E0-38BF0048C870}" type="sibTrans" cxnId="{DB2AB036-D1EB-4775-BC5C-038B57E4D5CF}">
      <dgm:prSet/>
      <dgm:spPr/>
      <dgm:t>
        <a:bodyPr/>
        <a:lstStyle/>
        <a:p>
          <a:endParaRPr lang="ru-RU"/>
        </a:p>
      </dgm:t>
    </dgm:pt>
    <dgm:pt modelId="{2845364D-D88A-4EE1-9BDC-99B989388485}">
      <dgm:prSet/>
      <dgm:spPr/>
      <dgm:t>
        <a:bodyPr/>
        <a:lstStyle/>
        <a:p>
          <a:pPr rtl="0"/>
          <a:r>
            <a:rPr lang="ru-RU" dirty="0" smtClean="0"/>
            <a:t>Гарантированное использование всех предоставленных процессорных мощностей</a:t>
          </a:r>
          <a:endParaRPr lang="ru-RU" b="1" dirty="0" smtClean="0"/>
        </a:p>
      </dgm:t>
    </dgm:pt>
    <dgm:pt modelId="{9E62D5D3-80EE-40C8-B755-B9F36329967F}" type="parTrans" cxnId="{665858E2-A11F-4FBB-A892-31A49A8755ED}">
      <dgm:prSet/>
      <dgm:spPr/>
      <dgm:t>
        <a:bodyPr/>
        <a:lstStyle/>
        <a:p>
          <a:endParaRPr lang="ru-RU"/>
        </a:p>
      </dgm:t>
    </dgm:pt>
    <dgm:pt modelId="{08E66ADF-E5CA-44B2-8001-AB7CBCAB0743}" type="sibTrans" cxnId="{665858E2-A11F-4FBB-A892-31A49A8755ED}">
      <dgm:prSet/>
      <dgm:spPr/>
      <dgm:t>
        <a:bodyPr/>
        <a:lstStyle/>
        <a:p>
          <a:endParaRPr lang="ru-RU"/>
        </a:p>
      </dgm:t>
    </dgm:pt>
    <dgm:pt modelId="{E0FE81CE-ED3D-4995-A2D9-9ECF3135A96A}">
      <dgm:prSet phldrT="[Текст]"/>
      <dgm:spPr/>
      <dgm:t>
        <a:bodyPr/>
        <a:lstStyle/>
        <a:p>
          <a:pPr rtl="0"/>
          <a:r>
            <a:rPr lang="ru-RU" b="0" dirty="0" smtClean="0"/>
            <a:t>Возможность использования свободно распространяемого системного ПО</a:t>
          </a:r>
          <a:endParaRPr lang="ru-RU" b="0" dirty="0" smtClean="0"/>
        </a:p>
      </dgm:t>
    </dgm:pt>
    <dgm:pt modelId="{6438EA74-7CD3-48D6-837D-FC479CE26317}" type="parTrans" cxnId="{1C2787C5-3AF0-4F8B-9FF2-F08961DA879A}">
      <dgm:prSet/>
      <dgm:spPr/>
      <dgm:t>
        <a:bodyPr/>
        <a:lstStyle/>
        <a:p>
          <a:endParaRPr lang="ru-RU"/>
        </a:p>
      </dgm:t>
    </dgm:pt>
    <dgm:pt modelId="{81818528-1D0F-4F48-AF90-A170C1AC44DD}" type="sibTrans" cxnId="{1C2787C5-3AF0-4F8B-9FF2-F08961DA879A}">
      <dgm:prSet/>
      <dgm:spPr/>
      <dgm:t>
        <a:bodyPr/>
        <a:lstStyle/>
        <a:p>
          <a:endParaRPr lang="ru-RU"/>
        </a:p>
      </dgm:t>
    </dgm:pt>
    <dgm:pt modelId="{73BE626E-5C75-4BBB-9956-72F806338D62}">
      <dgm:prSet phldrT="[Текст]"/>
      <dgm:spPr/>
      <dgm:t>
        <a:bodyPr/>
        <a:lstStyle/>
        <a:p>
          <a:pPr rtl="0"/>
          <a:r>
            <a:rPr lang="ru-RU" b="1" dirty="0" smtClean="0"/>
            <a:t>Возможность использования </a:t>
          </a:r>
          <a:r>
            <a:rPr lang="en-US" b="1" dirty="0" smtClean="0"/>
            <a:t>SAP HANA</a:t>
          </a:r>
          <a:r>
            <a:rPr lang="ru-RU" b="1" dirty="0" smtClean="0"/>
            <a:t> в качестве платформы</a:t>
          </a:r>
          <a:endParaRPr lang="ru-RU" b="1" dirty="0" smtClean="0"/>
        </a:p>
      </dgm:t>
    </dgm:pt>
    <dgm:pt modelId="{4B25C110-65AC-4D4E-BFFB-61CF122FB20E}" type="parTrans" cxnId="{3B41C20D-1E35-418C-A496-64534A12B0C3}">
      <dgm:prSet/>
      <dgm:spPr/>
      <dgm:t>
        <a:bodyPr/>
        <a:lstStyle/>
        <a:p>
          <a:endParaRPr lang="ru-RU"/>
        </a:p>
      </dgm:t>
    </dgm:pt>
    <dgm:pt modelId="{DFC37158-49B7-4542-B459-E62D7DF9025E}" type="sibTrans" cxnId="{3B41C20D-1E35-418C-A496-64534A12B0C3}">
      <dgm:prSet/>
      <dgm:spPr/>
      <dgm:t>
        <a:bodyPr/>
        <a:lstStyle/>
        <a:p>
          <a:endParaRPr lang="ru-RU"/>
        </a:p>
      </dgm:t>
    </dgm:pt>
    <dgm:pt modelId="{1ADE505A-3714-441A-9049-E1FA2C4BE662}">
      <dgm:prSet phldrT="[Текст]"/>
      <dgm:spPr/>
      <dgm:t>
        <a:bodyPr/>
        <a:lstStyle/>
        <a:p>
          <a:pPr rtl="0"/>
          <a:r>
            <a:rPr lang="ru-RU" b="1" dirty="0" smtClean="0"/>
            <a:t>Возможность внедрения в виде облачного сервиса</a:t>
          </a:r>
          <a:endParaRPr lang="ru-RU" b="1" dirty="0" smtClean="0"/>
        </a:p>
      </dgm:t>
    </dgm:pt>
    <dgm:pt modelId="{ACA0CD57-9987-4E38-A7A8-2B23F2F415D6}" type="parTrans" cxnId="{DE98BBA7-7B90-487D-AAF4-FF8B38B08AE6}">
      <dgm:prSet/>
      <dgm:spPr/>
      <dgm:t>
        <a:bodyPr/>
        <a:lstStyle/>
        <a:p>
          <a:endParaRPr lang="ru-RU"/>
        </a:p>
      </dgm:t>
    </dgm:pt>
    <dgm:pt modelId="{690C7B27-2BE5-4B51-A332-380373512DB9}" type="sibTrans" cxnId="{DE98BBA7-7B90-487D-AAF4-FF8B38B08AE6}">
      <dgm:prSet/>
      <dgm:spPr/>
      <dgm:t>
        <a:bodyPr/>
        <a:lstStyle/>
        <a:p>
          <a:endParaRPr lang="ru-RU"/>
        </a:p>
      </dgm:t>
    </dgm:pt>
    <dgm:pt modelId="{4CA5B191-F3DA-4062-AB4A-3EAF352C3FB5}" type="pres">
      <dgm:prSet presAssocID="{3DB9D81E-746A-477C-A527-E8F04133C8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696E2F-62A9-4883-9DE6-05EE190AD113}" type="pres">
      <dgm:prSet presAssocID="{013D2028-8633-478F-915B-CEC989D1590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20677F-1377-4804-922D-AB1BC6BA037E}" type="pres">
      <dgm:prSet presAssocID="{013D2028-8633-478F-915B-CEC989D1590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8D7D6E-4F69-4CAB-8E1B-EDBDC34BF798}" type="pres">
      <dgm:prSet presAssocID="{D93ACD27-D6AF-462C-8CCB-CB53A481AB7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869A51-7142-46E4-A815-486C11B8BE0F}" type="pres">
      <dgm:prSet presAssocID="{728E2051-5DEA-4D1D-B7C4-D9A035F50E1B}" presName="spacer" presStyleCnt="0"/>
      <dgm:spPr/>
    </dgm:pt>
    <dgm:pt modelId="{CDCD68EF-81A4-42A5-A35C-E997F757D40C}" type="pres">
      <dgm:prSet presAssocID="{73BE626E-5C75-4BBB-9956-72F806338D6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F70039-2562-4F00-9577-5D006F94115C}" type="pres">
      <dgm:prSet presAssocID="{DFC37158-49B7-4542-B459-E62D7DF9025E}" presName="spacer" presStyleCnt="0"/>
      <dgm:spPr/>
    </dgm:pt>
    <dgm:pt modelId="{810FAA3E-640B-4EDB-8248-B9EF302AC64C}" type="pres">
      <dgm:prSet presAssocID="{1ADE505A-3714-441A-9049-E1FA2C4BE66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C89BF5-98D5-44B5-988D-F565067FF494}" type="pres">
      <dgm:prSet presAssocID="{690C7B27-2BE5-4B51-A332-380373512DB9}" presName="spacer" presStyleCnt="0"/>
      <dgm:spPr/>
    </dgm:pt>
    <dgm:pt modelId="{579545A5-DDA1-4339-9464-A248615416B7}" type="pres">
      <dgm:prSet presAssocID="{E451B8C3-4041-4103-AAB2-EF2F26DF584C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900F22-0B93-4E6A-B99C-E97486F3A20B}" type="pres">
      <dgm:prSet presAssocID="{E451B8C3-4041-4103-AAB2-EF2F26DF584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A3B610-4AB1-4C25-99E5-ABB711DE453C}" type="pres">
      <dgm:prSet presAssocID="{15847C8C-4051-4BB5-AFB8-BC60AE8611B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02BA14-1B26-4606-A2BA-3F6668986055}" type="pres">
      <dgm:prSet presAssocID="{15847C8C-4051-4BB5-AFB8-BC60AE8611B5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2AB036-D1EB-4775-BC5C-038B57E4D5CF}" srcId="{15847C8C-4051-4BB5-AFB8-BC60AE8611B5}" destId="{B908AD13-FCCA-49A6-ACD4-7AEF6FBD6883}" srcOrd="0" destOrd="0" parTransId="{2185A37F-6FA8-4F2B-A766-32A51FC82CB3}" sibTransId="{0B602AD0-5E32-49EC-A1E0-38BF0048C870}"/>
    <dgm:cxn modelId="{68631D18-08E6-4B79-86CD-C7B6E807FD64}" srcId="{3DB9D81E-746A-477C-A527-E8F04133C808}" destId="{E451B8C3-4041-4103-AAB2-EF2F26DF584C}" srcOrd="4" destOrd="0" parTransId="{3B245569-7FF2-46BE-B791-3BBEEBDDB134}" sibTransId="{43345EAC-A8A3-472B-90A8-55B58CF750C8}"/>
    <dgm:cxn modelId="{1C2787C5-3AF0-4F8B-9FF2-F08961DA879A}" srcId="{E451B8C3-4041-4103-AAB2-EF2F26DF584C}" destId="{E0FE81CE-ED3D-4995-A2D9-9ECF3135A96A}" srcOrd="3" destOrd="0" parTransId="{6438EA74-7CD3-48D6-837D-FC479CE26317}" sibTransId="{81818528-1D0F-4F48-AF90-A170C1AC44DD}"/>
    <dgm:cxn modelId="{4D89BA39-6345-4F3C-8EEF-FB14324F15BC}" type="presOf" srcId="{B908AD13-FCCA-49A6-ACD4-7AEF6FBD6883}" destId="{F602BA14-1B26-4606-A2BA-3F6668986055}" srcOrd="0" destOrd="0" presId="urn:microsoft.com/office/officeart/2005/8/layout/vList2"/>
    <dgm:cxn modelId="{61122DCF-46A2-4EE9-932E-6DCA98C11F34}" type="presOf" srcId="{91CA28A6-819C-4479-8DB0-285DA958BBF4}" destId="{9D900F22-0B93-4E6A-B99C-E97486F3A20B}" srcOrd="0" destOrd="2" presId="urn:microsoft.com/office/officeart/2005/8/layout/vList2"/>
    <dgm:cxn modelId="{88A6ADA2-6768-4140-BC15-F2347F600E29}" srcId="{013D2028-8633-478F-915B-CEC989D1590D}" destId="{AC001DB0-4447-4505-9337-EC7FBDB1F546}" srcOrd="2" destOrd="0" parTransId="{29B0670F-9696-4F8A-BD67-C7E6A74B18B4}" sibTransId="{1E37CB1C-8012-401D-B04A-0EC0426354CC}"/>
    <dgm:cxn modelId="{91C451F4-DC65-4840-91D7-90ADEFFE7B04}" type="presOf" srcId="{1ADE505A-3714-441A-9049-E1FA2C4BE662}" destId="{810FAA3E-640B-4EDB-8248-B9EF302AC64C}" srcOrd="0" destOrd="0" presId="urn:microsoft.com/office/officeart/2005/8/layout/vList2"/>
    <dgm:cxn modelId="{AC74A0D3-AC9B-4AE1-8721-7DE98118CBBA}" type="presOf" srcId="{60F795E9-214E-4D93-8AED-3DECB722E5E6}" destId="{D120677F-1377-4804-922D-AB1BC6BA037E}" srcOrd="0" destOrd="1" presId="urn:microsoft.com/office/officeart/2005/8/layout/vList2"/>
    <dgm:cxn modelId="{DDDC9E7D-03CD-42C8-8933-49241D9817FF}" type="presOf" srcId="{15847C8C-4051-4BB5-AFB8-BC60AE8611B5}" destId="{71A3B610-4AB1-4C25-99E5-ABB711DE453C}" srcOrd="0" destOrd="0" presId="urn:microsoft.com/office/officeart/2005/8/layout/vList2"/>
    <dgm:cxn modelId="{DE98BBA7-7B90-487D-AAF4-FF8B38B08AE6}" srcId="{3DB9D81E-746A-477C-A527-E8F04133C808}" destId="{1ADE505A-3714-441A-9049-E1FA2C4BE662}" srcOrd="3" destOrd="0" parTransId="{ACA0CD57-9987-4E38-A7A8-2B23F2F415D6}" sibTransId="{690C7B27-2BE5-4B51-A332-380373512DB9}"/>
    <dgm:cxn modelId="{F57A5573-9025-42E5-B8BB-46DBCE008656}" srcId="{3DB9D81E-746A-477C-A527-E8F04133C808}" destId="{15847C8C-4051-4BB5-AFB8-BC60AE8611B5}" srcOrd="5" destOrd="0" parTransId="{C271EFD6-52BD-423A-A224-0F752458FDA0}" sibTransId="{298F9489-471E-4F61-B282-5BD124D8CC2C}"/>
    <dgm:cxn modelId="{31C4A553-41A9-418A-85F7-0258414FB3D6}" srcId="{013D2028-8633-478F-915B-CEC989D1590D}" destId="{2E5DDB4C-4053-4FA0-A322-80933EB99F44}" srcOrd="3" destOrd="0" parTransId="{7FAF947B-0081-46A5-86C5-93DBF142E583}" sibTransId="{E5DAF723-38BA-4EBC-9AEC-0A2E31F8A593}"/>
    <dgm:cxn modelId="{8DD65035-1D3E-46D2-8EA3-D0479EE0C67A}" srcId="{013D2028-8633-478F-915B-CEC989D1590D}" destId="{60F795E9-214E-4D93-8AED-3DECB722E5E6}" srcOrd="1" destOrd="0" parTransId="{DFDCA66B-75EE-4ADF-A056-93F64D44B6AD}" sibTransId="{A425D609-5233-492B-91B2-C77720BAF5A1}"/>
    <dgm:cxn modelId="{F98CACD1-283E-4E35-8C66-A18E80396691}" srcId="{3DB9D81E-746A-477C-A527-E8F04133C808}" destId="{013D2028-8633-478F-915B-CEC989D1590D}" srcOrd="0" destOrd="0" parTransId="{D42D56DA-98EE-4002-BCBA-4847DA974D01}" sibTransId="{7F908129-8B03-4E14-A8CC-E6D34D0E70DE}"/>
    <dgm:cxn modelId="{4EA8D71D-1A52-4B59-97A9-088DC646CFC1}" type="presOf" srcId="{E0FE81CE-ED3D-4995-A2D9-9ECF3135A96A}" destId="{9D900F22-0B93-4E6A-B99C-E97486F3A20B}" srcOrd="0" destOrd="3" presId="urn:microsoft.com/office/officeart/2005/8/layout/vList2"/>
    <dgm:cxn modelId="{32A2ED56-5467-48D9-B71A-7795914BE5E0}" type="presOf" srcId="{3DB9D81E-746A-477C-A527-E8F04133C808}" destId="{4CA5B191-F3DA-4062-AB4A-3EAF352C3FB5}" srcOrd="0" destOrd="0" presId="urn:microsoft.com/office/officeart/2005/8/layout/vList2"/>
    <dgm:cxn modelId="{C2C241F3-AB49-4D63-B227-77E9B461F5F5}" type="presOf" srcId="{AC001DB0-4447-4505-9337-EC7FBDB1F546}" destId="{D120677F-1377-4804-922D-AB1BC6BA037E}" srcOrd="0" destOrd="2" presId="urn:microsoft.com/office/officeart/2005/8/layout/vList2"/>
    <dgm:cxn modelId="{78A5F5DD-8E00-4100-BB6C-2F4B3CF1D088}" type="presOf" srcId="{013D2028-8633-478F-915B-CEC989D1590D}" destId="{DF696E2F-62A9-4883-9DE6-05EE190AD113}" srcOrd="0" destOrd="0" presId="urn:microsoft.com/office/officeart/2005/8/layout/vList2"/>
    <dgm:cxn modelId="{81A46B63-27C1-4116-A9C2-05A75E5A63A3}" type="presOf" srcId="{D93ACD27-D6AF-462C-8CCB-CB53A481AB7F}" destId="{308D7D6E-4F69-4CAB-8E1B-EDBDC34BF798}" srcOrd="0" destOrd="0" presId="urn:microsoft.com/office/officeart/2005/8/layout/vList2"/>
    <dgm:cxn modelId="{665858E2-A11F-4FBB-A892-31A49A8755ED}" srcId="{15847C8C-4051-4BB5-AFB8-BC60AE8611B5}" destId="{2845364D-D88A-4EE1-9BDC-99B989388485}" srcOrd="1" destOrd="0" parTransId="{9E62D5D3-80EE-40C8-B755-B9F36329967F}" sibTransId="{08E66ADF-E5CA-44B2-8001-AB7CBCAB0743}"/>
    <dgm:cxn modelId="{CA6CFE98-FDAA-4AB4-96B0-27DEEA968F4E}" type="presOf" srcId="{2E5DDB4C-4053-4FA0-A322-80933EB99F44}" destId="{D120677F-1377-4804-922D-AB1BC6BA037E}" srcOrd="0" destOrd="3" presId="urn:microsoft.com/office/officeart/2005/8/layout/vList2"/>
    <dgm:cxn modelId="{0417AF60-180B-41D1-B853-0FBD90E26B77}" srcId="{E451B8C3-4041-4103-AAB2-EF2F26DF584C}" destId="{91CA28A6-819C-4479-8DB0-285DA958BBF4}" srcOrd="2" destOrd="0" parTransId="{524583DB-767E-44A9-863C-476A0062CC70}" sibTransId="{45F00500-B60C-4AE9-858E-6567794625C4}"/>
    <dgm:cxn modelId="{3B41C20D-1E35-418C-A496-64534A12B0C3}" srcId="{3DB9D81E-746A-477C-A527-E8F04133C808}" destId="{73BE626E-5C75-4BBB-9956-72F806338D62}" srcOrd="2" destOrd="0" parTransId="{4B25C110-65AC-4D4E-BFFB-61CF122FB20E}" sibTransId="{DFC37158-49B7-4542-B459-E62D7DF9025E}"/>
    <dgm:cxn modelId="{38D8C022-F5F4-44D9-87E4-3B72642D97DD}" type="presOf" srcId="{4C4FB836-6A25-442E-ADD0-1FF2649B8F92}" destId="{D120677F-1377-4804-922D-AB1BC6BA037E}" srcOrd="0" destOrd="0" presId="urn:microsoft.com/office/officeart/2005/8/layout/vList2"/>
    <dgm:cxn modelId="{76685C97-A20C-4065-8F48-8B9C33F5A9CD}" type="presOf" srcId="{2845364D-D88A-4EE1-9BDC-99B989388485}" destId="{F602BA14-1B26-4606-A2BA-3F6668986055}" srcOrd="0" destOrd="1" presId="urn:microsoft.com/office/officeart/2005/8/layout/vList2"/>
    <dgm:cxn modelId="{098DF96D-18D6-4C85-9A60-1FEC180A295D}" srcId="{E451B8C3-4041-4103-AAB2-EF2F26DF584C}" destId="{AE59E338-6FCF-4C00-B622-6889B84A3BDA}" srcOrd="1" destOrd="0" parTransId="{125E09F6-65D7-4139-BEFC-5B83FACFE03A}" sibTransId="{DB58BF38-1C75-4669-8E0C-52EEB8C51AF9}"/>
    <dgm:cxn modelId="{49D4E329-F195-4AE6-8364-B68E7E45223D}" srcId="{E451B8C3-4041-4103-AAB2-EF2F26DF584C}" destId="{FF4B9BE2-597B-4850-8533-EACBE149423A}" srcOrd="0" destOrd="0" parTransId="{E70FABE0-FA86-4307-8748-03BE1DCF49BF}" sibTransId="{2B6466A1-2D7F-42AA-86CB-BF02CE36B53B}"/>
    <dgm:cxn modelId="{E0540F02-BE2C-4186-B6C5-A3AE653BA1FA}" type="presOf" srcId="{AE59E338-6FCF-4C00-B622-6889B84A3BDA}" destId="{9D900F22-0B93-4E6A-B99C-E97486F3A20B}" srcOrd="0" destOrd="1" presId="urn:microsoft.com/office/officeart/2005/8/layout/vList2"/>
    <dgm:cxn modelId="{0D006F3E-9768-462B-9A32-83F6EC9175FA}" type="presOf" srcId="{E451B8C3-4041-4103-AAB2-EF2F26DF584C}" destId="{579545A5-DDA1-4339-9464-A248615416B7}" srcOrd="0" destOrd="0" presId="urn:microsoft.com/office/officeart/2005/8/layout/vList2"/>
    <dgm:cxn modelId="{F276FFC2-3ECD-4F84-B46A-22034B219346}" type="presOf" srcId="{73BE626E-5C75-4BBB-9956-72F806338D62}" destId="{CDCD68EF-81A4-42A5-A35C-E997F757D40C}" srcOrd="0" destOrd="0" presId="urn:microsoft.com/office/officeart/2005/8/layout/vList2"/>
    <dgm:cxn modelId="{3F038035-1665-4FF9-B505-6D209C977291}" type="presOf" srcId="{FF4B9BE2-597B-4850-8533-EACBE149423A}" destId="{9D900F22-0B93-4E6A-B99C-E97486F3A20B}" srcOrd="0" destOrd="0" presId="urn:microsoft.com/office/officeart/2005/8/layout/vList2"/>
    <dgm:cxn modelId="{EE5AAEA1-FDC6-454E-83BB-26F9086174B0}" srcId="{013D2028-8633-478F-915B-CEC989D1590D}" destId="{4C4FB836-6A25-442E-ADD0-1FF2649B8F92}" srcOrd="0" destOrd="0" parTransId="{65D3D2A3-7A7B-4D57-B5C8-B705DF6A1B93}" sibTransId="{AA69A769-32CF-4C2F-A641-EDE59DE8870B}"/>
    <dgm:cxn modelId="{D8EF2927-C999-4061-8038-98FDE15DA621}" srcId="{3DB9D81E-746A-477C-A527-E8F04133C808}" destId="{D93ACD27-D6AF-462C-8CCB-CB53A481AB7F}" srcOrd="1" destOrd="0" parTransId="{6DE304B8-B4C9-4388-AB96-ADCBC43BBB03}" sibTransId="{728E2051-5DEA-4D1D-B7C4-D9A035F50E1B}"/>
    <dgm:cxn modelId="{27A7012C-36AB-4CCE-9561-297FB1C77D15}" type="presParOf" srcId="{4CA5B191-F3DA-4062-AB4A-3EAF352C3FB5}" destId="{DF696E2F-62A9-4883-9DE6-05EE190AD113}" srcOrd="0" destOrd="0" presId="urn:microsoft.com/office/officeart/2005/8/layout/vList2"/>
    <dgm:cxn modelId="{4990EB91-3CD6-4723-9E0E-1DE4DFA2EAD4}" type="presParOf" srcId="{4CA5B191-F3DA-4062-AB4A-3EAF352C3FB5}" destId="{D120677F-1377-4804-922D-AB1BC6BA037E}" srcOrd="1" destOrd="0" presId="urn:microsoft.com/office/officeart/2005/8/layout/vList2"/>
    <dgm:cxn modelId="{0277BFE4-40C0-4FFB-965C-27793B38A1D8}" type="presParOf" srcId="{4CA5B191-F3DA-4062-AB4A-3EAF352C3FB5}" destId="{308D7D6E-4F69-4CAB-8E1B-EDBDC34BF798}" srcOrd="2" destOrd="0" presId="urn:microsoft.com/office/officeart/2005/8/layout/vList2"/>
    <dgm:cxn modelId="{3C71AA57-0189-46A2-A7DD-93A46AE32413}" type="presParOf" srcId="{4CA5B191-F3DA-4062-AB4A-3EAF352C3FB5}" destId="{11869A51-7142-46E4-A815-486C11B8BE0F}" srcOrd="3" destOrd="0" presId="urn:microsoft.com/office/officeart/2005/8/layout/vList2"/>
    <dgm:cxn modelId="{BBC2043D-6C60-43AC-9AA7-3EB16F8ACBB7}" type="presParOf" srcId="{4CA5B191-F3DA-4062-AB4A-3EAF352C3FB5}" destId="{CDCD68EF-81A4-42A5-A35C-E997F757D40C}" srcOrd="4" destOrd="0" presId="urn:microsoft.com/office/officeart/2005/8/layout/vList2"/>
    <dgm:cxn modelId="{89D9CA54-400F-43F4-826E-D667F2F0D847}" type="presParOf" srcId="{4CA5B191-F3DA-4062-AB4A-3EAF352C3FB5}" destId="{65F70039-2562-4F00-9577-5D006F94115C}" srcOrd="5" destOrd="0" presId="urn:microsoft.com/office/officeart/2005/8/layout/vList2"/>
    <dgm:cxn modelId="{46776A66-E49E-47EA-8900-88375D24118E}" type="presParOf" srcId="{4CA5B191-F3DA-4062-AB4A-3EAF352C3FB5}" destId="{810FAA3E-640B-4EDB-8248-B9EF302AC64C}" srcOrd="6" destOrd="0" presId="urn:microsoft.com/office/officeart/2005/8/layout/vList2"/>
    <dgm:cxn modelId="{61892BCB-CEF3-4123-9893-12D7387F4956}" type="presParOf" srcId="{4CA5B191-F3DA-4062-AB4A-3EAF352C3FB5}" destId="{00C89BF5-98D5-44B5-988D-F565067FF494}" srcOrd="7" destOrd="0" presId="urn:microsoft.com/office/officeart/2005/8/layout/vList2"/>
    <dgm:cxn modelId="{608973A1-1819-4503-853A-533F718118D8}" type="presParOf" srcId="{4CA5B191-F3DA-4062-AB4A-3EAF352C3FB5}" destId="{579545A5-DDA1-4339-9464-A248615416B7}" srcOrd="8" destOrd="0" presId="urn:microsoft.com/office/officeart/2005/8/layout/vList2"/>
    <dgm:cxn modelId="{C7BAED33-169C-42C4-9D04-AB1BB74108D5}" type="presParOf" srcId="{4CA5B191-F3DA-4062-AB4A-3EAF352C3FB5}" destId="{9D900F22-0B93-4E6A-B99C-E97486F3A20B}" srcOrd="9" destOrd="0" presId="urn:microsoft.com/office/officeart/2005/8/layout/vList2"/>
    <dgm:cxn modelId="{2C594FBB-41ED-47E9-97E9-5A1332FCD94A}" type="presParOf" srcId="{4CA5B191-F3DA-4062-AB4A-3EAF352C3FB5}" destId="{71A3B610-4AB1-4C25-99E5-ABB711DE453C}" srcOrd="10" destOrd="0" presId="urn:microsoft.com/office/officeart/2005/8/layout/vList2"/>
    <dgm:cxn modelId="{3EA09F0E-FD43-487C-AE2D-6C4AEAAA6A4E}" type="presParOf" srcId="{4CA5B191-F3DA-4062-AB4A-3EAF352C3FB5}" destId="{F602BA14-1B26-4606-A2BA-3F6668986055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9A00B0-A56C-4857-A65D-FCF7017600C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AC351369-54AC-4D73-B195-1BE56947E28E}">
      <dgm:prSet phldrT="[Текст]"/>
      <dgm:spPr/>
      <dgm:t>
        <a:bodyPr/>
        <a:lstStyle/>
        <a:p>
          <a:r>
            <a:rPr lang="ru-RU" smtClean="0"/>
            <a:t>Использование механизмов аутентификации:</a:t>
          </a:r>
          <a:endParaRPr lang="ru-RU" dirty="0"/>
        </a:p>
      </dgm:t>
    </dgm:pt>
    <dgm:pt modelId="{E4B832F0-835D-4023-9278-A87EAAAC954B}" type="parTrans" cxnId="{8450CF25-5482-461C-990F-12C220D3ABF2}">
      <dgm:prSet/>
      <dgm:spPr/>
      <dgm:t>
        <a:bodyPr/>
        <a:lstStyle/>
        <a:p>
          <a:endParaRPr lang="ru-RU"/>
        </a:p>
      </dgm:t>
    </dgm:pt>
    <dgm:pt modelId="{A3835026-77C2-4880-A8D1-FC27577C06C9}" type="sibTrans" cxnId="{8450CF25-5482-461C-990F-12C220D3ABF2}">
      <dgm:prSet/>
      <dgm:spPr/>
      <dgm:t>
        <a:bodyPr/>
        <a:lstStyle/>
        <a:p>
          <a:endParaRPr lang="ru-RU"/>
        </a:p>
      </dgm:t>
    </dgm:pt>
    <dgm:pt modelId="{1FC255B5-A8D3-4097-8DEB-C6ACAB8B384A}">
      <dgm:prSet phldrT="[Текст]"/>
      <dgm:spPr/>
      <dgm:t>
        <a:bodyPr/>
        <a:lstStyle/>
        <a:p>
          <a:r>
            <a:rPr lang="ru-RU" dirty="0" smtClean="0"/>
            <a:t>Поддержка </a:t>
          </a:r>
          <a:r>
            <a:rPr lang="en-US" dirty="0" smtClean="0"/>
            <a:t>AD</a:t>
          </a:r>
          <a:endParaRPr lang="ru-RU" dirty="0"/>
        </a:p>
      </dgm:t>
    </dgm:pt>
    <dgm:pt modelId="{D04B8D04-2252-40EA-AAFC-E30126B8109B}" type="parTrans" cxnId="{F1494753-D2B1-4881-BBC7-E55BE9139C67}">
      <dgm:prSet/>
      <dgm:spPr/>
      <dgm:t>
        <a:bodyPr/>
        <a:lstStyle/>
        <a:p>
          <a:endParaRPr lang="ru-RU"/>
        </a:p>
      </dgm:t>
    </dgm:pt>
    <dgm:pt modelId="{C3168358-2750-476D-87CC-BB0992EE2754}" type="sibTrans" cxnId="{F1494753-D2B1-4881-BBC7-E55BE9139C67}">
      <dgm:prSet/>
      <dgm:spPr/>
      <dgm:t>
        <a:bodyPr/>
        <a:lstStyle/>
        <a:p>
          <a:endParaRPr lang="ru-RU"/>
        </a:p>
      </dgm:t>
    </dgm:pt>
    <dgm:pt modelId="{1974E11A-DA7E-4CAC-8035-556628C43EDF}">
      <dgm:prSet phldrT="[Текст]"/>
      <dgm:spPr/>
      <dgm:t>
        <a:bodyPr/>
        <a:lstStyle/>
        <a:p>
          <a:r>
            <a:rPr lang="ru-RU" dirty="0" smtClean="0"/>
            <a:t>Поддержка механизма </a:t>
          </a:r>
          <a:r>
            <a:rPr lang="en-US" dirty="0" smtClean="0"/>
            <a:t>SSO</a:t>
          </a:r>
          <a:endParaRPr lang="ru-RU" dirty="0"/>
        </a:p>
      </dgm:t>
    </dgm:pt>
    <dgm:pt modelId="{A61002DA-79E7-4098-B55A-C0CE109E660D}" type="parTrans" cxnId="{4D2F8BFC-68BE-4604-8650-9F50A953BFD7}">
      <dgm:prSet/>
      <dgm:spPr/>
      <dgm:t>
        <a:bodyPr/>
        <a:lstStyle/>
        <a:p>
          <a:endParaRPr lang="ru-RU"/>
        </a:p>
      </dgm:t>
    </dgm:pt>
    <dgm:pt modelId="{9250A966-5E46-4607-89C1-BC22546F277C}" type="sibTrans" cxnId="{4D2F8BFC-68BE-4604-8650-9F50A953BFD7}">
      <dgm:prSet/>
      <dgm:spPr/>
      <dgm:t>
        <a:bodyPr/>
        <a:lstStyle/>
        <a:p>
          <a:endParaRPr lang="ru-RU"/>
        </a:p>
      </dgm:t>
    </dgm:pt>
    <dgm:pt modelId="{66A32D25-2227-460F-852E-B6A54857E3C8}">
      <dgm:prSet phldrT="[Текст]"/>
      <dgm:spPr/>
      <dgm:t>
        <a:bodyPr/>
        <a:lstStyle/>
        <a:p>
          <a:r>
            <a:rPr lang="ru-RU" dirty="0" smtClean="0"/>
            <a:t>Авторизация действий пользователя:</a:t>
          </a:r>
          <a:endParaRPr lang="ru-RU" dirty="0"/>
        </a:p>
      </dgm:t>
    </dgm:pt>
    <dgm:pt modelId="{40695AB6-9A5B-4C2A-B3D0-019C4E4E6BD7}" type="parTrans" cxnId="{FC016417-DAE7-47CD-BF4C-16A0A2745D58}">
      <dgm:prSet/>
      <dgm:spPr/>
      <dgm:t>
        <a:bodyPr/>
        <a:lstStyle/>
        <a:p>
          <a:endParaRPr lang="ru-RU"/>
        </a:p>
      </dgm:t>
    </dgm:pt>
    <dgm:pt modelId="{FADFDCA4-0DEE-4495-86AD-3AFBB2236CE2}" type="sibTrans" cxnId="{FC016417-DAE7-47CD-BF4C-16A0A2745D58}">
      <dgm:prSet/>
      <dgm:spPr/>
      <dgm:t>
        <a:bodyPr/>
        <a:lstStyle/>
        <a:p>
          <a:endParaRPr lang="ru-RU"/>
        </a:p>
      </dgm:t>
    </dgm:pt>
    <dgm:pt modelId="{E857142B-1028-432F-90D0-3CA63562B6FC}">
      <dgm:prSet phldrT="[Текст]"/>
      <dgm:spPr/>
      <dgm:t>
        <a:bodyPr/>
        <a:lstStyle/>
        <a:p>
          <a:r>
            <a:rPr lang="ru-RU" dirty="0" smtClean="0"/>
            <a:t>Единая система, где внешний вид интерфейса пользователя определяется набором ролей</a:t>
          </a:r>
          <a:endParaRPr lang="ru-RU" dirty="0"/>
        </a:p>
      </dgm:t>
    </dgm:pt>
    <dgm:pt modelId="{B01CAD87-B6FE-48B1-8DE6-2436D25C0E5C}" type="parTrans" cxnId="{EDECD47A-12A9-41FC-BFBD-59FEF767BD79}">
      <dgm:prSet/>
      <dgm:spPr/>
      <dgm:t>
        <a:bodyPr/>
        <a:lstStyle/>
        <a:p>
          <a:endParaRPr lang="ru-RU"/>
        </a:p>
      </dgm:t>
    </dgm:pt>
    <dgm:pt modelId="{24179E4D-3FF3-428F-9106-DB1ACBF08D0D}" type="sibTrans" cxnId="{EDECD47A-12A9-41FC-BFBD-59FEF767BD79}">
      <dgm:prSet/>
      <dgm:spPr/>
      <dgm:t>
        <a:bodyPr/>
        <a:lstStyle/>
        <a:p>
          <a:endParaRPr lang="ru-RU"/>
        </a:p>
      </dgm:t>
    </dgm:pt>
    <dgm:pt modelId="{C2F911F5-090F-490B-8D95-22603507D40A}">
      <dgm:prSet phldrT="[Текст]"/>
      <dgm:spPr/>
      <dgm:t>
        <a:bodyPr/>
        <a:lstStyle/>
        <a:p>
          <a:r>
            <a:rPr lang="ru-RU" dirty="0" smtClean="0"/>
            <a:t>Авторизация выполняется на уровне серверной бизнес–логики</a:t>
          </a:r>
          <a:endParaRPr lang="ru-RU" dirty="0"/>
        </a:p>
      </dgm:t>
    </dgm:pt>
    <dgm:pt modelId="{BE788B8B-B056-439D-851E-D1CA9A1E7830}" type="parTrans" cxnId="{6E727098-712D-4B25-B188-BB39B1439CB3}">
      <dgm:prSet/>
      <dgm:spPr/>
      <dgm:t>
        <a:bodyPr/>
        <a:lstStyle/>
        <a:p>
          <a:endParaRPr lang="ru-RU"/>
        </a:p>
      </dgm:t>
    </dgm:pt>
    <dgm:pt modelId="{15EE9A31-6D25-412F-A419-C93C4D4C90C0}" type="sibTrans" cxnId="{6E727098-712D-4B25-B188-BB39B1439CB3}">
      <dgm:prSet/>
      <dgm:spPr/>
      <dgm:t>
        <a:bodyPr/>
        <a:lstStyle/>
        <a:p>
          <a:endParaRPr lang="ru-RU"/>
        </a:p>
      </dgm:t>
    </dgm:pt>
    <dgm:pt modelId="{5BC59B1F-C83C-498F-8CDC-4C625A29DCBA}">
      <dgm:prSet phldrT="[Текст]"/>
      <dgm:spPr/>
      <dgm:t>
        <a:bodyPr/>
        <a:lstStyle/>
        <a:p>
          <a:r>
            <a:rPr lang="ru-RU" dirty="0" smtClean="0"/>
            <a:t>Управление видимостью объектов оборота наличности:</a:t>
          </a:r>
          <a:endParaRPr lang="ru-RU" dirty="0"/>
        </a:p>
      </dgm:t>
    </dgm:pt>
    <dgm:pt modelId="{10E6284F-964C-4DAE-A46C-537F62B87924}" type="parTrans" cxnId="{E70343D9-63D2-4335-A3C8-7EB7468AF004}">
      <dgm:prSet/>
      <dgm:spPr/>
      <dgm:t>
        <a:bodyPr/>
        <a:lstStyle/>
        <a:p>
          <a:endParaRPr lang="ru-RU"/>
        </a:p>
      </dgm:t>
    </dgm:pt>
    <dgm:pt modelId="{7356EFFD-C188-4C5B-B531-8C86093850D4}" type="sibTrans" cxnId="{E70343D9-63D2-4335-A3C8-7EB7468AF004}">
      <dgm:prSet/>
      <dgm:spPr/>
      <dgm:t>
        <a:bodyPr/>
        <a:lstStyle/>
        <a:p>
          <a:endParaRPr lang="ru-RU"/>
        </a:p>
      </dgm:t>
    </dgm:pt>
    <dgm:pt modelId="{7149EC96-C7DD-4D1E-A112-C8688CEEEC10}">
      <dgm:prSet phldrT="[Текст]"/>
      <dgm:spPr/>
      <dgm:t>
        <a:bodyPr/>
        <a:lstStyle/>
        <a:p>
          <a:r>
            <a:rPr lang="ru-RU" dirty="0" smtClean="0"/>
            <a:t>Управление видимостью объектов оборота наличности в разрезе КУ и ВСП</a:t>
          </a:r>
          <a:endParaRPr lang="ru-RU" dirty="0"/>
        </a:p>
      </dgm:t>
    </dgm:pt>
    <dgm:pt modelId="{BFB8D85C-5E5F-4D2C-A7F3-70BD80101C30}" type="parTrans" cxnId="{AB36BABA-81C0-4B31-91A9-24E63AFCAFCF}">
      <dgm:prSet/>
      <dgm:spPr/>
      <dgm:t>
        <a:bodyPr/>
        <a:lstStyle/>
        <a:p>
          <a:endParaRPr lang="ru-RU"/>
        </a:p>
      </dgm:t>
    </dgm:pt>
    <dgm:pt modelId="{F50721C6-5820-4D2F-84C0-2384C49966CE}" type="sibTrans" cxnId="{AB36BABA-81C0-4B31-91A9-24E63AFCAFCF}">
      <dgm:prSet/>
      <dgm:spPr/>
      <dgm:t>
        <a:bodyPr/>
        <a:lstStyle/>
        <a:p>
          <a:endParaRPr lang="ru-RU"/>
        </a:p>
      </dgm:t>
    </dgm:pt>
    <dgm:pt modelId="{0032258A-D741-429F-B019-E6FB67219D10}">
      <dgm:prSet phldrT="[Текст]"/>
      <dgm:spPr/>
      <dgm:t>
        <a:bodyPr/>
        <a:lstStyle/>
        <a:p>
          <a:r>
            <a:rPr lang="ru-RU" dirty="0" smtClean="0"/>
            <a:t>Использование механизмов </a:t>
          </a:r>
          <a:r>
            <a:rPr lang="en-US" dirty="0" smtClean="0"/>
            <a:t>ACL</a:t>
          </a:r>
          <a:endParaRPr lang="ru-RU" dirty="0"/>
        </a:p>
      </dgm:t>
    </dgm:pt>
    <dgm:pt modelId="{29138A63-08DD-4B16-8831-F3F42AC7C29C}" type="parTrans" cxnId="{CFFC00F9-E5E4-463B-836B-CDC2183E6372}">
      <dgm:prSet/>
      <dgm:spPr/>
      <dgm:t>
        <a:bodyPr/>
        <a:lstStyle/>
        <a:p>
          <a:endParaRPr lang="ru-RU"/>
        </a:p>
      </dgm:t>
    </dgm:pt>
    <dgm:pt modelId="{A476CF19-BE65-49AB-84E0-F0F129D102E8}" type="sibTrans" cxnId="{CFFC00F9-E5E4-463B-836B-CDC2183E6372}">
      <dgm:prSet/>
      <dgm:spPr/>
      <dgm:t>
        <a:bodyPr/>
        <a:lstStyle/>
        <a:p>
          <a:endParaRPr lang="ru-RU"/>
        </a:p>
      </dgm:t>
    </dgm:pt>
    <dgm:pt modelId="{134CDBC5-B2B5-4B7F-AFD3-962A60C5CD2D}">
      <dgm:prSet phldrT="[Текст]"/>
      <dgm:spPr/>
      <dgm:t>
        <a:bodyPr/>
        <a:lstStyle/>
        <a:p>
          <a:r>
            <a:rPr lang="ru-RU" dirty="0" smtClean="0"/>
            <a:t>Аудит событий:</a:t>
          </a:r>
        </a:p>
      </dgm:t>
    </dgm:pt>
    <dgm:pt modelId="{5F8405DF-CF5B-438B-B71A-9C992EB605BC}" type="parTrans" cxnId="{0B9CB701-F1F6-4F2E-8368-8EB25911E33C}">
      <dgm:prSet/>
      <dgm:spPr/>
      <dgm:t>
        <a:bodyPr/>
        <a:lstStyle/>
        <a:p>
          <a:endParaRPr lang="ru-RU"/>
        </a:p>
      </dgm:t>
    </dgm:pt>
    <dgm:pt modelId="{3F188E50-49C8-47CB-B7D4-E57D96F7D052}" type="sibTrans" cxnId="{0B9CB701-F1F6-4F2E-8368-8EB25911E33C}">
      <dgm:prSet/>
      <dgm:spPr/>
      <dgm:t>
        <a:bodyPr/>
        <a:lstStyle/>
        <a:p>
          <a:endParaRPr lang="ru-RU"/>
        </a:p>
      </dgm:t>
    </dgm:pt>
    <dgm:pt modelId="{279D6437-47FE-4001-BA38-15D52EC392A0}">
      <dgm:prSet phldrT="[Текст]"/>
      <dgm:spPr/>
      <dgm:t>
        <a:bodyPr/>
        <a:lstStyle/>
        <a:p>
          <a:r>
            <a:rPr lang="ru-RU" dirty="0" smtClean="0"/>
            <a:t>Фиксация всех действий пользователя, влияющих на результаты прогнозирования и формирования распоряжений на инкассацию</a:t>
          </a:r>
        </a:p>
      </dgm:t>
    </dgm:pt>
    <dgm:pt modelId="{60C60EE4-D61F-41FF-8920-E52816E32C65}" type="parTrans" cxnId="{179256F1-34E2-4FBE-BFCA-F3D96C00341C}">
      <dgm:prSet/>
      <dgm:spPr/>
      <dgm:t>
        <a:bodyPr/>
        <a:lstStyle/>
        <a:p>
          <a:endParaRPr lang="ru-RU"/>
        </a:p>
      </dgm:t>
    </dgm:pt>
    <dgm:pt modelId="{A274D5A0-7CE2-4D0D-86CA-52F9B2296413}" type="sibTrans" cxnId="{179256F1-34E2-4FBE-BFCA-F3D96C00341C}">
      <dgm:prSet/>
      <dgm:spPr/>
      <dgm:t>
        <a:bodyPr/>
        <a:lstStyle/>
        <a:p>
          <a:endParaRPr lang="ru-RU"/>
        </a:p>
      </dgm:t>
    </dgm:pt>
    <dgm:pt modelId="{50B3BBD4-6B93-4178-9053-07BB58A6A88A}">
      <dgm:prSet phldrT="[Текст]"/>
      <dgm:spPr/>
      <dgm:t>
        <a:bodyPr/>
        <a:lstStyle/>
        <a:p>
          <a:r>
            <a:rPr lang="ru-RU" dirty="0" smtClean="0"/>
            <a:t>Возможность анализа результатов в разрезе объектов оборота наличности и системных событий</a:t>
          </a:r>
        </a:p>
      </dgm:t>
    </dgm:pt>
    <dgm:pt modelId="{E4CCB834-9903-4FC7-A982-31734D05EE3B}" type="parTrans" cxnId="{D2FFDEAC-5C71-4F1F-9F30-FA04A2CDAEFF}">
      <dgm:prSet/>
      <dgm:spPr/>
      <dgm:t>
        <a:bodyPr/>
        <a:lstStyle/>
        <a:p>
          <a:endParaRPr lang="ru-RU"/>
        </a:p>
      </dgm:t>
    </dgm:pt>
    <dgm:pt modelId="{B7847454-7188-46FD-8088-7DEC95AA2B97}" type="sibTrans" cxnId="{D2FFDEAC-5C71-4F1F-9F30-FA04A2CDAEFF}">
      <dgm:prSet/>
      <dgm:spPr/>
      <dgm:t>
        <a:bodyPr/>
        <a:lstStyle/>
        <a:p>
          <a:endParaRPr lang="ru-RU"/>
        </a:p>
      </dgm:t>
    </dgm:pt>
    <dgm:pt modelId="{C0D267E6-995E-43AC-91FA-9207419BD6F0}" type="pres">
      <dgm:prSet presAssocID="{1B9A00B0-A56C-4857-A65D-FCF7017600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25C5A7-9BA8-4BD8-BB28-24CA41965A58}" type="pres">
      <dgm:prSet presAssocID="{AC351369-54AC-4D73-B195-1BE56947E28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00AAF7-5620-4FEB-8834-030A37F356E1}" type="pres">
      <dgm:prSet presAssocID="{AC351369-54AC-4D73-B195-1BE56947E28E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D8A6AD-AA23-4C38-9F6F-35DC43184F34}" type="pres">
      <dgm:prSet presAssocID="{66A32D25-2227-460F-852E-B6A54857E3C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EE73C1-12FE-40CF-AD76-95A7361DF82E}" type="pres">
      <dgm:prSet presAssocID="{66A32D25-2227-460F-852E-B6A54857E3C8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47B8E2-4391-4A32-9C04-6667CA608499}" type="pres">
      <dgm:prSet presAssocID="{5BC59B1F-C83C-498F-8CDC-4C625A29DC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282DD8-3DD8-463A-8EB7-39EAC2E03D5A}" type="pres">
      <dgm:prSet presAssocID="{5BC59B1F-C83C-498F-8CDC-4C625A29DCB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77D98E-9E9C-42E4-853B-AAAB174488CD}" type="pres">
      <dgm:prSet presAssocID="{134CDBC5-B2B5-4B7F-AFD3-962A60C5CD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F19ABA-1A3F-4C0A-AF22-EFA77184B09B}" type="pres">
      <dgm:prSet presAssocID="{134CDBC5-B2B5-4B7F-AFD3-962A60C5CD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3D9D69A-8DAA-46BF-8578-709B6C9DE9B7}" type="presOf" srcId="{50B3BBD4-6B93-4178-9053-07BB58A6A88A}" destId="{F4F19ABA-1A3F-4C0A-AF22-EFA77184B09B}" srcOrd="0" destOrd="1" presId="urn:microsoft.com/office/officeart/2005/8/layout/vList2"/>
    <dgm:cxn modelId="{6E727098-712D-4B25-B188-BB39B1439CB3}" srcId="{66A32D25-2227-460F-852E-B6A54857E3C8}" destId="{C2F911F5-090F-490B-8D95-22603507D40A}" srcOrd="1" destOrd="0" parTransId="{BE788B8B-B056-439D-851E-D1CA9A1E7830}" sibTransId="{15EE9A31-6D25-412F-A419-C93C4D4C90C0}"/>
    <dgm:cxn modelId="{0B9CB701-F1F6-4F2E-8368-8EB25911E33C}" srcId="{1B9A00B0-A56C-4857-A65D-FCF7017600C8}" destId="{134CDBC5-B2B5-4B7F-AFD3-962A60C5CD2D}" srcOrd="3" destOrd="0" parTransId="{5F8405DF-CF5B-438B-B71A-9C992EB605BC}" sibTransId="{3F188E50-49C8-47CB-B7D4-E57D96F7D052}"/>
    <dgm:cxn modelId="{EDECD47A-12A9-41FC-BFBD-59FEF767BD79}" srcId="{66A32D25-2227-460F-852E-B6A54857E3C8}" destId="{E857142B-1028-432F-90D0-3CA63562B6FC}" srcOrd="0" destOrd="0" parTransId="{B01CAD87-B6FE-48B1-8DE6-2436D25C0E5C}" sibTransId="{24179E4D-3FF3-428F-9106-DB1ACBF08D0D}"/>
    <dgm:cxn modelId="{8450CF25-5482-461C-990F-12C220D3ABF2}" srcId="{1B9A00B0-A56C-4857-A65D-FCF7017600C8}" destId="{AC351369-54AC-4D73-B195-1BE56947E28E}" srcOrd="0" destOrd="0" parTransId="{E4B832F0-835D-4023-9278-A87EAAAC954B}" sibTransId="{A3835026-77C2-4880-A8D1-FC27577C06C9}"/>
    <dgm:cxn modelId="{F1494753-D2B1-4881-BBC7-E55BE9139C67}" srcId="{AC351369-54AC-4D73-B195-1BE56947E28E}" destId="{1FC255B5-A8D3-4097-8DEB-C6ACAB8B384A}" srcOrd="0" destOrd="0" parTransId="{D04B8D04-2252-40EA-AAFC-E30126B8109B}" sibTransId="{C3168358-2750-476D-87CC-BB0992EE2754}"/>
    <dgm:cxn modelId="{DF93A0D5-3B88-4BC2-8A77-05E7AA76036E}" type="presOf" srcId="{AC351369-54AC-4D73-B195-1BE56947E28E}" destId="{6A25C5A7-9BA8-4BD8-BB28-24CA41965A58}" srcOrd="0" destOrd="0" presId="urn:microsoft.com/office/officeart/2005/8/layout/vList2"/>
    <dgm:cxn modelId="{87BB8252-D327-4483-BBDE-B8E0FAB8F77B}" type="presOf" srcId="{5BC59B1F-C83C-498F-8CDC-4C625A29DCBA}" destId="{4647B8E2-4391-4A32-9C04-6667CA608499}" srcOrd="0" destOrd="0" presId="urn:microsoft.com/office/officeart/2005/8/layout/vList2"/>
    <dgm:cxn modelId="{AB36BABA-81C0-4B31-91A9-24E63AFCAFCF}" srcId="{5BC59B1F-C83C-498F-8CDC-4C625A29DCBA}" destId="{7149EC96-C7DD-4D1E-A112-C8688CEEEC10}" srcOrd="0" destOrd="0" parTransId="{BFB8D85C-5E5F-4D2C-A7F3-70BD80101C30}" sibTransId="{F50721C6-5820-4D2F-84C0-2384C49966CE}"/>
    <dgm:cxn modelId="{B74BFAE7-68D2-4490-95F8-B6D01E5D05CD}" type="presOf" srcId="{66A32D25-2227-460F-852E-B6A54857E3C8}" destId="{3FD8A6AD-AA23-4C38-9F6F-35DC43184F34}" srcOrd="0" destOrd="0" presId="urn:microsoft.com/office/officeart/2005/8/layout/vList2"/>
    <dgm:cxn modelId="{40B95234-8966-4ABF-8A2B-E09B08C1860A}" type="presOf" srcId="{134CDBC5-B2B5-4B7F-AFD3-962A60C5CD2D}" destId="{0077D98E-9E9C-42E4-853B-AAAB174488CD}" srcOrd="0" destOrd="0" presId="urn:microsoft.com/office/officeart/2005/8/layout/vList2"/>
    <dgm:cxn modelId="{CFFC00F9-E5E4-463B-836B-CDC2183E6372}" srcId="{5BC59B1F-C83C-498F-8CDC-4C625A29DCBA}" destId="{0032258A-D741-429F-B019-E6FB67219D10}" srcOrd="1" destOrd="0" parTransId="{29138A63-08DD-4B16-8831-F3F42AC7C29C}" sibTransId="{A476CF19-BE65-49AB-84E0-F0F129D102E8}"/>
    <dgm:cxn modelId="{70C1014A-B3FB-4C09-99CC-58F5CABCB90A}" type="presOf" srcId="{1B9A00B0-A56C-4857-A65D-FCF7017600C8}" destId="{C0D267E6-995E-43AC-91FA-9207419BD6F0}" srcOrd="0" destOrd="0" presId="urn:microsoft.com/office/officeart/2005/8/layout/vList2"/>
    <dgm:cxn modelId="{179256F1-34E2-4FBE-BFCA-F3D96C00341C}" srcId="{134CDBC5-B2B5-4B7F-AFD3-962A60C5CD2D}" destId="{279D6437-47FE-4001-BA38-15D52EC392A0}" srcOrd="0" destOrd="0" parTransId="{60C60EE4-D61F-41FF-8920-E52816E32C65}" sibTransId="{A274D5A0-7CE2-4D0D-86CA-52F9B2296413}"/>
    <dgm:cxn modelId="{ABD9A0B0-33D2-4B11-92E3-431885679FEE}" type="presOf" srcId="{279D6437-47FE-4001-BA38-15D52EC392A0}" destId="{F4F19ABA-1A3F-4C0A-AF22-EFA77184B09B}" srcOrd="0" destOrd="0" presId="urn:microsoft.com/office/officeart/2005/8/layout/vList2"/>
    <dgm:cxn modelId="{575C6DE5-EF44-4047-B097-88661B2A5B5F}" type="presOf" srcId="{0032258A-D741-429F-B019-E6FB67219D10}" destId="{E5282DD8-3DD8-463A-8EB7-39EAC2E03D5A}" srcOrd="0" destOrd="1" presId="urn:microsoft.com/office/officeart/2005/8/layout/vList2"/>
    <dgm:cxn modelId="{D2FFDEAC-5C71-4F1F-9F30-FA04A2CDAEFF}" srcId="{134CDBC5-B2B5-4B7F-AFD3-962A60C5CD2D}" destId="{50B3BBD4-6B93-4178-9053-07BB58A6A88A}" srcOrd="1" destOrd="0" parTransId="{E4CCB834-9903-4FC7-A982-31734D05EE3B}" sibTransId="{B7847454-7188-46FD-8088-7DEC95AA2B97}"/>
    <dgm:cxn modelId="{FC016417-DAE7-47CD-BF4C-16A0A2745D58}" srcId="{1B9A00B0-A56C-4857-A65D-FCF7017600C8}" destId="{66A32D25-2227-460F-852E-B6A54857E3C8}" srcOrd="1" destOrd="0" parTransId="{40695AB6-9A5B-4C2A-B3D0-019C4E4E6BD7}" sibTransId="{FADFDCA4-0DEE-4495-86AD-3AFBB2236CE2}"/>
    <dgm:cxn modelId="{9150CF06-9045-48E4-AAC7-8B04760694AD}" type="presOf" srcId="{E857142B-1028-432F-90D0-3CA63562B6FC}" destId="{3CEE73C1-12FE-40CF-AD76-95A7361DF82E}" srcOrd="0" destOrd="0" presId="urn:microsoft.com/office/officeart/2005/8/layout/vList2"/>
    <dgm:cxn modelId="{4D2F8BFC-68BE-4604-8650-9F50A953BFD7}" srcId="{AC351369-54AC-4D73-B195-1BE56947E28E}" destId="{1974E11A-DA7E-4CAC-8035-556628C43EDF}" srcOrd="1" destOrd="0" parTransId="{A61002DA-79E7-4098-B55A-C0CE109E660D}" sibTransId="{9250A966-5E46-4607-89C1-BC22546F277C}"/>
    <dgm:cxn modelId="{D8822D97-D709-486C-B933-6D3CC48B13F0}" type="presOf" srcId="{1FC255B5-A8D3-4097-8DEB-C6ACAB8B384A}" destId="{2700AAF7-5620-4FEB-8834-030A37F356E1}" srcOrd="0" destOrd="0" presId="urn:microsoft.com/office/officeart/2005/8/layout/vList2"/>
    <dgm:cxn modelId="{343CCE82-CC2D-4A84-823F-928C8C24E5B1}" type="presOf" srcId="{C2F911F5-090F-490B-8D95-22603507D40A}" destId="{3CEE73C1-12FE-40CF-AD76-95A7361DF82E}" srcOrd="0" destOrd="1" presId="urn:microsoft.com/office/officeart/2005/8/layout/vList2"/>
    <dgm:cxn modelId="{E70343D9-63D2-4335-A3C8-7EB7468AF004}" srcId="{1B9A00B0-A56C-4857-A65D-FCF7017600C8}" destId="{5BC59B1F-C83C-498F-8CDC-4C625A29DCBA}" srcOrd="2" destOrd="0" parTransId="{10E6284F-964C-4DAE-A46C-537F62B87924}" sibTransId="{7356EFFD-C188-4C5B-B531-8C86093850D4}"/>
    <dgm:cxn modelId="{C5D5C8A3-31E0-4AD5-B21F-BE71DC52AF32}" type="presOf" srcId="{7149EC96-C7DD-4D1E-A112-C8688CEEEC10}" destId="{E5282DD8-3DD8-463A-8EB7-39EAC2E03D5A}" srcOrd="0" destOrd="0" presId="urn:microsoft.com/office/officeart/2005/8/layout/vList2"/>
    <dgm:cxn modelId="{1D6F852B-AF51-4F45-9C25-2F0AC55D1A9E}" type="presOf" srcId="{1974E11A-DA7E-4CAC-8035-556628C43EDF}" destId="{2700AAF7-5620-4FEB-8834-030A37F356E1}" srcOrd="0" destOrd="1" presId="urn:microsoft.com/office/officeart/2005/8/layout/vList2"/>
    <dgm:cxn modelId="{0925581E-7DAF-403F-ACFE-92D9E53E04EB}" type="presParOf" srcId="{C0D267E6-995E-43AC-91FA-9207419BD6F0}" destId="{6A25C5A7-9BA8-4BD8-BB28-24CA41965A58}" srcOrd="0" destOrd="0" presId="urn:microsoft.com/office/officeart/2005/8/layout/vList2"/>
    <dgm:cxn modelId="{CE8ED489-4584-4BF0-9AFE-527DBD50BA51}" type="presParOf" srcId="{C0D267E6-995E-43AC-91FA-9207419BD6F0}" destId="{2700AAF7-5620-4FEB-8834-030A37F356E1}" srcOrd="1" destOrd="0" presId="urn:microsoft.com/office/officeart/2005/8/layout/vList2"/>
    <dgm:cxn modelId="{28397B54-C29D-4AD3-9182-C48DC93AF768}" type="presParOf" srcId="{C0D267E6-995E-43AC-91FA-9207419BD6F0}" destId="{3FD8A6AD-AA23-4C38-9F6F-35DC43184F34}" srcOrd="2" destOrd="0" presId="urn:microsoft.com/office/officeart/2005/8/layout/vList2"/>
    <dgm:cxn modelId="{9C6F4378-AA11-4CF0-94F9-D70D40859858}" type="presParOf" srcId="{C0D267E6-995E-43AC-91FA-9207419BD6F0}" destId="{3CEE73C1-12FE-40CF-AD76-95A7361DF82E}" srcOrd="3" destOrd="0" presId="urn:microsoft.com/office/officeart/2005/8/layout/vList2"/>
    <dgm:cxn modelId="{A562FBAB-D49A-4A87-81A0-8994EE12BD4C}" type="presParOf" srcId="{C0D267E6-995E-43AC-91FA-9207419BD6F0}" destId="{4647B8E2-4391-4A32-9C04-6667CA608499}" srcOrd="4" destOrd="0" presId="urn:microsoft.com/office/officeart/2005/8/layout/vList2"/>
    <dgm:cxn modelId="{1920105D-F56A-463D-B4E9-20E027F4C5C8}" type="presParOf" srcId="{C0D267E6-995E-43AC-91FA-9207419BD6F0}" destId="{E5282DD8-3DD8-463A-8EB7-39EAC2E03D5A}" srcOrd="5" destOrd="0" presId="urn:microsoft.com/office/officeart/2005/8/layout/vList2"/>
    <dgm:cxn modelId="{FD3D1AC3-BE24-48A3-8E36-BAD45FCC4066}" type="presParOf" srcId="{C0D267E6-995E-43AC-91FA-9207419BD6F0}" destId="{0077D98E-9E9C-42E4-853B-AAAB174488CD}" srcOrd="6" destOrd="0" presId="urn:microsoft.com/office/officeart/2005/8/layout/vList2"/>
    <dgm:cxn modelId="{555C4D1B-B5D7-4CD5-A902-BBE074B0D597}" type="presParOf" srcId="{C0D267E6-995E-43AC-91FA-9207419BD6F0}" destId="{F4F19ABA-1A3F-4C0A-AF22-EFA77184B09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536F3-9D67-4CA5-AC0C-5AEFD772062D}">
      <dsp:nvSpPr>
        <dsp:cNvPr id="0" name=""/>
        <dsp:cNvSpPr/>
      </dsp:nvSpPr>
      <dsp:spPr>
        <a:xfrm>
          <a:off x="0" y="955907"/>
          <a:ext cx="2745304" cy="16471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i="0" kern="1200" baseline="0" dirty="0" smtClean="0"/>
            <a:t>Оптимальный график инкассаций, </a:t>
          </a:r>
          <a:r>
            <a:rPr lang="ru-RU" sz="2100" b="1" i="0" kern="1200" baseline="0" dirty="0" err="1" smtClean="0"/>
            <a:t>минимизирующий</a:t>
          </a:r>
          <a:r>
            <a:rPr lang="ru-RU" sz="2100" b="1" i="0" kern="1200" baseline="0" dirty="0" smtClean="0"/>
            <a:t> операционные расходы</a:t>
          </a:r>
          <a:endParaRPr lang="ru-RU" sz="2100" b="1" i="0" kern="1200" baseline="0" dirty="0"/>
        </a:p>
      </dsp:txBody>
      <dsp:txXfrm>
        <a:off x="0" y="955907"/>
        <a:ext cx="2745304" cy="1647182"/>
      </dsp:txXfrm>
    </dsp:sp>
    <dsp:sp modelId="{086F7D32-FE42-464A-A367-98F343F53695}">
      <dsp:nvSpPr>
        <dsp:cNvPr id="0" name=""/>
        <dsp:cNvSpPr/>
      </dsp:nvSpPr>
      <dsp:spPr>
        <a:xfrm>
          <a:off x="3019835" y="951855"/>
          <a:ext cx="2745304" cy="1647182"/>
        </a:xfrm>
        <a:prstGeom prst="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i="0" kern="1200" baseline="0" dirty="0" smtClean="0"/>
            <a:t>Автоматизацию всех стадий БП обработки распоряжений на инкассацию</a:t>
          </a:r>
          <a:endParaRPr lang="ru-RU" sz="2100" b="1" i="0" kern="1200" baseline="0" dirty="0"/>
        </a:p>
      </dsp:txBody>
      <dsp:txXfrm>
        <a:off x="3019835" y="951855"/>
        <a:ext cx="2745304" cy="1647182"/>
      </dsp:txXfrm>
    </dsp:sp>
    <dsp:sp modelId="{9968E18A-1DAD-4DC4-A158-1A6AC7043008}">
      <dsp:nvSpPr>
        <dsp:cNvPr id="0" name=""/>
        <dsp:cNvSpPr/>
      </dsp:nvSpPr>
      <dsp:spPr>
        <a:xfrm>
          <a:off x="6039670" y="951855"/>
          <a:ext cx="2745304" cy="1647182"/>
        </a:xfrm>
        <a:prstGeom prst="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i="0" kern="1200" baseline="0" dirty="0" smtClean="0"/>
            <a:t>Прогнозирование потребности в денежной наличности для КУ</a:t>
          </a:r>
          <a:endParaRPr lang="ru-RU" sz="2100" b="1" i="0" kern="1200" baseline="0" dirty="0"/>
        </a:p>
      </dsp:txBody>
      <dsp:txXfrm>
        <a:off x="6039670" y="951855"/>
        <a:ext cx="2745304" cy="1647182"/>
      </dsp:txXfrm>
    </dsp:sp>
    <dsp:sp modelId="{E1B0BF89-C2ED-4388-AA75-1A3372CA6895}">
      <dsp:nvSpPr>
        <dsp:cNvPr id="0" name=""/>
        <dsp:cNvSpPr/>
      </dsp:nvSpPr>
      <dsp:spPr>
        <a:xfrm>
          <a:off x="0" y="2873569"/>
          <a:ext cx="2745304" cy="1647182"/>
        </a:xfrm>
        <a:prstGeom prst="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baseline="0" dirty="0" smtClean="0"/>
            <a:t>Online-</a:t>
          </a:r>
          <a:r>
            <a:rPr lang="ru-RU" sz="2100" b="1" i="0" kern="1200" baseline="0" dirty="0" smtClean="0"/>
            <a:t>мониторинг текущего состояния сети банкоматов  и платёжных терминалов</a:t>
          </a:r>
          <a:endParaRPr lang="ru-RU" sz="2100" b="1" i="0" kern="1200" baseline="0" dirty="0"/>
        </a:p>
      </dsp:txBody>
      <dsp:txXfrm>
        <a:off x="0" y="2873569"/>
        <a:ext cx="2745304" cy="1647182"/>
      </dsp:txXfrm>
    </dsp:sp>
    <dsp:sp modelId="{D0DEB6D9-D09D-43D2-ABD1-5F64468EBB5B}">
      <dsp:nvSpPr>
        <dsp:cNvPr id="0" name=""/>
        <dsp:cNvSpPr/>
      </dsp:nvSpPr>
      <dsp:spPr>
        <a:xfrm>
          <a:off x="3019835" y="2873569"/>
          <a:ext cx="2745304" cy="1647182"/>
        </a:xfrm>
        <a:prstGeom prst="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i="0" kern="1200" baseline="0" dirty="0" smtClean="0"/>
            <a:t>Автоматизацию и контроль взаиморасчётов со службами инкассации</a:t>
          </a:r>
          <a:endParaRPr lang="ru-RU" sz="2100" b="1" i="0" kern="1200" baseline="0" dirty="0"/>
        </a:p>
      </dsp:txBody>
      <dsp:txXfrm>
        <a:off x="3019835" y="2873569"/>
        <a:ext cx="2745304" cy="1647182"/>
      </dsp:txXfrm>
    </dsp:sp>
    <dsp:sp modelId="{455C88B0-F88B-4BAB-88D3-884A01FE62CA}">
      <dsp:nvSpPr>
        <dsp:cNvPr id="0" name=""/>
        <dsp:cNvSpPr/>
      </dsp:nvSpPr>
      <dsp:spPr>
        <a:xfrm>
          <a:off x="6039670" y="2873569"/>
          <a:ext cx="2745304" cy="1647182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i="0" kern="1200" baseline="0" dirty="0" smtClean="0"/>
            <a:t>Выравнивание нагрузки на КУ и инкассаторов</a:t>
          </a:r>
          <a:endParaRPr lang="ru-RU" sz="2100" b="1" i="0" kern="1200" baseline="0" dirty="0"/>
        </a:p>
      </dsp:txBody>
      <dsp:txXfrm>
        <a:off x="6039670" y="2873569"/>
        <a:ext cx="2745304" cy="16471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102FA-256F-466C-8AE3-3717C27BC946}">
      <dsp:nvSpPr>
        <dsp:cNvPr id="0" name=""/>
        <dsp:cNvSpPr/>
      </dsp:nvSpPr>
      <dsp:spPr>
        <a:xfrm>
          <a:off x="0" y="141076"/>
          <a:ext cx="8785225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Развёртывание и первичная настройка</a:t>
          </a:r>
          <a:endParaRPr lang="ru-RU" sz="1800" kern="1200" dirty="0"/>
        </a:p>
      </dsp:txBody>
      <dsp:txXfrm>
        <a:off x="34906" y="175982"/>
        <a:ext cx="8715413" cy="645240"/>
      </dsp:txXfrm>
    </dsp:sp>
    <dsp:sp modelId="{B525A279-1E32-4415-BD45-AFA1919B1CC8}">
      <dsp:nvSpPr>
        <dsp:cNvPr id="0" name=""/>
        <dsp:cNvSpPr/>
      </dsp:nvSpPr>
      <dsp:spPr>
        <a:xfrm>
          <a:off x="0" y="856129"/>
          <a:ext cx="8785225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Инсталляция системы на серверной платформе Банка</a:t>
          </a:r>
          <a:endParaRPr lang="ru-RU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Загрузка исторических данных о клиентском расходе/поступлении и инкассациях</a:t>
          </a:r>
          <a:endParaRPr lang="ru-RU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Расчёт экономических параметров (стоимость инкассации, стоимость формирования/расформирования кассет, оптимальных страховых сумм)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Настройка параметров Системы (ввод расписаний работы служб инкассации, расписаний доступности банкоматов, заведение пользователей и полномочий, состав и вместимость кассет и пр.)</a:t>
          </a:r>
          <a:endParaRPr lang="ru-RU" sz="1400" kern="1200" dirty="0"/>
        </a:p>
      </dsp:txBody>
      <dsp:txXfrm>
        <a:off x="0" y="856129"/>
        <a:ext cx="8785225" cy="1378620"/>
      </dsp:txXfrm>
    </dsp:sp>
    <dsp:sp modelId="{38BBE278-95DC-4F6D-9276-45E3D3D8D8E6}">
      <dsp:nvSpPr>
        <dsp:cNvPr id="0" name=""/>
        <dsp:cNvSpPr/>
      </dsp:nvSpPr>
      <dsp:spPr>
        <a:xfrm>
          <a:off x="0" y="2234749"/>
          <a:ext cx="8785225" cy="7150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smtClean="0"/>
            <a:t>Регулярная загрузка данных</a:t>
          </a:r>
          <a:endParaRPr lang="ru-RU" sz="1800" kern="1200"/>
        </a:p>
      </dsp:txBody>
      <dsp:txXfrm>
        <a:off x="34906" y="2269655"/>
        <a:ext cx="8715413" cy="645240"/>
      </dsp:txXfrm>
    </dsp:sp>
    <dsp:sp modelId="{1F372DDB-4BD2-4569-A4F4-B6ABA5E7E506}">
      <dsp:nvSpPr>
        <dsp:cNvPr id="0" name=""/>
        <dsp:cNvSpPr/>
      </dsp:nvSpPr>
      <dsp:spPr>
        <a:xfrm>
          <a:off x="0" y="2949802"/>
          <a:ext cx="8785225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Обеспечение регулярного поступления данных о клиентском расходе/поступлении и инкассациях из ИС Банка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smtClean="0"/>
            <a:t>Обеспечение поступления данных о технических неисправностях</a:t>
          </a:r>
          <a:endParaRPr lang="ru-RU" sz="1400" kern="1200"/>
        </a:p>
      </dsp:txBody>
      <dsp:txXfrm>
        <a:off x="0" y="2949802"/>
        <a:ext cx="8785225" cy="689310"/>
      </dsp:txXfrm>
    </dsp:sp>
    <dsp:sp modelId="{57F1DDC7-3456-471D-A160-641A5B7A12BB}">
      <dsp:nvSpPr>
        <dsp:cNvPr id="0" name=""/>
        <dsp:cNvSpPr/>
      </dsp:nvSpPr>
      <dsp:spPr>
        <a:xfrm>
          <a:off x="0" y="3639112"/>
          <a:ext cx="8785225" cy="7150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Отработка использования системы для одного КУ в объеме формирования распоряжений на инкассацию банкоматов</a:t>
          </a:r>
          <a:endParaRPr lang="ru-RU" sz="1800" kern="1200" dirty="0"/>
        </a:p>
      </dsp:txBody>
      <dsp:txXfrm>
        <a:off x="34906" y="3674018"/>
        <a:ext cx="8715413" cy="645240"/>
      </dsp:txXfrm>
    </dsp:sp>
    <dsp:sp modelId="{D75C58F0-E88A-4E1D-9E0B-A4C8CB45881D}">
      <dsp:nvSpPr>
        <dsp:cNvPr id="0" name=""/>
        <dsp:cNvSpPr/>
      </dsp:nvSpPr>
      <dsp:spPr>
        <a:xfrm>
          <a:off x="0" y="4354165"/>
          <a:ext cx="8785225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Обучение пользователей (формирование распоряжений, работа с прогнозом расхода/поступления, прогнозирование наличности для КУ, формирование отчетности)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Расчёт экономического эффекта</a:t>
          </a:r>
          <a:endParaRPr lang="ru-RU" sz="1400" kern="1200" dirty="0"/>
        </a:p>
      </dsp:txBody>
      <dsp:txXfrm>
        <a:off x="0" y="4354165"/>
        <a:ext cx="8785225" cy="6893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4E0A6-62DA-437B-AE93-E9345B69225F}">
      <dsp:nvSpPr>
        <dsp:cNvPr id="0" name=""/>
        <dsp:cNvSpPr/>
      </dsp:nvSpPr>
      <dsp:spPr>
        <a:xfrm>
          <a:off x="0" y="2456"/>
          <a:ext cx="8785225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Тиражирование Системы на другие КУ</a:t>
          </a:r>
          <a:endParaRPr lang="ru-RU" sz="2500" kern="1200" dirty="0"/>
        </a:p>
      </dsp:txBody>
      <dsp:txXfrm>
        <a:off x="29271" y="31727"/>
        <a:ext cx="8726683" cy="541083"/>
      </dsp:txXfrm>
    </dsp:sp>
    <dsp:sp modelId="{AFAA537A-47BF-40A6-B652-6E51D4DBEA10}">
      <dsp:nvSpPr>
        <dsp:cNvPr id="0" name=""/>
        <dsp:cNvSpPr/>
      </dsp:nvSpPr>
      <dsp:spPr>
        <a:xfrm>
          <a:off x="0" y="674081"/>
          <a:ext cx="8785225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Подключение к системе платёжных терминалов</a:t>
          </a:r>
          <a:endParaRPr lang="ru-RU" sz="2500" kern="1200" dirty="0"/>
        </a:p>
      </dsp:txBody>
      <dsp:txXfrm>
        <a:off x="29271" y="703352"/>
        <a:ext cx="8726683" cy="541083"/>
      </dsp:txXfrm>
    </dsp:sp>
    <dsp:sp modelId="{A7EBE99A-2564-4A6E-8EC8-5B0E283F051D}">
      <dsp:nvSpPr>
        <dsp:cNvPr id="0" name=""/>
        <dsp:cNvSpPr/>
      </dsp:nvSpPr>
      <dsp:spPr>
        <a:xfrm>
          <a:off x="0" y="1345706"/>
          <a:ext cx="8785225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Автоматизация всего БП обработки распоряжений</a:t>
          </a:r>
          <a:endParaRPr lang="ru-RU" sz="2500" kern="1200" dirty="0"/>
        </a:p>
      </dsp:txBody>
      <dsp:txXfrm>
        <a:off x="29271" y="1374977"/>
        <a:ext cx="8726683" cy="541083"/>
      </dsp:txXfrm>
    </dsp:sp>
    <dsp:sp modelId="{3286DA50-7B16-437F-809A-3C6A08616321}">
      <dsp:nvSpPr>
        <dsp:cNvPr id="0" name=""/>
        <dsp:cNvSpPr/>
      </dsp:nvSpPr>
      <dsp:spPr>
        <a:xfrm>
          <a:off x="0" y="1945331"/>
          <a:ext cx="8785225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Обеспечение передачи данных в АБС для формирования приходных и расходных кассовых ордеров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Настройка прав и полномочий для ввода в систему данных о формировании кассет, выполнения контроля расходных операций, ввода результатов пересчёта</a:t>
          </a:r>
          <a:endParaRPr lang="ru-RU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000" kern="1200" dirty="0" smtClean="0"/>
            <a:t>Обучение пользователей</a:t>
          </a:r>
          <a:endParaRPr lang="ru-RU" sz="2000" kern="1200" dirty="0"/>
        </a:p>
      </dsp:txBody>
      <dsp:txXfrm>
        <a:off x="0" y="1945331"/>
        <a:ext cx="8785225" cy="1863000"/>
      </dsp:txXfrm>
    </dsp:sp>
    <dsp:sp modelId="{943ADC5B-F227-4228-B4D1-50B34B8C3A25}">
      <dsp:nvSpPr>
        <dsp:cNvPr id="0" name=""/>
        <dsp:cNvSpPr/>
      </dsp:nvSpPr>
      <dsp:spPr>
        <a:xfrm>
          <a:off x="0" y="3808331"/>
          <a:ext cx="8785225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Перевод Системы в промышленную эксплуатацию</a:t>
          </a:r>
          <a:endParaRPr lang="ru-RU" sz="2500" kern="1200" dirty="0"/>
        </a:p>
      </dsp:txBody>
      <dsp:txXfrm>
        <a:off x="29271" y="3837602"/>
        <a:ext cx="8726683" cy="541083"/>
      </dsp:txXfrm>
    </dsp:sp>
    <dsp:sp modelId="{C19039D9-C00F-40B4-A7FF-4539BB8C875B}">
      <dsp:nvSpPr>
        <dsp:cNvPr id="0" name=""/>
        <dsp:cNvSpPr/>
      </dsp:nvSpPr>
      <dsp:spPr>
        <a:xfrm>
          <a:off x="0" y="4407956"/>
          <a:ext cx="8785225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000" kern="1200" dirty="0"/>
        </a:p>
      </dsp:txBody>
      <dsp:txXfrm>
        <a:off x="0" y="4407956"/>
        <a:ext cx="8785225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2447-6DEC-4E21-8564-EE75C38190F4}">
      <dsp:nvSpPr>
        <dsp:cNvPr id="0" name=""/>
        <dsp:cNvSpPr/>
      </dsp:nvSpPr>
      <dsp:spPr>
        <a:xfrm>
          <a:off x="3657599" y="1845"/>
          <a:ext cx="5486400" cy="9994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Формирование распоряжения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Ввод результатов формирования кассет, контроль расходной КО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Передача в АБС данных для формирования расходных ордеров</a:t>
          </a:r>
          <a:endParaRPr lang="ru-RU" sz="1400" kern="1200" dirty="0"/>
        </a:p>
      </dsp:txBody>
      <dsp:txXfrm>
        <a:off x="3657599" y="126773"/>
        <a:ext cx="5111615" cy="749571"/>
      </dsp:txXfrm>
    </dsp:sp>
    <dsp:sp modelId="{5CF3D7C9-F8CA-457F-A8C0-3F23F5522CB4}">
      <dsp:nvSpPr>
        <dsp:cNvPr id="0" name=""/>
        <dsp:cNvSpPr/>
      </dsp:nvSpPr>
      <dsp:spPr>
        <a:xfrm>
          <a:off x="0" y="1845"/>
          <a:ext cx="3657600" cy="9994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Формирование и обработка распоряжения на инкассацию</a:t>
          </a:r>
          <a:endParaRPr lang="ru-RU" sz="2000" kern="1200" dirty="0"/>
        </a:p>
      </dsp:txBody>
      <dsp:txXfrm>
        <a:off x="48788" y="50633"/>
        <a:ext cx="3560024" cy="901851"/>
      </dsp:txXfrm>
    </dsp:sp>
    <dsp:sp modelId="{B125337F-90C9-4486-88EC-E9695697BCE5}">
      <dsp:nvSpPr>
        <dsp:cNvPr id="0" name=""/>
        <dsp:cNvSpPr/>
      </dsp:nvSpPr>
      <dsp:spPr>
        <a:xfrm>
          <a:off x="3657599" y="1101215"/>
          <a:ext cx="5486400" cy="9994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Передача в АБС информации о поступлении наличности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Зачисление поступивших средств на  счёт  банкомата в АБС</a:t>
          </a:r>
          <a:endParaRPr lang="ru-RU" sz="1400" kern="1200" dirty="0"/>
        </a:p>
      </dsp:txBody>
      <dsp:txXfrm>
        <a:off x="3657599" y="1226143"/>
        <a:ext cx="5111615" cy="749571"/>
      </dsp:txXfrm>
    </dsp:sp>
    <dsp:sp modelId="{EAE3B228-9943-4601-8D10-13DE6F1D2048}">
      <dsp:nvSpPr>
        <dsp:cNvPr id="0" name=""/>
        <dsp:cNvSpPr/>
      </dsp:nvSpPr>
      <dsp:spPr>
        <a:xfrm>
          <a:off x="0" y="1101215"/>
          <a:ext cx="3657600" cy="9994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Доставка наличности в банкомат</a:t>
          </a:r>
          <a:endParaRPr lang="ru-RU" sz="2000" kern="1200" dirty="0"/>
        </a:p>
      </dsp:txBody>
      <dsp:txXfrm>
        <a:off x="48788" y="1150003"/>
        <a:ext cx="3560024" cy="901851"/>
      </dsp:txXfrm>
    </dsp:sp>
    <dsp:sp modelId="{939DD874-24CE-4B55-B8EA-34DDD28FD07D}">
      <dsp:nvSpPr>
        <dsp:cNvPr id="0" name=""/>
        <dsp:cNvSpPr/>
      </dsp:nvSpPr>
      <dsp:spPr>
        <a:xfrm>
          <a:off x="3657599" y="2200585"/>
          <a:ext cx="5486400" cy="9994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Ввод данных из чека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Передача в АБС данных для формирования приходных ордеров</a:t>
          </a:r>
          <a:endParaRPr lang="ru-RU" sz="1400" kern="1200" dirty="0"/>
        </a:p>
      </dsp:txBody>
      <dsp:txXfrm>
        <a:off x="3657599" y="2325513"/>
        <a:ext cx="5111615" cy="749571"/>
      </dsp:txXfrm>
    </dsp:sp>
    <dsp:sp modelId="{FA7C15B9-EA11-430A-94CD-E6DAAF4555EA}">
      <dsp:nvSpPr>
        <dsp:cNvPr id="0" name=""/>
        <dsp:cNvSpPr/>
      </dsp:nvSpPr>
      <dsp:spPr>
        <a:xfrm>
          <a:off x="0" y="2200585"/>
          <a:ext cx="3657600" cy="9994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Приём кассет от инкассаторов</a:t>
          </a:r>
          <a:endParaRPr lang="ru-RU" sz="2000" kern="1200" dirty="0"/>
        </a:p>
      </dsp:txBody>
      <dsp:txXfrm>
        <a:off x="48788" y="2249373"/>
        <a:ext cx="3560024" cy="901851"/>
      </dsp:txXfrm>
    </dsp:sp>
    <dsp:sp modelId="{41DC4CC3-D74C-497E-A77F-B6C645DF34CF}">
      <dsp:nvSpPr>
        <dsp:cNvPr id="0" name=""/>
        <dsp:cNvSpPr/>
      </dsp:nvSpPr>
      <dsp:spPr>
        <a:xfrm>
          <a:off x="3657599" y="3299955"/>
          <a:ext cx="5486400" cy="9994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Ввод результатов пересчёта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Формирование актов пересчёта, актов излишков</a:t>
          </a:r>
          <a:r>
            <a:rPr lang="en-US" sz="1400" kern="1200" dirty="0" smtClean="0"/>
            <a:t>/</a:t>
          </a:r>
          <a:r>
            <a:rPr lang="ru-RU" sz="1400" kern="1200" dirty="0" smtClean="0"/>
            <a:t>недостач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Передача в АБС сумм актов излишков</a:t>
          </a:r>
          <a:r>
            <a:rPr lang="en-US" sz="1400" kern="1200" dirty="0" smtClean="0"/>
            <a:t>/</a:t>
          </a:r>
          <a:r>
            <a:rPr lang="ru-RU" sz="1400" kern="1200" dirty="0" smtClean="0"/>
            <a:t>недостач</a:t>
          </a:r>
          <a:endParaRPr lang="ru-RU" sz="1400" kern="1200" dirty="0"/>
        </a:p>
      </dsp:txBody>
      <dsp:txXfrm>
        <a:off x="3657599" y="3424883"/>
        <a:ext cx="5111615" cy="749571"/>
      </dsp:txXfrm>
    </dsp:sp>
    <dsp:sp modelId="{6F87082B-6BD3-4166-9529-0F68E75B38F9}">
      <dsp:nvSpPr>
        <dsp:cNvPr id="0" name=""/>
        <dsp:cNvSpPr/>
      </dsp:nvSpPr>
      <dsp:spPr>
        <a:xfrm>
          <a:off x="0" y="3299955"/>
          <a:ext cx="3657600" cy="999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Проведение пересчёта</a:t>
          </a:r>
          <a:endParaRPr lang="ru-RU" sz="2000" kern="1200" dirty="0"/>
        </a:p>
      </dsp:txBody>
      <dsp:txXfrm>
        <a:off x="48788" y="3348743"/>
        <a:ext cx="3560024" cy="901851"/>
      </dsp:txXfrm>
    </dsp:sp>
    <dsp:sp modelId="{AD15B6E1-0EB0-4055-B2FB-3C60F569DC20}">
      <dsp:nvSpPr>
        <dsp:cNvPr id="0" name=""/>
        <dsp:cNvSpPr/>
      </dsp:nvSpPr>
      <dsp:spPr>
        <a:xfrm>
          <a:off x="3657599" y="4399325"/>
          <a:ext cx="5486400" cy="999427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Формирование балансировочного отчёта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/>
            <a:t>Тарификация расчётов с инкассаторами</a:t>
          </a:r>
          <a:endParaRPr lang="ru-RU" sz="1400" kern="1200" dirty="0"/>
        </a:p>
      </dsp:txBody>
      <dsp:txXfrm>
        <a:off x="3657599" y="4524253"/>
        <a:ext cx="5111615" cy="749571"/>
      </dsp:txXfrm>
    </dsp:sp>
    <dsp:sp modelId="{5DBD2C46-9AAE-4FA5-8925-55B25D1A194C}">
      <dsp:nvSpPr>
        <dsp:cNvPr id="0" name=""/>
        <dsp:cNvSpPr/>
      </dsp:nvSpPr>
      <dsp:spPr>
        <a:xfrm>
          <a:off x="0" y="4399325"/>
          <a:ext cx="3657600" cy="99942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Завершение обработки распоряжения</a:t>
          </a:r>
          <a:endParaRPr lang="ru-RU" sz="2000" kern="1200" dirty="0"/>
        </a:p>
      </dsp:txBody>
      <dsp:txXfrm>
        <a:off x="48788" y="4448113"/>
        <a:ext cx="3560024" cy="9018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ABFC8-01F9-413A-9078-87BADC40E468}">
      <dsp:nvSpPr>
        <dsp:cNvPr id="0" name=""/>
        <dsp:cNvSpPr/>
      </dsp:nvSpPr>
      <dsp:spPr>
        <a:xfrm>
          <a:off x="0" y="72203"/>
          <a:ext cx="8784976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Планирование инкассаций на основе прогноза расхода</a:t>
          </a:r>
          <a:r>
            <a:rPr lang="en-US" sz="1900" kern="1200" dirty="0" smtClean="0"/>
            <a:t>/</a:t>
          </a:r>
          <a:r>
            <a:rPr lang="ru-RU" sz="1900" kern="1200" dirty="0" smtClean="0"/>
            <a:t>поступления наличности</a:t>
          </a:r>
          <a:endParaRPr lang="ru-RU" sz="1900" kern="1200" dirty="0"/>
        </a:p>
      </dsp:txBody>
      <dsp:txXfrm>
        <a:off x="22246" y="94449"/>
        <a:ext cx="8740484" cy="411223"/>
      </dsp:txXfrm>
    </dsp:sp>
    <dsp:sp modelId="{6F113ECA-F82D-4B04-88BE-219E5E32CAF5}">
      <dsp:nvSpPr>
        <dsp:cNvPr id="0" name=""/>
        <dsp:cNvSpPr/>
      </dsp:nvSpPr>
      <dsp:spPr>
        <a:xfrm>
          <a:off x="0" y="523145"/>
          <a:ext cx="8784976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краткосрочное (текущий и следующий дни) 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среднесрочное (1 неделя)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долгосрочное (до 91 дня)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прогнозирование потребности в наличности в разрезе КУ</a:t>
          </a:r>
          <a:endParaRPr lang="ru-RU" sz="1500" kern="1200" dirty="0"/>
        </a:p>
      </dsp:txBody>
      <dsp:txXfrm>
        <a:off x="0" y="523145"/>
        <a:ext cx="8784976" cy="1042245"/>
      </dsp:txXfrm>
    </dsp:sp>
    <dsp:sp modelId="{8BA29715-F23D-4F93-A836-54E849635248}">
      <dsp:nvSpPr>
        <dsp:cNvPr id="0" name=""/>
        <dsp:cNvSpPr/>
      </dsp:nvSpPr>
      <dsp:spPr>
        <a:xfrm>
          <a:off x="0" y="1565390"/>
          <a:ext cx="8784976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Формирование распоряжений на инкассацию с учётом графиков работы</a:t>
          </a:r>
          <a:endParaRPr lang="ru-RU" sz="1900" kern="1200" dirty="0"/>
        </a:p>
      </dsp:txBody>
      <dsp:txXfrm>
        <a:off x="22246" y="1587636"/>
        <a:ext cx="8740484" cy="411223"/>
      </dsp:txXfrm>
    </dsp:sp>
    <dsp:sp modelId="{F5A5F82B-6266-4709-966C-2A632624A327}">
      <dsp:nvSpPr>
        <dsp:cNvPr id="0" name=""/>
        <dsp:cNvSpPr/>
      </dsp:nvSpPr>
      <dsp:spPr>
        <a:xfrm>
          <a:off x="0" y="2021105"/>
          <a:ext cx="878497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кассовых узлов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служб инкассации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времени доступности банкоматов для инкассации</a:t>
          </a:r>
          <a:endParaRPr lang="ru-RU" sz="1500" kern="1200" dirty="0"/>
        </a:p>
      </dsp:txBody>
      <dsp:txXfrm>
        <a:off x="0" y="2021105"/>
        <a:ext cx="8784976" cy="786599"/>
      </dsp:txXfrm>
    </dsp:sp>
    <dsp:sp modelId="{BC83AF11-0189-4ED1-8DA5-FEF88B5C32AA}">
      <dsp:nvSpPr>
        <dsp:cNvPr id="0" name=""/>
        <dsp:cNvSpPr/>
      </dsp:nvSpPr>
      <dsp:spPr>
        <a:xfrm>
          <a:off x="0" y="2807705"/>
          <a:ext cx="8784976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Ручная корректировка сформированных распоряжений на инкассацию и ТО</a:t>
          </a:r>
          <a:endParaRPr lang="ru-RU" sz="1900" kern="1200" dirty="0"/>
        </a:p>
      </dsp:txBody>
      <dsp:txXfrm>
        <a:off x="22246" y="2829951"/>
        <a:ext cx="8740484" cy="411223"/>
      </dsp:txXfrm>
    </dsp:sp>
    <dsp:sp modelId="{01AE3BBF-DDA7-4B38-8EE0-48F0CCC748E6}">
      <dsp:nvSpPr>
        <dsp:cNvPr id="0" name=""/>
        <dsp:cNvSpPr/>
      </dsp:nvSpPr>
      <dsp:spPr>
        <a:xfrm>
          <a:off x="0" y="3318140"/>
          <a:ext cx="8784976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Учет особенностей ценообразования на услуги служб инкассации</a:t>
          </a:r>
          <a:endParaRPr lang="ru-RU" sz="1900" kern="1200" dirty="0"/>
        </a:p>
      </dsp:txBody>
      <dsp:txXfrm>
        <a:off x="22246" y="3340386"/>
        <a:ext cx="8740484" cy="411223"/>
      </dsp:txXfrm>
    </dsp:sp>
    <dsp:sp modelId="{8CA98BAC-E913-44BD-A2A1-8B96BD7076B3}">
      <dsp:nvSpPr>
        <dsp:cNvPr id="0" name=""/>
        <dsp:cNvSpPr/>
      </dsp:nvSpPr>
      <dsp:spPr>
        <a:xfrm>
          <a:off x="0" y="3773855"/>
          <a:ext cx="8784976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собственная либо внешняя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повышающие коэффициенты (за экстренность и в выходные дни)</a:t>
          </a:r>
          <a:endParaRPr lang="ru-RU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500" kern="1200" dirty="0" smtClean="0"/>
            <a:t>возможность задания стоимости доставки наличности</a:t>
          </a:r>
          <a:r>
            <a:rPr lang="en-US" sz="1500" kern="1200" dirty="0" smtClean="0"/>
            <a:t>/</a:t>
          </a:r>
          <a:r>
            <a:rPr lang="ru-RU" sz="1500" kern="1200" dirty="0" smtClean="0"/>
            <a:t> формирования кассет в виде процента от доставляемой суммы </a:t>
          </a:r>
          <a:endParaRPr lang="ru-RU" sz="1500" kern="1200" dirty="0"/>
        </a:p>
      </dsp:txBody>
      <dsp:txXfrm>
        <a:off x="0" y="3773855"/>
        <a:ext cx="8784976" cy="983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76003-99BF-41E6-ACE1-0088871B0BE6}">
      <dsp:nvSpPr>
        <dsp:cNvPr id="0" name=""/>
        <dsp:cNvSpPr/>
      </dsp:nvSpPr>
      <dsp:spPr>
        <a:xfrm>
          <a:off x="0" y="197576"/>
          <a:ext cx="8785225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Возможность гибкого управления условиями инкассации банкоматов</a:t>
          </a:r>
          <a:endParaRPr lang="ru-RU" sz="2200" kern="1200" dirty="0"/>
        </a:p>
      </dsp:txBody>
      <dsp:txXfrm>
        <a:off x="25759" y="223335"/>
        <a:ext cx="8733707" cy="476152"/>
      </dsp:txXfrm>
    </dsp:sp>
    <dsp:sp modelId="{CBE0FEDA-9461-456A-8C95-2CFC7DFC3AF2}">
      <dsp:nvSpPr>
        <dsp:cNvPr id="0" name=""/>
        <dsp:cNvSpPr/>
      </dsp:nvSpPr>
      <dsp:spPr>
        <a:xfrm>
          <a:off x="0" y="725246"/>
          <a:ext cx="878522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исчерпание одного или нескольких номиналов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инкассация только депозитного модуля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err="1" smtClean="0"/>
            <a:t>разинкассация</a:t>
          </a:r>
          <a:r>
            <a:rPr lang="ru-RU" sz="1700" kern="1200" dirty="0" smtClean="0"/>
            <a:t> при неисправности</a:t>
          </a:r>
          <a:endParaRPr lang="ru-RU" sz="1700" kern="1200" dirty="0"/>
        </a:p>
      </dsp:txBody>
      <dsp:txXfrm>
        <a:off x="0" y="725246"/>
        <a:ext cx="8785225" cy="888030"/>
      </dsp:txXfrm>
    </dsp:sp>
    <dsp:sp modelId="{1AFD2B27-036D-468F-89E3-72B5FAB607BA}">
      <dsp:nvSpPr>
        <dsp:cNvPr id="0" name=""/>
        <dsp:cNvSpPr/>
      </dsp:nvSpPr>
      <dsp:spPr>
        <a:xfrm>
          <a:off x="0" y="1613276"/>
          <a:ext cx="8785225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Учёт ограничений службы инкассации</a:t>
          </a:r>
          <a:endParaRPr lang="ru-RU" sz="2200" kern="1200" dirty="0"/>
        </a:p>
      </dsp:txBody>
      <dsp:txXfrm>
        <a:off x="25759" y="1639035"/>
        <a:ext cx="8733707" cy="476152"/>
      </dsp:txXfrm>
    </dsp:sp>
    <dsp:sp modelId="{0338C999-2F3E-4DA1-9D9D-FD1A90D2AF12}">
      <dsp:nvSpPr>
        <dsp:cNvPr id="0" name=""/>
        <dsp:cNvSpPr/>
      </dsp:nvSpPr>
      <dsp:spPr>
        <a:xfrm>
          <a:off x="0" y="2140946"/>
          <a:ext cx="8785225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по количеству инкассаций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по километражу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возможность настраивать минимальный рекомендуемый интервал между инкассациями для всех банкоматов КУ и отдельного банкомата</a:t>
          </a:r>
          <a:endParaRPr lang="ru-RU" sz="1700" kern="1200" dirty="0"/>
        </a:p>
      </dsp:txBody>
      <dsp:txXfrm>
        <a:off x="0" y="2140946"/>
        <a:ext cx="8785225" cy="1115730"/>
      </dsp:txXfrm>
    </dsp:sp>
    <dsp:sp modelId="{6144FD39-EF22-403B-BE0E-2F052EFA2FD0}">
      <dsp:nvSpPr>
        <dsp:cNvPr id="0" name=""/>
        <dsp:cNvSpPr/>
      </dsp:nvSpPr>
      <dsp:spPr>
        <a:xfrm>
          <a:off x="0" y="3256676"/>
          <a:ext cx="8785225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Учёт особенностей логики работы кассиров</a:t>
          </a:r>
          <a:endParaRPr lang="ru-RU" sz="2200" kern="1200" dirty="0"/>
        </a:p>
      </dsp:txBody>
      <dsp:txXfrm>
        <a:off x="25759" y="3282435"/>
        <a:ext cx="8733707" cy="476152"/>
      </dsp:txXfrm>
    </dsp:sp>
    <dsp:sp modelId="{90E952FD-BE9A-4CCE-94B8-A3943F7F3CC0}">
      <dsp:nvSpPr>
        <dsp:cNvPr id="0" name=""/>
        <dsp:cNvSpPr/>
      </dsp:nvSpPr>
      <dsp:spPr>
        <a:xfrm>
          <a:off x="0" y="3784346"/>
          <a:ext cx="8785225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кратность корешков каждого номинала, используемого при формировании сумм загрузки или подкрепления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700" kern="1200" dirty="0" smtClean="0"/>
            <a:t>возможность смены номиналов кассет</a:t>
          </a:r>
          <a:endParaRPr lang="ru-RU" sz="1700" kern="1200" dirty="0"/>
        </a:p>
      </dsp:txBody>
      <dsp:txXfrm>
        <a:off x="0" y="3784346"/>
        <a:ext cx="8785225" cy="842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4CC99-12C2-4A7C-8EAE-2D8C6F40022F}">
      <dsp:nvSpPr>
        <dsp:cNvPr id="0" name=""/>
        <dsp:cNvSpPr/>
      </dsp:nvSpPr>
      <dsp:spPr>
        <a:xfrm>
          <a:off x="1072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Оптимизация инкассаций территориально– удалённых объектов оборота наличности</a:t>
          </a:r>
          <a:endParaRPr lang="ru-RU" sz="1800" kern="1200" dirty="0"/>
        </a:p>
      </dsp:txBody>
      <dsp:txXfrm>
        <a:off x="1072" y="0"/>
        <a:ext cx="2788279" cy="1447323"/>
      </dsp:txXfrm>
    </dsp:sp>
    <dsp:sp modelId="{DFC8ADFC-488D-4A8F-BE8F-D7E30E6DB624}">
      <dsp:nvSpPr>
        <dsp:cNvPr id="0" name=""/>
        <dsp:cNvSpPr/>
      </dsp:nvSpPr>
      <dsp:spPr>
        <a:xfrm>
          <a:off x="279900" y="1447736"/>
          <a:ext cx="2230623" cy="947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Учёт банкоматов, терминалов и ДО, инкассируемых совместно</a:t>
          </a:r>
          <a:endParaRPr lang="ru-RU" sz="1400" kern="1200" dirty="0"/>
        </a:p>
      </dsp:txBody>
      <dsp:txXfrm>
        <a:off x="307660" y="1475496"/>
        <a:ext cx="2175103" cy="892283"/>
      </dsp:txXfrm>
    </dsp:sp>
    <dsp:sp modelId="{8D1F3045-20BA-43C3-B63D-D3902FCFAA44}">
      <dsp:nvSpPr>
        <dsp:cNvPr id="0" name=""/>
        <dsp:cNvSpPr/>
      </dsp:nvSpPr>
      <dsp:spPr>
        <a:xfrm>
          <a:off x="279900" y="2541356"/>
          <a:ext cx="2230623" cy="947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Возрастание эффекта при единовременной инкассации</a:t>
          </a:r>
          <a:endParaRPr lang="ru-RU" sz="1400" kern="1200" dirty="0"/>
        </a:p>
      </dsp:txBody>
      <dsp:txXfrm>
        <a:off x="307660" y="2569116"/>
        <a:ext cx="2175103" cy="892283"/>
      </dsp:txXfrm>
    </dsp:sp>
    <dsp:sp modelId="{128DA823-E36E-46B8-AEA5-0A7CF821B79A}">
      <dsp:nvSpPr>
        <dsp:cNvPr id="0" name=""/>
        <dsp:cNvSpPr/>
      </dsp:nvSpPr>
      <dsp:spPr>
        <a:xfrm>
          <a:off x="279900" y="3634976"/>
          <a:ext cx="2230623" cy="947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Снижение нагрузки на СИ</a:t>
          </a:r>
          <a:endParaRPr lang="ru-RU" sz="1400" kern="1200" dirty="0"/>
        </a:p>
      </dsp:txBody>
      <dsp:txXfrm>
        <a:off x="307660" y="3662736"/>
        <a:ext cx="2175103" cy="892283"/>
      </dsp:txXfrm>
    </dsp:sp>
    <dsp:sp modelId="{F1364781-A03A-49F5-AAFE-882A7ECDCBE4}">
      <dsp:nvSpPr>
        <dsp:cNvPr id="0" name=""/>
        <dsp:cNvSpPr/>
      </dsp:nvSpPr>
      <dsp:spPr>
        <a:xfrm>
          <a:off x="2998472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Гибкая корректировка прогноза расхода</a:t>
          </a:r>
          <a:r>
            <a:rPr lang="en-US" sz="1800" kern="1200" dirty="0" smtClean="0"/>
            <a:t>/</a:t>
          </a:r>
          <a:r>
            <a:rPr lang="ru-RU" sz="1800" kern="1200" dirty="0" smtClean="0"/>
            <a:t>поступления наличности</a:t>
          </a:r>
          <a:endParaRPr lang="ru-RU" sz="1800" kern="1200" dirty="0"/>
        </a:p>
      </dsp:txBody>
      <dsp:txXfrm>
        <a:off x="2998472" y="0"/>
        <a:ext cx="2788279" cy="1447323"/>
      </dsp:txXfrm>
    </dsp:sp>
    <dsp:sp modelId="{F64943DC-5D01-4C3F-9D2A-F7A875FE5DD2}">
      <dsp:nvSpPr>
        <dsp:cNvPr id="0" name=""/>
        <dsp:cNvSpPr/>
      </dsp:nvSpPr>
      <dsp:spPr>
        <a:xfrm>
          <a:off x="3277300" y="1447736"/>
          <a:ext cx="2230623" cy="947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При поступлении данных о начислениях по зарплатным проектам</a:t>
          </a:r>
          <a:endParaRPr lang="ru-RU" sz="1400" kern="1200" dirty="0"/>
        </a:p>
      </dsp:txBody>
      <dsp:txXfrm>
        <a:off x="3305060" y="1475496"/>
        <a:ext cx="2175103" cy="892283"/>
      </dsp:txXfrm>
    </dsp:sp>
    <dsp:sp modelId="{F13E9869-4B06-4B42-BC56-A3947155B01F}">
      <dsp:nvSpPr>
        <dsp:cNvPr id="0" name=""/>
        <dsp:cNvSpPr/>
      </dsp:nvSpPr>
      <dsp:spPr>
        <a:xfrm>
          <a:off x="3277300" y="2541356"/>
          <a:ext cx="2230623" cy="9478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Возможность ручной корректировки аналитиком</a:t>
          </a:r>
          <a:endParaRPr lang="ru-RU" sz="1400" kern="1200" dirty="0"/>
        </a:p>
      </dsp:txBody>
      <dsp:txXfrm>
        <a:off x="3305060" y="2569116"/>
        <a:ext cx="2175103" cy="892283"/>
      </dsp:txXfrm>
    </dsp:sp>
    <dsp:sp modelId="{1DC2F64A-DDA6-45EC-B1BF-A5D09BD4241D}">
      <dsp:nvSpPr>
        <dsp:cNvPr id="0" name=""/>
        <dsp:cNvSpPr/>
      </dsp:nvSpPr>
      <dsp:spPr>
        <a:xfrm>
          <a:off x="3277300" y="3634976"/>
          <a:ext cx="2230623" cy="947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Учет макроэкономического коэффициента</a:t>
          </a:r>
          <a:endParaRPr lang="ru-RU" sz="1400" kern="1200" dirty="0"/>
        </a:p>
      </dsp:txBody>
      <dsp:txXfrm>
        <a:off x="3305060" y="3662736"/>
        <a:ext cx="2175103" cy="892283"/>
      </dsp:txXfrm>
    </dsp:sp>
    <dsp:sp modelId="{01434B6B-79B9-453D-93C4-BFDDCEC4AC56}">
      <dsp:nvSpPr>
        <dsp:cNvPr id="0" name=""/>
        <dsp:cNvSpPr/>
      </dsp:nvSpPr>
      <dsp:spPr>
        <a:xfrm>
          <a:off x="5995873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Функции, повышающие качество прогноза и удобство использования</a:t>
          </a:r>
          <a:endParaRPr lang="ru-RU" sz="1800" kern="1200" dirty="0"/>
        </a:p>
      </dsp:txBody>
      <dsp:txXfrm>
        <a:off x="5995873" y="0"/>
        <a:ext cx="2788279" cy="1447323"/>
      </dsp:txXfrm>
    </dsp:sp>
    <dsp:sp modelId="{80DCCF8B-B1CB-46A1-AE38-5DE119CB0934}">
      <dsp:nvSpPr>
        <dsp:cNvPr id="0" name=""/>
        <dsp:cNvSpPr/>
      </dsp:nvSpPr>
      <dsp:spPr>
        <a:xfrm>
          <a:off x="6274701" y="1447736"/>
          <a:ext cx="2230623" cy="947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Регулярное получение данных из процессинга</a:t>
          </a:r>
          <a:endParaRPr lang="ru-RU" sz="1400" kern="1200" dirty="0"/>
        </a:p>
      </dsp:txBody>
      <dsp:txXfrm>
        <a:off x="6302461" y="1475496"/>
        <a:ext cx="2175103" cy="892283"/>
      </dsp:txXfrm>
    </dsp:sp>
    <dsp:sp modelId="{39362786-6292-42C7-B3D7-BA8B02951BA7}">
      <dsp:nvSpPr>
        <dsp:cNvPr id="0" name=""/>
        <dsp:cNvSpPr/>
      </dsp:nvSpPr>
      <dsp:spPr>
        <a:xfrm>
          <a:off x="6274701" y="2541356"/>
          <a:ext cx="2230623" cy="947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Настройка форматов распоряжений по требованиям Банка</a:t>
          </a:r>
          <a:endParaRPr lang="ru-RU" sz="1400" kern="1200" dirty="0"/>
        </a:p>
      </dsp:txBody>
      <dsp:txXfrm>
        <a:off x="6302461" y="2569116"/>
        <a:ext cx="2175103" cy="892283"/>
      </dsp:txXfrm>
    </dsp:sp>
    <dsp:sp modelId="{38A6F46A-046B-4ED1-BD65-2516CF8525D7}">
      <dsp:nvSpPr>
        <dsp:cNvPr id="0" name=""/>
        <dsp:cNvSpPr/>
      </dsp:nvSpPr>
      <dsp:spPr>
        <a:xfrm>
          <a:off x="6274701" y="3634976"/>
          <a:ext cx="2230623" cy="947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Визуализация состояний банкоматов</a:t>
          </a:r>
          <a:endParaRPr lang="ru-RU" sz="1400" kern="1200" dirty="0"/>
        </a:p>
      </dsp:txBody>
      <dsp:txXfrm>
        <a:off x="6302461" y="3662736"/>
        <a:ext cx="2175103" cy="8922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08BAE-315F-4BC3-8B22-9F802BA43A68}">
      <dsp:nvSpPr>
        <dsp:cNvPr id="0" name=""/>
        <dsp:cNvSpPr/>
      </dsp:nvSpPr>
      <dsp:spPr>
        <a:xfrm>
          <a:off x="1072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Расчёт эффективных сумм страхования банкоматов, платёжных терминалов</a:t>
          </a:r>
          <a:endParaRPr lang="ru-RU" sz="2000" kern="1200" dirty="0"/>
        </a:p>
      </dsp:txBody>
      <dsp:txXfrm>
        <a:off x="1072" y="0"/>
        <a:ext cx="2788279" cy="1447323"/>
      </dsp:txXfrm>
    </dsp:sp>
    <dsp:sp modelId="{C0CF61ED-29D9-424F-8020-1017E1C4E58A}">
      <dsp:nvSpPr>
        <dsp:cNvPr id="0" name=""/>
        <dsp:cNvSpPr/>
      </dsp:nvSpPr>
      <dsp:spPr>
        <a:xfrm>
          <a:off x="279900" y="1448737"/>
          <a:ext cx="2230623" cy="1454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Возможность запретить инкассацию сверх страховой суммы</a:t>
          </a:r>
          <a:endParaRPr lang="ru-RU" sz="1600" kern="1200" dirty="0"/>
        </a:p>
      </dsp:txBody>
      <dsp:txXfrm>
        <a:off x="322505" y="1491342"/>
        <a:ext cx="2145413" cy="1369416"/>
      </dsp:txXfrm>
    </dsp:sp>
    <dsp:sp modelId="{697E97F5-0CF5-41FA-A7BA-CD21079A1F68}">
      <dsp:nvSpPr>
        <dsp:cNvPr id="0" name=""/>
        <dsp:cNvSpPr/>
      </dsp:nvSpPr>
      <dsp:spPr>
        <a:xfrm>
          <a:off x="279900" y="3127152"/>
          <a:ext cx="2230623" cy="14546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Расчёт экономического эффекта от изменения страховой суммы</a:t>
          </a:r>
          <a:endParaRPr lang="ru-RU" sz="1600" kern="1200" dirty="0"/>
        </a:p>
      </dsp:txBody>
      <dsp:txXfrm>
        <a:off x="322505" y="3169757"/>
        <a:ext cx="2145413" cy="1369416"/>
      </dsp:txXfrm>
    </dsp:sp>
    <dsp:sp modelId="{27E5F514-D731-4888-AB08-1167679A0503}">
      <dsp:nvSpPr>
        <dsp:cNvPr id="0" name=""/>
        <dsp:cNvSpPr/>
      </dsp:nvSpPr>
      <dsp:spPr>
        <a:xfrm>
          <a:off x="2998472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Поддержка нескольких часовых поясов</a:t>
          </a:r>
          <a:endParaRPr lang="ru-RU" sz="2000" kern="1200" dirty="0"/>
        </a:p>
      </dsp:txBody>
      <dsp:txXfrm>
        <a:off x="2998472" y="0"/>
        <a:ext cx="2788279" cy="1447323"/>
      </dsp:txXfrm>
    </dsp:sp>
    <dsp:sp modelId="{28890A2C-99D2-4816-AB4D-7E4AB8AE0997}">
      <dsp:nvSpPr>
        <dsp:cNvPr id="0" name=""/>
        <dsp:cNvSpPr/>
      </dsp:nvSpPr>
      <dsp:spPr>
        <a:xfrm>
          <a:off x="3277300" y="1448737"/>
          <a:ext cx="2230623" cy="14546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Учёт часового пояса каждого КУ</a:t>
          </a:r>
          <a:endParaRPr lang="ru-RU" sz="1600" kern="1200" dirty="0"/>
        </a:p>
      </dsp:txBody>
      <dsp:txXfrm>
        <a:off x="3319905" y="1491342"/>
        <a:ext cx="2145413" cy="1369416"/>
      </dsp:txXfrm>
    </dsp:sp>
    <dsp:sp modelId="{95A0C530-A504-4ED7-9E8B-82B97B68F5E5}">
      <dsp:nvSpPr>
        <dsp:cNvPr id="0" name=""/>
        <dsp:cNvSpPr/>
      </dsp:nvSpPr>
      <dsp:spPr>
        <a:xfrm>
          <a:off x="3277300" y="3127152"/>
          <a:ext cx="2230623" cy="14546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Ведение расписаний по местному времени</a:t>
          </a:r>
          <a:endParaRPr lang="ru-RU" sz="1600" kern="1200" dirty="0"/>
        </a:p>
      </dsp:txBody>
      <dsp:txXfrm>
        <a:off x="3319905" y="3169757"/>
        <a:ext cx="2145413" cy="1369416"/>
      </dsp:txXfrm>
    </dsp:sp>
    <dsp:sp modelId="{6A2ADC51-02E1-415C-BA7D-5D6D9CDB716E}">
      <dsp:nvSpPr>
        <dsp:cNvPr id="0" name=""/>
        <dsp:cNvSpPr/>
      </dsp:nvSpPr>
      <dsp:spPr>
        <a:xfrm>
          <a:off x="5995873" y="0"/>
          <a:ext cx="2788279" cy="48244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Поддержка </a:t>
          </a:r>
          <a:r>
            <a:rPr lang="ru-RU" sz="2000" kern="1200" dirty="0" err="1" smtClean="0"/>
            <a:t>ресайклинговых</a:t>
          </a:r>
          <a:r>
            <a:rPr lang="ru-RU" sz="2000" kern="1200" dirty="0" smtClean="0"/>
            <a:t> банкоматов</a:t>
          </a:r>
          <a:endParaRPr lang="ru-RU" sz="2000" kern="1200" dirty="0"/>
        </a:p>
      </dsp:txBody>
      <dsp:txXfrm>
        <a:off x="5995873" y="0"/>
        <a:ext cx="2788279" cy="1447323"/>
      </dsp:txXfrm>
    </dsp:sp>
    <dsp:sp modelId="{4EFC4CD9-A895-4981-AEE9-FF3CCBA07019}">
      <dsp:nvSpPr>
        <dsp:cNvPr id="0" name=""/>
        <dsp:cNvSpPr/>
      </dsp:nvSpPr>
      <dsp:spPr>
        <a:xfrm>
          <a:off x="6274701" y="1448737"/>
          <a:ext cx="2230623" cy="14546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Корректное планирование инкассаций в условиях превышения прихода над расходом</a:t>
          </a:r>
          <a:endParaRPr lang="ru-RU" sz="1600" kern="1200" dirty="0"/>
        </a:p>
      </dsp:txBody>
      <dsp:txXfrm>
        <a:off x="6317306" y="1491342"/>
        <a:ext cx="2145413" cy="1369416"/>
      </dsp:txXfrm>
    </dsp:sp>
    <dsp:sp modelId="{36203251-8B52-469A-A8D6-8D0C7DB3BFDD}">
      <dsp:nvSpPr>
        <dsp:cNvPr id="0" name=""/>
        <dsp:cNvSpPr/>
      </dsp:nvSpPr>
      <dsp:spPr>
        <a:xfrm>
          <a:off x="6274701" y="3127152"/>
          <a:ext cx="2230623" cy="14546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Прогнозирование заполнения выдающих кассет, </a:t>
          </a:r>
          <a:r>
            <a:rPr lang="ru-RU" sz="1600" kern="1200" dirty="0" err="1" smtClean="0"/>
            <a:t>реджект</a:t>
          </a:r>
          <a:r>
            <a:rPr lang="ru-RU" sz="1600" kern="1200" dirty="0" smtClean="0"/>
            <a:t>–кассет, депозита</a:t>
          </a:r>
          <a:endParaRPr lang="ru-RU" sz="1600" kern="1200" dirty="0"/>
        </a:p>
      </dsp:txBody>
      <dsp:txXfrm>
        <a:off x="6317306" y="3169757"/>
        <a:ext cx="2145413" cy="1369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31956-F920-4528-8A29-3A32B0592887}">
      <dsp:nvSpPr>
        <dsp:cNvPr id="0" name=""/>
        <dsp:cNvSpPr/>
      </dsp:nvSpPr>
      <dsp:spPr>
        <a:xfrm>
          <a:off x="0" y="4729"/>
          <a:ext cx="8785225" cy="4216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/>
            <a:t>Явный экономический эффект обеспечивается за счёт:</a:t>
          </a:r>
          <a:endParaRPr lang="ru-RU" sz="1900" b="1" kern="1200" dirty="0"/>
        </a:p>
      </dsp:txBody>
      <dsp:txXfrm>
        <a:off x="20581" y="25310"/>
        <a:ext cx="8744063" cy="380442"/>
      </dsp:txXfrm>
    </dsp:sp>
    <dsp:sp modelId="{28890F71-B1C8-44A0-9791-4EC424753CBF}">
      <dsp:nvSpPr>
        <dsp:cNvPr id="0" name=""/>
        <dsp:cNvSpPr/>
      </dsp:nvSpPr>
      <dsp:spPr>
        <a:xfrm>
          <a:off x="0" y="426333"/>
          <a:ext cx="8785225" cy="2481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4130" rIns="135128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Снижения расходов на фондирование и поддержание остатков наличности в объектах оборотах наличности на 10 – 20%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Снижения количества выездов к территориально–удалённым банкоматам, терминалам, ДО (объекты оборота наличности) за счёт совместной инкассации групп объектов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Снижения времени простоя банкоматов из–за отсутствия средств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Сокращения трудозатрат операционно–кассовых работников на мониторинг состояния сети банкоматов и платёжных терминалов</a:t>
          </a:r>
          <a:endParaRPr lang="ru-RU" sz="1900" kern="1200" dirty="0"/>
        </a:p>
      </dsp:txBody>
      <dsp:txXfrm>
        <a:off x="0" y="426333"/>
        <a:ext cx="8785225" cy="2481086"/>
      </dsp:txXfrm>
    </dsp:sp>
    <dsp:sp modelId="{44EDE6E9-A8E9-4E5D-B764-C77022159007}">
      <dsp:nvSpPr>
        <dsp:cNvPr id="0" name=""/>
        <dsp:cNvSpPr/>
      </dsp:nvSpPr>
      <dsp:spPr>
        <a:xfrm>
          <a:off x="0" y="2907420"/>
          <a:ext cx="8785225" cy="4425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solidFill>
                <a:schemeClr val="bg1"/>
              </a:solidFill>
            </a:rPr>
            <a:t>Экономический эффект – от 2,5 тысяч рублей в месяц на один банкомат</a:t>
          </a:r>
          <a:endParaRPr lang="ru-RU" sz="1900" kern="1200" dirty="0">
            <a:solidFill>
              <a:schemeClr val="bg1"/>
            </a:solidFill>
          </a:endParaRPr>
        </a:p>
      </dsp:txBody>
      <dsp:txXfrm>
        <a:off x="21603" y="2929023"/>
        <a:ext cx="8742019" cy="399330"/>
      </dsp:txXfrm>
    </dsp:sp>
    <dsp:sp modelId="{71F4F48A-5AA8-467C-8842-D74DF6B07EA5}">
      <dsp:nvSpPr>
        <dsp:cNvPr id="0" name=""/>
        <dsp:cNvSpPr/>
      </dsp:nvSpPr>
      <dsp:spPr>
        <a:xfrm>
          <a:off x="0" y="3339253"/>
          <a:ext cx="8785225" cy="4531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/>
            <a:t>Дополнительный эффект обеспечивается за счёт:</a:t>
          </a:r>
          <a:endParaRPr lang="ru-RU" sz="1900" b="1" kern="1200" dirty="0"/>
        </a:p>
      </dsp:txBody>
      <dsp:txXfrm>
        <a:off x="22122" y="3361375"/>
        <a:ext cx="8740981" cy="408933"/>
      </dsp:txXfrm>
    </dsp:sp>
    <dsp:sp modelId="{4ECF2CD8-BA0F-4DB4-B6FD-4CEDA9D295DD}">
      <dsp:nvSpPr>
        <dsp:cNvPr id="0" name=""/>
        <dsp:cNvSpPr/>
      </dsp:nvSpPr>
      <dsp:spPr>
        <a:xfrm>
          <a:off x="0" y="3822135"/>
          <a:ext cx="8785225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4130" rIns="135128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Консолидации разрозненных данных из разных систем Банка и формирования аналитики</a:t>
          </a:r>
          <a:endParaRPr lang="ru-RU" sz="1900" b="1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900" kern="1200" dirty="0" smtClean="0"/>
            <a:t>Равномерного распределения нагрузки на сотрудников КУ и инкассаторов</a:t>
          </a:r>
          <a:endParaRPr lang="ru-RU" sz="1900" b="1" kern="1200" dirty="0"/>
        </a:p>
      </dsp:txBody>
      <dsp:txXfrm>
        <a:off x="0" y="3822135"/>
        <a:ext cx="8785225" cy="9128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96E2F-62A9-4883-9DE6-05EE190AD113}">
      <dsp:nvSpPr>
        <dsp:cNvPr id="0" name=""/>
        <dsp:cNvSpPr/>
      </dsp:nvSpPr>
      <dsp:spPr>
        <a:xfrm>
          <a:off x="0" y="152404"/>
          <a:ext cx="864096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Многоуровневая архитектура:</a:t>
          </a:r>
          <a:endParaRPr lang="ru-RU" sz="1800" kern="1200" dirty="0"/>
        </a:p>
      </dsp:txBody>
      <dsp:txXfrm>
        <a:off x="21075" y="173479"/>
        <a:ext cx="8598810" cy="389580"/>
      </dsp:txXfrm>
    </dsp:sp>
    <dsp:sp modelId="{D120677F-1377-4804-922D-AB1BC6BA037E}">
      <dsp:nvSpPr>
        <dsp:cNvPr id="0" name=""/>
        <dsp:cNvSpPr/>
      </dsp:nvSpPr>
      <dsp:spPr>
        <a:xfrm>
          <a:off x="0" y="584134"/>
          <a:ext cx="864096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СУБД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Сервер приложений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Серверная бизнес–логика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Презентационный уровень (веб–клиент)</a:t>
          </a:r>
          <a:endParaRPr lang="ru-RU" sz="1400" kern="1200" dirty="0"/>
        </a:p>
      </dsp:txBody>
      <dsp:txXfrm>
        <a:off x="0" y="584134"/>
        <a:ext cx="8640960" cy="968760"/>
      </dsp:txXfrm>
    </dsp:sp>
    <dsp:sp modelId="{308D7D6E-4F69-4CAB-8E1B-EDBDC34BF798}">
      <dsp:nvSpPr>
        <dsp:cNvPr id="0" name=""/>
        <dsp:cNvSpPr/>
      </dsp:nvSpPr>
      <dsp:spPr>
        <a:xfrm>
          <a:off x="0" y="1552894"/>
          <a:ext cx="8640960" cy="431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Независимость </a:t>
          </a:r>
          <a:r>
            <a:rPr lang="ru-RU" sz="1800" b="1" kern="1200" dirty="0" smtClean="0"/>
            <a:t>системы </a:t>
          </a:r>
          <a:r>
            <a:rPr lang="ru-RU" sz="1800" b="1" kern="1200" dirty="0" smtClean="0"/>
            <a:t>от используемой СУБД и сервера приложений</a:t>
          </a:r>
        </a:p>
      </dsp:txBody>
      <dsp:txXfrm>
        <a:off x="21075" y="1573969"/>
        <a:ext cx="8598810" cy="389580"/>
      </dsp:txXfrm>
    </dsp:sp>
    <dsp:sp modelId="{CDCD68EF-81A4-42A5-A35C-E997F757D40C}">
      <dsp:nvSpPr>
        <dsp:cNvPr id="0" name=""/>
        <dsp:cNvSpPr/>
      </dsp:nvSpPr>
      <dsp:spPr>
        <a:xfrm>
          <a:off x="0" y="2036464"/>
          <a:ext cx="8640960" cy="431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Возможность использования </a:t>
          </a:r>
          <a:r>
            <a:rPr lang="en-US" sz="1800" b="1" kern="1200" dirty="0" smtClean="0"/>
            <a:t>SAP HANA</a:t>
          </a:r>
          <a:r>
            <a:rPr lang="ru-RU" sz="1800" b="1" kern="1200" dirty="0" smtClean="0"/>
            <a:t> в качестве платформы</a:t>
          </a:r>
          <a:endParaRPr lang="ru-RU" sz="1800" b="1" kern="1200" dirty="0" smtClean="0"/>
        </a:p>
      </dsp:txBody>
      <dsp:txXfrm>
        <a:off x="21075" y="2057539"/>
        <a:ext cx="8598810" cy="389580"/>
      </dsp:txXfrm>
    </dsp:sp>
    <dsp:sp modelId="{810FAA3E-640B-4EDB-8248-B9EF302AC64C}">
      <dsp:nvSpPr>
        <dsp:cNvPr id="0" name=""/>
        <dsp:cNvSpPr/>
      </dsp:nvSpPr>
      <dsp:spPr>
        <a:xfrm>
          <a:off x="0" y="2520034"/>
          <a:ext cx="864096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Возможность внедрения в виде облачного сервиса</a:t>
          </a:r>
          <a:endParaRPr lang="ru-RU" sz="1800" b="1" kern="1200" dirty="0" smtClean="0"/>
        </a:p>
      </dsp:txBody>
      <dsp:txXfrm>
        <a:off x="21075" y="2541109"/>
        <a:ext cx="8598810" cy="389580"/>
      </dsp:txXfrm>
    </dsp:sp>
    <dsp:sp modelId="{579545A5-DDA1-4339-9464-A248615416B7}">
      <dsp:nvSpPr>
        <dsp:cNvPr id="0" name=""/>
        <dsp:cNvSpPr/>
      </dsp:nvSpPr>
      <dsp:spPr>
        <a:xfrm>
          <a:off x="0" y="3003603"/>
          <a:ext cx="8640960" cy="4317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Использование </a:t>
          </a:r>
          <a:r>
            <a:rPr lang="ru-RU" sz="1800" b="1" kern="1200" dirty="0" smtClean="0"/>
            <a:t>только открытых технологий и стандартов:</a:t>
          </a:r>
        </a:p>
      </dsp:txBody>
      <dsp:txXfrm>
        <a:off x="21075" y="3024678"/>
        <a:ext cx="8598810" cy="389580"/>
      </dsp:txXfrm>
    </dsp:sp>
    <dsp:sp modelId="{9D900F22-0B93-4E6A-B99C-E97486F3A20B}">
      <dsp:nvSpPr>
        <dsp:cNvPr id="0" name=""/>
        <dsp:cNvSpPr/>
      </dsp:nvSpPr>
      <dsp:spPr>
        <a:xfrm>
          <a:off x="0" y="3435334"/>
          <a:ext cx="864096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Java</a:t>
          </a:r>
          <a:r>
            <a:rPr lang="ru-RU" sz="1400" kern="1200" dirty="0" smtClean="0"/>
            <a:t>–технологии в основе системы</a:t>
          </a:r>
          <a:endParaRPr lang="ru-RU" sz="1400" b="1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Серверная бизнес–логика использует </a:t>
          </a:r>
          <a:r>
            <a:rPr lang="en-US" sz="1400" kern="1200" dirty="0" smtClean="0"/>
            <a:t>Hibernate, </a:t>
          </a:r>
          <a:r>
            <a:rPr lang="en-US" sz="1400" kern="1200" dirty="0" err="1" smtClean="0"/>
            <a:t>Vaadin</a:t>
          </a:r>
          <a:endParaRPr lang="ru-RU" sz="1400" b="1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Система отчетности: </a:t>
          </a:r>
          <a:r>
            <a:rPr lang="en-US" sz="1400" kern="1200" dirty="0" smtClean="0"/>
            <a:t>Jasper Reports</a:t>
          </a:r>
          <a:endParaRPr lang="ru-RU" sz="1400" b="1" kern="1200" dirty="0" smtClean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b="0" kern="1200" dirty="0" smtClean="0"/>
            <a:t>Возможность использования свободно распространяемого системного ПО</a:t>
          </a:r>
          <a:endParaRPr lang="ru-RU" sz="1400" b="0" kern="1200" dirty="0" smtClean="0"/>
        </a:p>
      </dsp:txBody>
      <dsp:txXfrm>
        <a:off x="0" y="3435334"/>
        <a:ext cx="8640960" cy="968760"/>
      </dsp:txXfrm>
    </dsp:sp>
    <dsp:sp modelId="{71A3B610-4AB1-4C25-99E5-ABB711DE453C}">
      <dsp:nvSpPr>
        <dsp:cNvPr id="0" name=""/>
        <dsp:cNvSpPr/>
      </dsp:nvSpPr>
      <dsp:spPr>
        <a:xfrm>
          <a:off x="0" y="4404094"/>
          <a:ext cx="864096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/>
            <a:t>Масштабируемость обеспечивается за счет следующих факторов:</a:t>
          </a:r>
        </a:p>
      </dsp:txBody>
      <dsp:txXfrm>
        <a:off x="21075" y="4425169"/>
        <a:ext cx="8598810" cy="389580"/>
      </dsp:txXfrm>
    </dsp:sp>
    <dsp:sp modelId="{F602BA14-1B26-4606-A2BA-3F6668986055}">
      <dsp:nvSpPr>
        <dsp:cNvPr id="0" name=""/>
        <dsp:cNvSpPr/>
      </dsp:nvSpPr>
      <dsp:spPr>
        <a:xfrm>
          <a:off x="0" y="4835824"/>
          <a:ext cx="864096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5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Кэширование данных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400" kern="1200" dirty="0" smtClean="0"/>
            <a:t>Гарантированное использование всех предоставленных процессорных мощностей</a:t>
          </a:r>
          <a:endParaRPr lang="ru-RU" sz="1400" b="1" kern="1200" dirty="0" smtClean="0"/>
        </a:p>
      </dsp:txBody>
      <dsp:txXfrm>
        <a:off x="0" y="4835824"/>
        <a:ext cx="8640960" cy="4843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5C5A7-9BA8-4BD8-BB28-24CA41965A58}">
      <dsp:nvSpPr>
        <dsp:cNvPr id="0" name=""/>
        <dsp:cNvSpPr/>
      </dsp:nvSpPr>
      <dsp:spPr>
        <a:xfrm>
          <a:off x="0" y="73567"/>
          <a:ext cx="8785225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smtClean="0"/>
            <a:t>Использование механизмов аутентификации:</a:t>
          </a:r>
          <a:endParaRPr lang="ru-RU" sz="2100" kern="1200" dirty="0"/>
        </a:p>
      </dsp:txBody>
      <dsp:txXfrm>
        <a:off x="24588" y="98155"/>
        <a:ext cx="8736049" cy="454509"/>
      </dsp:txXfrm>
    </dsp:sp>
    <dsp:sp modelId="{2700AAF7-5620-4FEB-8834-030A37F356E1}">
      <dsp:nvSpPr>
        <dsp:cNvPr id="0" name=""/>
        <dsp:cNvSpPr/>
      </dsp:nvSpPr>
      <dsp:spPr>
        <a:xfrm>
          <a:off x="0" y="577252"/>
          <a:ext cx="878522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Поддержка </a:t>
          </a:r>
          <a:r>
            <a:rPr lang="en-US" sz="1600" kern="1200" dirty="0" smtClean="0"/>
            <a:t>AD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Поддержка механизма </a:t>
          </a:r>
          <a:r>
            <a:rPr lang="en-US" sz="1600" kern="1200" dirty="0" smtClean="0"/>
            <a:t>SSO</a:t>
          </a:r>
          <a:endParaRPr lang="ru-RU" sz="1600" kern="1200" dirty="0"/>
        </a:p>
      </dsp:txBody>
      <dsp:txXfrm>
        <a:off x="0" y="577252"/>
        <a:ext cx="8785225" cy="554242"/>
      </dsp:txXfrm>
    </dsp:sp>
    <dsp:sp modelId="{3FD8A6AD-AA23-4C38-9F6F-35DC43184F34}">
      <dsp:nvSpPr>
        <dsp:cNvPr id="0" name=""/>
        <dsp:cNvSpPr/>
      </dsp:nvSpPr>
      <dsp:spPr>
        <a:xfrm>
          <a:off x="0" y="1131495"/>
          <a:ext cx="8785225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Авторизация действий пользователя:</a:t>
          </a:r>
          <a:endParaRPr lang="ru-RU" sz="2100" kern="1200" dirty="0"/>
        </a:p>
      </dsp:txBody>
      <dsp:txXfrm>
        <a:off x="24588" y="1156083"/>
        <a:ext cx="8736049" cy="454509"/>
      </dsp:txXfrm>
    </dsp:sp>
    <dsp:sp modelId="{3CEE73C1-12FE-40CF-AD76-95A7361DF82E}">
      <dsp:nvSpPr>
        <dsp:cNvPr id="0" name=""/>
        <dsp:cNvSpPr/>
      </dsp:nvSpPr>
      <dsp:spPr>
        <a:xfrm>
          <a:off x="0" y="1635180"/>
          <a:ext cx="878522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Единая система, где внешний вид интерфейса пользователя определяется набором ролей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Авторизация выполняется на уровне серверной бизнес–логики</a:t>
          </a:r>
          <a:endParaRPr lang="ru-RU" sz="1600" kern="1200" dirty="0"/>
        </a:p>
      </dsp:txBody>
      <dsp:txXfrm>
        <a:off x="0" y="1635180"/>
        <a:ext cx="8785225" cy="554242"/>
      </dsp:txXfrm>
    </dsp:sp>
    <dsp:sp modelId="{4647B8E2-4391-4A32-9C04-6667CA608499}">
      <dsp:nvSpPr>
        <dsp:cNvPr id="0" name=""/>
        <dsp:cNvSpPr/>
      </dsp:nvSpPr>
      <dsp:spPr>
        <a:xfrm>
          <a:off x="0" y="2189422"/>
          <a:ext cx="8785225" cy="5036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Управление видимостью объектов оборота наличности:</a:t>
          </a:r>
          <a:endParaRPr lang="ru-RU" sz="2100" kern="1200" dirty="0"/>
        </a:p>
      </dsp:txBody>
      <dsp:txXfrm>
        <a:off x="24588" y="2214010"/>
        <a:ext cx="8736049" cy="454509"/>
      </dsp:txXfrm>
    </dsp:sp>
    <dsp:sp modelId="{E5282DD8-3DD8-463A-8EB7-39EAC2E03D5A}">
      <dsp:nvSpPr>
        <dsp:cNvPr id="0" name=""/>
        <dsp:cNvSpPr/>
      </dsp:nvSpPr>
      <dsp:spPr>
        <a:xfrm>
          <a:off x="0" y="2693107"/>
          <a:ext cx="878522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Управление видимостью объектов оборота наличности в разрезе КУ и ВСП</a:t>
          </a:r>
          <a:endParaRPr lang="ru-RU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Использование механизмов </a:t>
          </a:r>
          <a:r>
            <a:rPr lang="en-US" sz="1600" kern="1200" dirty="0" smtClean="0"/>
            <a:t>ACL</a:t>
          </a:r>
          <a:endParaRPr lang="ru-RU" sz="1600" kern="1200" dirty="0"/>
        </a:p>
      </dsp:txBody>
      <dsp:txXfrm>
        <a:off x="0" y="2693107"/>
        <a:ext cx="8785225" cy="554242"/>
      </dsp:txXfrm>
    </dsp:sp>
    <dsp:sp modelId="{0077D98E-9E9C-42E4-853B-AAAB174488CD}">
      <dsp:nvSpPr>
        <dsp:cNvPr id="0" name=""/>
        <dsp:cNvSpPr/>
      </dsp:nvSpPr>
      <dsp:spPr>
        <a:xfrm>
          <a:off x="0" y="3247350"/>
          <a:ext cx="8785225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Аудит событий:</a:t>
          </a:r>
        </a:p>
      </dsp:txBody>
      <dsp:txXfrm>
        <a:off x="24588" y="3271938"/>
        <a:ext cx="8736049" cy="454509"/>
      </dsp:txXfrm>
    </dsp:sp>
    <dsp:sp modelId="{F4F19ABA-1A3F-4C0A-AF22-EFA77184B09B}">
      <dsp:nvSpPr>
        <dsp:cNvPr id="0" name=""/>
        <dsp:cNvSpPr/>
      </dsp:nvSpPr>
      <dsp:spPr>
        <a:xfrm>
          <a:off x="0" y="3751035"/>
          <a:ext cx="8785225" cy="999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Фиксация всех действий пользователя, влияющих на результаты прогнозирования и формирования распоряжений на инкассацию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600" kern="1200" dirty="0" smtClean="0"/>
            <a:t>Возможность анализа результатов в разрезе объектов оборота наличности и системных событий</a:t>
          </a:r>
        </a:p>
      </dsp:txBody>
      <dsp:txXfrm>
        <a:off x="0" y="3751035"/>
        <a:ext cx="8785225" cy="999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25A2-219C-4BBF-BF6C-343ADD972426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6CD9C-CFB8-4588-AFA0-C16E8E82A59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3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01295" y="692696"/>
            <a:ext cx="8342705" cy="2952328"/>
          </a:xfrm>
          <a:solidFill>
            <a:schemeClr val="bg1">
              <a:alpha val="75000"/>
            </a:schemeClr>
          </a:solidFill>
          <a:ln>
            <a:noFill/>
          </a:ln>
          <a:effectLst>
            <a:reflection blurRad="6350" stA="53000" endPos="35000" dir="5400000" sy="-100000" algn="bl" rotWithShape="0"/>
          </a:effectLst>
        </p:spPr>
        <p:txBody>
          <a:bodyPr lIns="360000" rIns="360000">
            <a:normAutofit/>
          </a:bodyPr>
          <a:lstStyle>
            <a:lvl1pPr algn="l">
              <a:defRPr sz="400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635896" y="4041068"/>
            <a:ext cx="5508104" cy="1872208"/>
          </a:xfrm>
          <a:solidFill>
            <a:schemeClr val="bg1">
              <a:lumMod val="85000"/>
              <a:alpha val="59000"/>
            </a:schemeClr>
          </a:solidFill>
        </p:spPr>
        <p:txBody>
          <a:bodyPr lIns="360000" rIns="360000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300192" y="6309320"/>
            <a:ext cx="2592288" cy="432048"/>
          </a:xfrm>
        </p:spPr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5" y="3861048"/>
            <a:ext cx="2598806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755576" y="620688"/>
            <a:ext cx="45719" cy="30963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5" y="3861048"/>
            <a:ext cx="2598806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Прямоугольник 9"/>
          <p:cNvSpPr/>
          <p:nvPr userDrawn="1"/>
        </p:nvSpPr>
        <p:spPr>
          <a:xfrm>
            <a:off x="755576" y="620688"/>
            <a:ext cx="45719" cy="30963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59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7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77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8640"/>
            <a:ext cx="1163953" cy="999778"/>
          </a:xfrm>
          <a:prstGeom prst="rect">
            <a:avLst/>
          </a:prstGeom>
        </p:spPr>
      </p:pic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" y="188641"/>
            <a:ext cx="9143180" cy="999778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86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81114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812360" cy="1080120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51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" y="188640"/>
            <a:ext cx="9143180" cy="100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ятиугольник 9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2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7441" y="980728"/>
            <a:ext cx="4464496" cy="4176464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67325"/>
            <a:ext cx="2378746" cy="2043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704190"/>
            <a:ext cx="6444209" cy="2372881"/>
          </a:xfrm>
        </p:spPr>
        <p:txBody>
          <a:bodyPr lIns="360000"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3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20" y="188641"/>
            <a:ext cx="9143180" cy="1008112"/>
          </a:xfrm>
          <a:prstGeom prst="rect">
            <a:avLst/>
          </a:prstGeom>
          <a:blipFill dpi="0" rotWithShape="1">
            <a:blip r:embed="rId2" cstate="print">
              <a:alphaModFix amt="5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78000" endPos="24000" dir="5400000" sy="-100000" algn="bl" rotWithShape="0"/>
          </a:effectLst>
        </p:spPr>
        <p:txBody>
          <a:bodyPr vert="horz" lIns="1620000" tIns="45720" rIns="36000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accent6">
                    <a:lumMod val="50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7" name="Пятиугольник 16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8640"/>
            <a:ext cx="1163953" cy="999778"/>
          </a:xfrm>
          <a:prstGeom prst="rect">
            <a:avLst/>
          </a:prstGeom>
        </p:spPr>
      </p:pic>
      <p:sp>
        <p:nvSpPr>
          <p:cNvPr id="12" name="Пятиугольник 11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6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2906713"/>
            <a:ext cx="781114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83568" y="1772816"/>
            <a:ext cx="7812360" cy="108012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518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820" y="188641"/>
            <a:ext cx="9143180" cy="1008112"/>
          </a:xfrm>
          <a:prstGeom prst="rect">
            <a:avLst/>
          </a:prstGeom>
          <a:blipFill dpi="0" rotWithShape="1">
            <a:blip r:embed="rId2" cstate="print">
              <a:alphaModFix amt="5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78000" endPos="24000" dir="5400000" sy="-100000" algn="bl" rotWithShape="0"/>
          </a:effectLst>
        </p:spPr>
        <p:txBody>
          <a:bodyPr vert="horz" lIns="1620000" tIns="45720" rIns="36000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accent6">
                    <a:lumMod val="50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6" name="Пятиугольник 15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13" name="Пятиугольник 12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20" y="188641"/>
            <a:ext cx="9143180" cy="1008112"/>
          </a:xfrm>
          <a:prstGeom prst="rect">
            <a:avLst/>
          </a:prstGeom>
          <a:blipFill dpi="0" rotWithShape="1">
            <a:blip r:embed="rId2" cstate="print">
              <a:alphaModFix amt="5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78000" endPos="24000" dir="5400000" sy="-100000" algn="bl" rotWithShape="0"/>
          </a:effectLst>
        </p:spPr>
        <p:txBody>
          <a:bodyPr vert="horz" lIns="1620000" tIns="45720" rIns="36000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accent6">
                    <a:lumMod val="50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0" name="Пятиугольник 9"/>
          <p:cNvSpPr/>
          <p:nvPr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08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Пятиугольник 14"/>
          <p:cNvSpPr/>
          <p:nvPr userDrawn="1"/>
        </p:nvSpPr>
        <p:spPr>
          <a:xfrm rot="5400000">
            <a:off x="8258100" y="202332"/>
            <a:ext cx="764704" cy="360040"/>
          </a:xfrm>
          <a:prstGeom prst="homePlate">
            <a:avLst/>
          </a:prstGeom>
          <a:solidFill>
            <a:schemeClr val="accent6">
              <a:lumMod val="75000"/>
              <a:alpha val="36000"/>
            </a:schemeClr>
          </a:solidFill>
          <a:ln w="12700">
            <a:noFill/>
          </a:ln>
          <a:effectLst>
            <a:reflection blurRad="6350" stA="160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88640"/>
            <a:ext cx="117365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7441" y="980728"/>
            <a:ext cx="4464496" cy="4176464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99792" y="1700808"/>
            <a:ext cx="6492278" cy="2376264"/>
          </a:xfrm>
          <a:prstGeom prst="rect">
            <a:avLst/>
          </a:prstGeom>
          <a:blipFill dpi="0" rotWithShape="1">
            <a:blip r:embed="rId2" cstate="print">
              <a:alphaModFix amt="5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reflection blurRad="6350" stA="78000" endPos="24000" dir="5400000" sy="-100000" algn="bl" rotWithShape="0"/>
          </a:effectLst>
        </p:spPr>
        <p:txBody>
          <a:bodyPr vert="horz" lIns="360000" tIns="45720" rIns="36000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accent6">
                    <a:lumMod val="50000"/>
                  </a:schemeClr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67325"/>
            <a:ext cx="2378746" cy="2043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1704190"/>
            <a:ext cx="6444209" cy="2372881"/>
          </a:xfrm>
        </p:spPr>
        <p:txBody>
          <a:bodyPr lIns="36000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7441" y="980728"/>
            <a:ext cx="4464496" cy="4176464"/>
          </a:xfrm>
          <a:prstGeom prst="rect">
            <a:avLst/>
          </a:prstGeom>
          <a:solidFill>
            <a:schemeClr val="accent6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54073" y="1700808"/>
            <a:ext cx="45719" cy="2376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67325"/>
            <a:ext cx="2378746" cy="20432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53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98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1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812360" cy="1080120"/>
          </a:xfrm>
          <a:prstGeom prst="rect">
            <a:avLst/>
          </a:prstGeom>
          <a:noFill/>
        </p:spPr>
        <p:txBody>
          <a:bodyPr vert="horz" lIns="1800000" tIns="45720" rIns="360000" bIns="45720" rtlCol="0" anchor="ctr">
            <a:normAutofit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3" y="1412776"/>
            <a:ext cx="8784976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870D-534B-43B8-ADBA-13C858EA30F0}" type="datetimeFigureOut">
              <a:rPr lang="ru-RU" smtClean="0"/>
              <a:t>08.11.2017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DEBF-CE6E-45E2-AD92-1BA24F71B4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6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1" r:id="rId13"/>
    <p:sldLayoutId id="2147483652" r:id="rId14"/>
    <p:sldLayoutId id="2147483653" r:id="rId15"/>
    <p:sldLayoutId id="214748365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baseline="0">
          <a:solidFill>
            <a:schemeClr val="accent6">
              <a:lumMod val="50000"/>
            </a:schemeClr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d.feklistov@metamodel.ru" TargetMode="External"/><Relationship Id="rId2" Type="http://schemas.openxmlformats.org/officeDocument/2006/relationships/hyperlink" Target="http://www.servicemodel.ru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.melentsov@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1295" y="692696"/>
            <a:ext cx="7947169" cy="2376264"/>
          </a:xfrm>
          <a:solidFill>
            <a:schemeClr val="bg1">
              <a:alpha val="55000"/>
            </a:schemeClr>
          </a:solidFill>
        </p:spPr>
        <p:txBody>
          <a:bodyPr>
            <a:normAutofit/>
          </a:bodyPr>
          <a:lstStyle/>
          <a:p>
            <a:r>
              <a:rPr lang="ru-RU" sz="2800" dirty="0"/>
              <a:t>АСУ «Банкомат» - программное решение для эффективного управления</a:t>
            </a:r>
            <a:br>
              <a:rPr lang="ru-RU" sz="2800" dirty="0"/>
            </a:br>
            <a:r>
              <a:rPr lang="ru-RU" sz="2800" dirty="0"/>
              <a:t>денежной наличностью </a:t>
            </a:r>
            <a:r>
              <a:rPr lang="ru-RU" sz="2800" dirty="0" smtClean="0"/>
              <a:t>в банкоматах, терминалах и ДО банка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3501008"/>
            <a:ext cx="50405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Заставьте деньги работать,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ru-RU" sz="2000" i="1" dirty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упростите планирование инкассаций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31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3" cy="432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Из публикуемой отчётности Банка России по ПАО КБ «</a:t>
            </a:r>
            <a:r>
              <a:rPr lang="ru-RU" dirty="0" err="1" smtClean="0"/>
              <a:t>УБРиР</a:t>
            </a:r>
            <a:r>
              <a:rPr lang="ru-RU" dirty="0" smtClean="0"/>
              <a:t>»: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 </a:t>
            </a:r>
            <a:r>
              <a:rPr lang="ru-RU" dirty="0" smtClean="0"/>
              <a:t>(</a:t>
            </a:r>
            <a:r>
              <a:rPr lang="en-US" dirty="0" smtClean="0"/>
              <a:t>2</a:t>
            </a:r>
            <a:r>
              <a:rPr lang="ru-RU" dirty="0" smtClean="0"/>
              <a:t> </a:t>
            </a:r>
            <a:r>
              <a:rPr lang="en-US" dirty="0"/>
              <a:t>/ </a:t>
            </a:r>
            <a:r>
              <a:rPr lang="ru-RU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4147"/>
              </p:ext>
            </p:extLst>
          </p:nvPr>
        </p:nvGraphicFramePr>
        <p:xfrm>
          <a:off x="251520" y="1844824"/>
          <a:ext cx="8424936" cy="250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3888432"/>
                <a:gridCol w="2232248"/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период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Показатель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Сумма (млн. </a:t>
                      </a:r>
                      <a:r>
                        <a:rPr lang="ru-RU" dirty="0" err="1" smtClean="0"/>
                        <a:t>руб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ru-RU" dirty="0" smtClean="0"/>
                        <a:t>01.08.2015 (до внедрения системы)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Остатки в банкоматах по счёту 20208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1 927,280</a:t>
                      </a:r>
                      <a:endParaRPr lang="ru-R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ru-RU" dirty="0" smtClean="0"/>
                        <a:t>01.08.2016 (после внедрения)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Остатки в банкоматах по счёту 20208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1 480,368</a:t>
                      </a:r>
                      <a:endParaRPr lang="ru-R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ru-RU" dirty="0" smtClean="0"/>
                        <a:t>Июль 2015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Обороты по счёту 20208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9 438,045</a:t>
                      </a:r>
                      <a:endParaRPr lang="ru-R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ru-RU" dirty="0" smtClean="0"/>
                        <a:t>Июль 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Обороты по счёту 20208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9 227,744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Объект 1"/>
          <p:cNvSpPr txBox="1">
            <a:spLocks/>
          </p:cNvSpPr>
          <p:nvPr/>
        </p:nvSpPr>
        <p:spPr>
          <a:xfrm>
            <a:off x="107504" y="4437112"/>
            <a:ext cx="8856983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/>
              <a:t>Вывод: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При неизменных оборотах (снижение 2,2%) обеспечено снижение остатков неработающих активов на </a:t>
            </a:r>
            <a:r>
              <a:rPr lang="ru-RU" b="1" dirty="0" smtClean="0"/>
              <a:t>447</a:t>
            </a:r>
            <a:r>
              <a:rPr lang="ru-RU" dirty="0" smtClean="0"/>
              <a:t> млн. руб.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 ставке Банка России это составляет </a:t>
            </a:r>
            <a:r>
              <a:rPr lang="ru-RU" b="1" dirty="0" smtClean="0"/>
              <a:t>46,9</a:t>
            </a:r>
            <a:r>
              <a:rPr lang="ru-RU" dirty="0" smtClean="0"/>
              <a:t> млн. руб. в год дополнительных процентных доходов</a:t>
            </a:r>
          </a:p>
          <a:p>
            <a:pPr marL="0" indent="0">
              <a:buFont typeface="Arial" pitchFamily="34" charset="0"/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8424" y="2199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10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12776"/>
            <a:ext cx="8964487" cy="4896544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Основу математической модели составляет алгоритм машинного обучения, формирующий прогноз клиентского прихода/расхода и  определяющий оптимальные моменты </a:t>
            </a:r>
            <a:r>
              <a:rPr lang="ru-RU" sz="2200" dirty="0"/>
              <a:t>и суммы </a:t>
            </a:r>
            <a:r>
              <a:rPr lang="ru-RU" sz="2200" dirty="0" smtClean="0"/>
              <a:t>загрузки/выгрузки банкоматов, терминалов, подкрепления/сдачи наличности в ДО.</a:t>
            </a:r>
          </a:p>
          <a:p>
            <a:pPr lvl="0"/>
            <a:r>
              <a:rPr lang="ru-RU" sz="2200" dirty="0" smtClean="0"/>
              <a:t>Он основан </a:t>
            </a:r>
            <a:r>
              <a:rPr lang="ru-RU" sz="2200" dirty="0"/>
              <a:t>на обработке </a:t>
            </a:r>
            <a:r>
              <a:rPr lang="ru-RU" sz="2200" dirty="0" smtClean="0"/>
              <a:t>поступающей </a:t>
            </a:r>
            <a:r>
              <a:rPr lang="ru-RU" sz="2200" dirty="0"/>
              <a:t>информации о клиентском приходе</a:t>
            </a:r>
            <a:r>
              <a:rPr lang="en-US" sz="2200" dirty="0"/>
              <a:t>/</a:t>
            </a:r>
            <a:r>
              <a:rPr lang="ru-RU" sz="2200" dirty="0"/>
              <a:t>расходе и транзакциях за предыдущие периоды и </a:t>
            </a:r>
            <a:r>
              <a:rPr lang="ru-RU" sz="2200" dirty="0" smtClean="0"/>
              <a:t>учитывает:</a:t>
            </a:r>
          </a:p>
          <a:p>
            <a:pPr lvl="1"/>
            <a:r>
              <a:rPr lang="ru-RU" sz="2200" dirty="0" smtClean="0"/>
              <a:t>динамику изменения </a:t>
            </a:r>
            <a:r>
              <a:rPr lang="ru-RU" sz="2200" dirty="0"/>
              <a:t>клиентского расхода</a:t>
            </a:r>
            <a:r>
              <a:rPr lang="ru-RU" sz="2200" dirty="0" smtClean="0"/>
              <a:t>,</a:t>
            </a:r>
          </a:p>
          <a:p>
            <a:pPr lvl="1"/>
            <a:r>
              <a:rPr lang="ru-RU" sz="2200" dirty="0" smtClean="0"/>
              <a:t>сезонные факторы,</a:t>
            </a:r>
          </a:p>
          <a:p>
            <a:pPr lvl="1"/>
            <a:r>
              <a:rPr lang="ru-RU" sz="2200" dirty="0" smtClean="0"/>
              <a:t>дни </a:t>
            </a:r>
            <a:r>
              <a:rPr lang="ru-RU" sz="2200" dirty="0"/>
              <a:t>выплат заработной платы в рамках зарплатных </a:t>
            </a:r>
            <a:r>
              <a:rPr lang="ru-RU" sz="2200" dirty="0" smtClean="0"/>
              <a:t>проектов.</a:t>
            </a:r>
            <a:endParaRPr lang="ru-RU" sz="2200" dirty="0"/>
          </a:p>
          <a:p>
            <a:pPr lvl="0"/>
            <a:r>
              <a:rPr lang="ru-RU" sz="2200" dirty="0" smtClean="0"/>
              <a:t>Для </a:t>
            </a:r>
            <a:r>
              <a:rPr lang="ru-RU" sz="2200" dirty="0"/>
              <a:t>наибольшей эффективности </a:t>
            </a:r>
            <a:r>
              <a:rPr lang="ru-RU" sz="2200" dirty="0" smtClean="0"/>
              <a:t>необходима </a:t>
            </a:r>
            <a:r>
              <a:rPr lang="ru-RU" sz="2200" dirty="0"/>
              <a:t>информация о </a:t>
            </a:r>
            <a:r>
              <a:rPr lang="ru-RU" sz="2200" dirty="0" smtClean="0"/>
              <a:t>клиентском приходе</a:t>
            </a:r>
            <a:r>
              <a:rPr lang="en-US" sz="2200" dirty="0"/>
              <a:t>/</a:t>
            </a:r>
            <a:r>
              <a:rPr lang="ru-RU" sz="2200" dirty="0"/>
              <a:t>расходе </a:t>
            </a:r>
            <a:r>
              <a:rPr lang="ru-RU" sz="2200" dirty="0" smtClean="0"/>
              <a:t>за </a:t>
            </a:r>
            <a:r>
              <a:rPr lang="ru-RU" sz="2200" dirty="0"/>
              <a:t>предыдущие 15 месяцев. Допускается работа с данными за последние 9 месяцев, но с понижением </a:t>
            </a:r>
            <a:r>
              <a:rPr lang="ru-RU" sz="2200" dirty="0" smtClean="0"/>
              <a:t>качества прогнозирования.</a:t>
            </a:r>
            <a:endParaRPr lang="ru-RU" sz="2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 системы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224096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11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47113"/>
              </p:ext>
            </p:extLst>
          </p:nvPr>
        </p:nvGraphicFramePr>
        <p:xfrm>
          <a:off x="323528" y="1052736"/>
          <a:ext cx="864096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Системная архитектура (1 </a:t>
            </a:r>
            <a:r>
              <a:rPr lang="en-US" dirty="0" smtClean="0"/>
              <a:t>/ </a:t>
            </a:r>
            <a:r>
              <a:rPr lang="ru-RU" dirty="0" smtClean="0"/>
              <a:t>2)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8424" y="2199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12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Системная архитектура </a:t>
            </a:r>
            <a:r>
              <a:rPr lang="ru-RU" dirty="0" smtClean="0"/>
              <a:t>(2 </a:t>
            </a:r>
            <a:r>
              <a:rPr lang="en-US" dirty="0"/>
              <a:t>/ </a:t>
            </a:r>
            <a:r>
              <a:rPr lang="ru-RU" dirty="0"/>
              <a:t>2)</a:t>
            </a:r>
          </a:p>
        </p:txBody>
      </p:sp>
      <p:pic>
        <p:nvPicPr>
          <p:cNvPr id="1026" name="Picture 2" descr="D:\Документооборот\Управление проектами\Банкоматы\Материалы для демонстрации системы\Архитектура АСУ Банкомат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6" y="1213892"/>
            <a:ext cx="8195012" cy="496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61216" y="1886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9C3F43C-0D04-4C59-B900-93A28C2A7980}" type="slidenum">
              <a:rPr lang="ru-RU">
                <a:solidFill>
                  <a:srgbClr val="502604"/>
                </a:solidFill>
              </a:rPr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63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416489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Информационная безопасность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19998"/>
            <a:ext cx="43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14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(1 </a:t>
            </a:r>
            <a:r>
              <a:rPr lang="en-US" dirty="0" smtClean="0"/>
              <a:t>/ 2)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19998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15</a:t>
            </a:fld>
            <a:endParaRPr lang="ru-RU" dirty="0">
              <a:solidFill>
                <a:srgbClr val="50260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745402"/>
              </p:ext>
            </p:extLst>
          </p:nvPr>
        </p:nvGraphicFramePr>
        <p:xfrm>
          <a:off x="179388" y="1052737"/>
          <a:ext cx="8785225" cy="518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6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(2 </a:t>
            </a:r>
            <a:r>
              <a:rPr lang="en-US" dirty="0" smtClean="0"/>
              <a:t>/ 2)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19998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16</a:t>
            </a:fld>
            <a:endParaRPr lang="ru-RU" dirty="0">
              <a:solidFill>
                <a:srgbClr val="50260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250430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101512"/>
              </p:ext>
            </p:extLst>
          </p:nvPr>
        </p:nvGraphicFramePr>
        <p:xfrm>
          <a:off x="179388" y="1412875"/>
          <a:ext cx="8785225" cy="504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эксплуатации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19998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17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7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3" cy="482453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Объём проекта – банкоматы, терминалы, КУ, филиалы, ДО:</a:t>
            </a:r>
          </a:p>
          <a:p>
            <a:pPr lvl="1"/>
            <a:r>
              <a:rPr lang="ru-RU" b="1" dirty="0"/>
              <a:t>ПАО «Ак Барс» Банк </a:t>
            </a:r>
            <a:r>
              <a:rPr lang="ru-RU" dirty="0"/>
              <a:t>(900 банкоматов, 400 терминалов, 270 КУ, филиалов и ДО)</a:t>
            </a:r>
          </a:p>
          <a:p>
            <a:r>
              <a:rPr lang="ru-RU" dirty="0" smtClean="0"/>
              <a:t>Объём </a:t>
            </a:r>
            <a:r>
              <a:rPr lang="ru-RU" dirty="0"/>
              <a:t>проекта </a:t>
            </a:r>
            <a:r>
              <a:rPr lang="ru-RU" dirty="0" smtClean="0"/>
              <a:t>– банкоматы:</a:t>
            </a:r>
            <a:endParaRPr lang="ru-RU" dirty="0"/>
          </a:p>
          <a:p>
            <a:pPr lvl="1"/>
            <a:r>
              <a:rPr lang="ru-RU" b="1" dirty="0" smtClean="0"/>
              <a:t>ПАО КБ «</a:t>
            </a:r>
            <a:r>
              <a:rPr lang="ru-RU" b="1" dirty="0" err="1"/>
              <a:t>УБРиР</a:t>
            </a:r>
            <a:r>
              <a:rPr lang="ru-RU" b="1" dirty="0" smtClean="0"/>
              <a:t>» (</a:t>
            </a:r>
            <a:r>
              <a:rPr lang="ru-RU" dirty="0" smtClean="0"/>
              <a:t>1 350 банкоматов),</a:t>
            </a:r>
            <a:endParaRPr lang="ru-RU" dirty="0"/>
          </a:p>
          <a:p>
            <a:pPr lvl="1"/>
            <a:r>
              <a:rPr lang="ru-RU" b="1" dirty="0" smtClean="0"/>
              <a:t>ООО </a:t>
            </a:r>
            <a:r>
              <a:rPr lang="ru-RU" b="1" dirty="0"/>
              <a:t>КБЭР «Банк Казани</a:t>
            </a:r>
            <a:r>
              <a:rPr lang="ru-RU" b="1" dirty="0" smtClean="0"/>
              <a:t>» </a:t>
            </a:r>
          </a:p>
          <a:p>
            <a:r>
              <a:rPr lang="ru-RU" dirty="0" smtClean="0"/>
              <a:t>Тестовая эксплуатация системы идет еще в 2–х банках РФ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используется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1277214"/>
            <a:ext cx="173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Отзывы банков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8424" y="219998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18</a:t>
            </a:fld>
            <a:endParaRPr lang="ru-RU" dirty="0">
              <a:solidFill>
                <a:srgbClr val="502604"/>
              </a:solidFill>
            </a:endParaRPr>
          </a:p>
        </p:txBody>
      </p:sp>
      <p:pic>
        <p:nvPicPr>
          <p:cNvPr id="1026" name="Picture 2" descr="D:\Документооборот\Управление проектами\Банкоматы\Казань\Отзыв Банк Казан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389" y="1665281"/>
            <a:ext cx="2319609" cy="32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Документооборот\Управление проектами\Банкоматы\Спам-акция\2015_06 отзыв УБРи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20888"/>
            <a:ext cx="2495565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567622"/>
              </p:ext>
            </p:extLst>
          </p:nvPr>
        </p:nvGraphicFramePr>
        <p:xfrm>
          <a:off x="179512" y="1124744"/>
          <a:ext cx="878522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408"/>
                <a:gridCol w="2928408"/>
                <a:gridCol w="29284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АСУ «Банкомат»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Решения</a:t>
                      </a:r>
                      <a:r>
                        <a:rPr lang="ru-RU" baseline="0" dirty="0" smtClean="0"/>
                        <a:t> конкурентов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Качество прогнозирования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Минимальные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корректировки предлагаемого</a:t>
                      </a:r>
                      <a:r>
                        <a:rPr lang="ru-RU" baseline="0" dirty="0" smtClean="0"/>
                        <a:t> системой проекта распоряжения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Высокие трудозатраты аналитика по корректировке сформированных системой распоряжений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</a:t>
                      </a:r>
                      <a:r>
                        <a:rPr lang="ru-RU" baseline="0" dirty="0" smtClean="0"/>
                        <a:t> с зарплатными проектами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Нет информации в</a:t>
                      </a:r>
                      <a:r>
                        <a:rPr lang="ru-RU" baseline="0" dirty="0" smtClean="0"/>
                        <a:t> открытых источниках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Дополнительный</a:t>
                      </a:r>
                      <a:r>
                        <a:rPr lang="ru-RU" baseline="0" dirty="0" smtClean="0"/>
                        <a:t> эффект за счёт поддержки маршрутов инкассации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Полноценная система информационной безопасности и аудита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449669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</a:t>
                      </a:r>
                      <a:r>
                        <a:rPr lang="ru-RU" dirty="0" err="1" smtClean="0"/>
                        <a:t>ресайклинговых</a:t>
                      </a:r>
                      <a:r>
                        <a:rPr lang="ru-RU" baseline="0" dirty="0" smtClean="0"/>
                        <a:t> банкоматов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8640"/>
            <a:ext cx="8316416" cy="1008112"/>
          </a:xfrm>
        </p:spPr>
        <p:txBody>
          <a:bodyPr/>
          <a:lstStyle/>
          <a:p>
            <a:r>
              <a:rPr lang="ru-RU" dirty="0" smtClean="0"/>
              <a:t>Отличия от конкурентов (1</a:t>
            </a:r>
            <a:r>
              <a:rPr lang="en-US" dirty="0" smtClean="0"/>
              <a:t> / 2)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19998"/>
            <a:ext cx="43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19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внедрения системы</a:t>
            </a:r>
          </a:p>
        </p:txBody>
      </p:sp>
      <p:sp>
        <p:nvSpPr>
          <p:cNvPr id="4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2481" y="1268760"/>
            <a:ext cx="4577266" cy="4608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rIns="36000"/>
          <a:lstStyle>
            <a:lvl1pPr marL="342900" indent="-3429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87338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indent="0">
              <a:spcBef>
                <a:spcPct val="70000"/>
              </a:spcBef>
              <a:buClr>
                <a:srgbClr val="FF6600"/>
              </a:buClr>
              <a:buSzPct val="150000"/>
            </a:pPr>
            <a:endParaRPr lang="ru-RU" altLang="ja-JP" sz="11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2481" y="1268760"/>
            <a:ext cx="4577266" cy="4608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rIns="36000"/>
          <a:lstStyle>
            <a:lvl1pPr marL="342900" indent="-3429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87338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indent="0">
              <a:spcBef>
                <a:spcPct val="70000"/>
              </a:spcBef>
              <a:buClr>
                <a:srgbClr val="FF6600"/>
              </a:buClr>
              <a:buSzPct val="150000"/>
            </a:pPr>
            <a:endParaRPr lang="ru-RU" altLang="ja-JP" sz="11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51920" y="1569382"/>
            <a:ext cx="4638203" cy="18722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rIns="36000"/>
          <a:lstStyle>
            <a:lvl1pPr marL="342900" indent="-3429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87338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76225" lvl="2" indent="0" algn="just">
              <a:spcBef>
                <a:spcPct val="70000"/>
              </a:spcBef>
              <a:buClr>
                <a:srgbClr val="FF6600"/>
              </a:buClr>
              <a:buSzPct val="150000"/>
            </a:pPr>
            <a:r>
              <a:rPr lang="ru-RU" sz="1800" dirty="0" smtClean="0">
                <a:latin typeface="+mn-lt"/>
              </a:rPr>
              <a:t>Повышение </a:t>
            </a:r>
            <a:r>
              <a:rPr lang="ru-RU" sz="1800" dirty="0">
                <a:latin typeface="+mn-lt"/>
              </a:rPr>
              <a:t>конкурентных преимуществ Банка </a:t>
            </a:r>
            <a:r>
              <a:rPr lang="ru-RU" sz="1800" dirty="0" smtClean="0">
                <a:latin typeface="+mn-lt"/>
              </a:rPr>
              <a:t>за </a:t>
            </a:r>
            <a:r>
              <a:rPr lang="ru-RU" sz="1800" dirty="0">
                <a:latin typeface="+mn-lt"/>
              </a:rPr>
              <a:t>счёт </a:t>
            </a:r>
            <a:r>
              <a:rPr lang="ru-RU" sz="1800" dirty="0" smtClean="0">
                <a:latin typeface="+mn-lt"/>
              </a:rPr>
              <a:t>оптимизации оборота и остатков наличных денежных средств в банкоматах, платёжных терминалах и дополнительных офисах Банка (объекты оборота наличности)</a:t>
            </a:r>
            <a:endParaRPr lang="ru-RU" sz="1800" dirty="0">
              <a:latin typeface="+mn-lt"/>
            </a:endParaRPr>
          </a:p>
          <a:p>
            <a:pPr marL="809625" lvl="2" indent="-171450">
              <a:spcBef>
                <a:spcPct val="70000"/>
              </a:spcBef>
              <a:buClr>
                <a:srgbClr val="FF6600"/>
              </a:buClr>
              <a:buSzPct val="150000"/>
              <a:buFont typeface="Arial" panose="020B0604020202020204" pitchFamily="34" charset="0"/>
              <a:buChar char="•"/>
            </a:pPr>
            <a:endParaRPr lang="ru-RU" altLang="ja-JP" sz="11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Стрелка вверх 8"/>
          <p:cNvSpPr/>
          <p:nvPr/>
        </p:nvSpPr>
        <p:spPr>
          <a:xfrm>
            <a:off x="272481" y="1268760"/>
            <a:ext cx="2715768" cy="2172462"/>
          </a:xfrm>
          <a:prstGeom prst="up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10" name="Стрелка вниз 9"/>
          <p:cNvSpPr/>
          <p:nvPr/>
        </p:nvSpPr>
        <p:spPr>
          <a:xfrm>
            <a:off x="1280592" y="3573016"/>
            <a:ext cx="2715768" cy="2172462"/>
          </a:xfrm>
          <a:prstGeom prst="downArrow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dk1"/>
          </a:fontRef>
        </p:style>
      </p:sp>
      <p:sp>
        <p:nvSpPr>
          <p:cNvPr id="11" name="Rectangl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4009" y="3573016"/>
            <a:ext cx="4320480" cy="18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000" rIns="36000"/>
          <a:lstStyle>
            <a:lvl1pPr marL="342900" indent="-3429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287338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19175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76225" lvl="2" indent="0" algn="just">
              <a:spcBef>
                <a:spcPct val="70000"/>
              </a:spcBef>
              <a:buClr>
                <a:srgbClr val="FF6600"/>
              </a:buClr>
              <a:buSzPct val="150000"/>
            </a:pPr>
            <a:r>
              <a:rPr lang="ru-RU" sz="1800" dirty="0" smtClean="0">
                <a:latin typeface="+mn-lt"/>
              </a:rPr>
              <a:t>Снижение </a:t>
            </a:r>
            <a:r>
              <a:rPr lang="ru-RU" sz="1800" dirty="0">
                <a:latin typeface="+mn-lt"/>
              </a:rPr>
              <a:t>операционных расходов Банка на функционирование сети </a:t>
            </a:r>
            <a:r>
              <a:rPr lang="ru-RU" sz="1800" dirty="0" smtClean="0">
                <a:latin typeface="+mn-lt"/>
              </a:rPr>
              <a:t>объектов оборота наличности за </a:t>
            </a:r>
            <a:r>
              <a:rPr lang="ru-RU" sz="1800" dirty="0">
                <a:latin typeface="+mn-lt"/>
              </a:rPr>
              <a:t>счёт оптимизации процесса управления инкассациями и </a:t>
            </a:r>
            <a:r>
              <a:rPr lang="ru-RU" sz="1800" dirty="0" smtClean="0">
                <a:latin typeface="+mn-lt"/>
              </a:rPr>
              <a:t>фондированием</a:t>
            </a:r>
            <a:r>
              <a:rPr lang="en-US" sz="1800" dirty="0" smtClean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наличных денежных средств</a:t>
            </a:r>
            <a:endParaRPr lang="ru-RU" sz="1800" dirty="0">
              <a:latin typeface="+mn-lt"/>
            </a:endParaRPr>
          </a:p>
          <a:p>
            <a:pPr marL="447675" lvl="2" indent="-171450">
              <a:spcBef>
                <a:spcPct val="70000"/>
              </a:spcBef>
              <a:buClr>
                <a:srgbClr val="FF6600"/>
              </a:buClr>
              <a:buSzPct val="150000"/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809625" lvl="2" indent="-171450">
              <a:spcBef>
                <a:spcPct val="70000"/>
              </a:spcBef>
              <a:buClr>
                <a:srgbClr val="FF6600"/>
              </a:buClr>
              <a:buSzPct val="150000"/>
              <a:buFont typeface="Arial" panose="020B0604020202020204" pitchFamily="34" charset="0"/>
              <a:buChar char="•"/>
            </a:pPr>
            <a:endParaRPr lang="ru-RU" altLang="ja-JP" sz="11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2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51023"/>
              </p:ext>
            </p:extLst>
          </p:nvPr>
        </p:nvGraphicFramePr>
        <p:xfrm>
          <a:off x="179388" y="1412875"/>
          <a:ext cx="892911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428"/>
                <a:gridCol w="4608512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АСУ «Банкомат»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Решения</a:t>
                      </a:r>
                      <a:r>
                        <a:rPr lang="ru-RU" baseline="0" dirty="0" smtClean="0"/>
                        <a:t> конкурентов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Гибкость</a:t>
                      </a:r>
                      <a:r>
                        <a:rPr lang="ru-RU" baseline="0" dirty="0" smtClean="0"/>
                        <a:t> механизмов прогнозирования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Да, возможность варьировать длительность</a:t>
                      </a:r>
                      <a:r>
                        <a:rPr lang="ru-RU" baseline="0" dirty="0" smtClean="0"/>
                        <a:t> периода обучения алгоритма, вводить коэффициенты по расходу и приходу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endParaRPr lang="ru-RU" dirty="0" smtClean="0"/>
                    </a:p>
                    <a:p>
                      <a:pPr algn="ctr"/>
                      <a:r>
                        <a:rPr lang="ru-RU" dirty="0" smtClean="0"/>
                        <a:t>Нет информации в</a:t>
                      </a:r>
                      <a:r>
                        <a:rPr lang="ru-RU" baseline="0" dirty="0" smtClean="0"/>
                        <a:t> открытых источниках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Комплексная</a:t>
                      </a:r>
                      <a:r>
                        <a:rPr lang="ru-RU" baseline="0" dirty="0" smtClean="0"/>
                        <a:t> автоматизация БП формирования и исполнения распоряжения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Да, автоматизация операций формирования кассет, контроля, приемки кассет от инкассаторов, подготовка данных для формирования приходных и расходных кассовых ордеров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Регистрация</a:t>
                      </a:r>
                      <a:r>
                        <a:rPr lang="ru-RU" baseline="0" dirty="0" smtClean="0"/>
                        <a:t> в реестре отечественного 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Возможность использования</a:t>
                      </a:r>
                      <a:r>
                        <a:rPr lang="ru-RU" baseline="0" dirty="0" smtClean="0"/>
                        <a:t> альтернативных вариантов системного ПО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конкурентов </a:t>
            </a:r>
            <a:r>
              <a:rPr lang="ru-RU" dirty="0" smtClean="0"/>
              <a:t>(</a:t>
            </a:r>
            <a:r>
              <a:rPr lang="en-US" dirty="0" smtClean="0"/>
              <a:t>2 </a:t>
            </a:r>
            <a:r>
              <a:rPr lang="en-US" dirty="0"/>
              <a:t>/ 2)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88424" y="18864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9C3F43C-0D04-4C59-B900-93A28C2A7980}" type="slidenum">
              <a:rPr lang="ru-RU">
                <a:solidFill>
                  <a:srgbClr val="502604"/>
                </a:solidFill>
              </a:rPr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75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8170" y="332656"/>
            <a:ext cx="6907660" cy="58477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Спасибо за внимание!</a:t>
            </a:r>
          </a:p>
          <a:p>
            <a:pPr algn="ctr">
              <a:buFont typeface="Wingdings" pitchFamily="2" charset="2"/>
              <a:buNone/>
            </a:pPr>
            <a:r>
              <a:rPr lang="ru-RU" sz="2400" b="1" dirty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ООО «Сервис-модель»</a:t>
            </a:r>
          </a:p>
          <a:p>
            <a:pPr algn="ctr"/>
            <a:r>
              <a:rPr lang="en-US" sz="2400" b="1" dirty="0">
                <a:hlinkClick r:id="rId2"/>
              </a:rPr>
              <a:t>www.servicemodel.ru</a:t>
            </a:r>
            <a:endParaRPr lang="ru-RU" sz="2400" b="1" dirty="0"/>
          </a:p>
          <a:p>
            <a:pPr algn="ctr">
              <a:buFont typeface="Wingdings" pitchFamily="2" charset="2"/>
              <a:buNone/>
            </a:pPr>
            <a:endParaRPr lang="en-US" sz="3200" b="1" dirty="0"/>
          </a:p>
          <a:p>
            <a:pPr algn="ctr"/>
            <a:r>
              <a:rPr lang="ru-RU" sz="2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Руководитель направления по работе с банками</a:t>
            </a:r>
            <a:br>
              <a:rPr lang="ru-RU" sz="2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400" b="1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Дмитрий Феклистов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>
                <a:hlinkClick r:id="rId3"/>
              </a:rPr>
              <a:t>d.feklistov@</a:t>
            </a:r>
            <a:r>
              <a:rPr lang="en-US" sz="2400" b="1" dirty="0">
                <a:hlinkClick r:id="rId2"/>
              </a:rPr>
              <a:t>servicemodel</a:t>
            </a:r>
            <a:r>
              <a:rPr lang="en-US" sz="2400" b="1" dirty="0">
                <a:hlinkClick r:id="rId3"/>
              </a:rPr>
              <a:t>.ru</a:t>
            </a:r>
            <a:endParaRPr lang="en-US" sz="2400" b="1" dirty="0"/>
          </a:p>
          <a:p>
            <a:pPr algn="ctr">
              <a:buFont typeface="Wingdings" pitchFamily="2" charset="2"/>
              <a:buNone/>
            </a:pPr>
            <a:r>
              <a:rPr lang="ru-RU" sz="2400" b="1" dirty="0"/>
              <a:t>+7 (343) </a:t>
            </a:r>
            <a:r>
              <a:rPr lang="ru-RU" sz="2400" b="1" dirty="0" smtClean="0"/>
              <a:t>2209873 </a:t>
            </a:r>
            <a:r>
              <a:rPr lang="ru-RU" sz="2400" b="1" dirty="0"/>
              <a:t>* </a:t>
            </a:r>
            <a:r>
              <a:rPr lang="ru-RU" sz="2400" b="1" dirty="0" smtClean="0"/>
              <a:t>141</a:t>
            </a:r>
          </a:p>
          <a:p>
            <a:pPr algn="ctr">
              <a:buFont typeface="Wingdings" pitchFamily="2" charset="2"/>
              <a:buNone/>
            </a:pPr>
            <a:endParaRPr lang="ru-RU" sz="2400" b="1" dirty="0"/>
          </a:p>
          <a:p>
            <a:pPr algn="ctr"/>
            <a:r>
              <a:rPr lang="ru-RU" sz="2400" b="1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Генеральный директор</a:t>
            </a:r>
          </a:p>
          <a:p>
            <a:pPr algn="ctr"/>
            <a:r>
              <a:rPr lang="ru-RU" sz="2400" b="1" dirty="0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Антон </a:t>
            </a:r>
            <a:r>
              <a:rPr lang="ru-RU" sz="2400" b="1" dirty="0" err="1" smtClean="0">
                <a:ln w="12700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Меленцов</a:t>
            </a:r>
            <a:endParaRPr lang="ru-RU" sz="2400" b="1" dirty="0" smtClean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buFont typeface="Wingdings" pitchFamily="2" charset="2"/>
              <a:buNone/>
            </a:pPr>
            <a:r>
              <a:rPr lang="en-US" sz="2400" b="1" dirty="0" smtClean="0">
                <a:hlinkClick r:id="rId4"/>
              </a:rPr>
              <a:t>a.melentsov@</a:t>
            </a:r>
            <a:r>
              <a:rPr lang="en-US" sz="2400" b="1" dirty="0" smtClean="0">
                <a:hlinkClick r:id="rId2"/>
              </a:rPr>
              <a:t>servicemodel</a:t>
            </a:r>
            <a:r>
              <a:rPr lang="en-US" sz="2400" b="1" dirty="0" smtClean="0">
                <a:hlinkClick r:id="rId3"/>
              </a:rPr>
              <a:t>.ru</a:t>
            </a:r>
            <a:endParaRPr lang="en-US" sz="2400" b="1" dirty="0"/>
          </a:p>
          <a:p>
            <a:pPr algn="ctr">
              <a:buFont typeface="Wingdings" pitchFamily="2" charset="2"/>
              <a:buNone/>
            </a:pPr>
            <a:r>
              <a:rPr lang="ru-RU" sz="2400" b="1" dirty="0" smtClean="0"/>
              <a:t>+</a:t>
            </a:r>
            <a:r>
              <a:rPr lang="en-US" sz="2400" b="1" dirty="0"/>
              <a:t>7</a:t>
            </a:r>
            <a:r>
              <a:rPr lang="ru-RU" sz="2400" b="1" dirty="0" smtClean="0"/>
              <a:t> (</a:t>
            </a:r>
            <a:r>
              <a:rPr lang="en-US" sz="2400" b="1" dirty="0" smtClean="0"/>
              <a:t>922</a:t>
            </a:r>
            <a:r>
              <a:rPr lang="ru-RU" sz="2400" b="1" dirty="0" smtClean="0"/>
              <a:t>) </a:t>
            </a:r>
            <a:r>
              <a:rPr lang="en-US" sz="2400" b="1" dirty="0" smtClean="0"/>
              <a:t>2034304</a:t>
            </a:r>
            <a:endParaRPr lang="ru-RU" sz="2400" b="1" dirty="0"/>
          </a:p>
          <a:p>
            <a:pPr algn="ctr"/>
            <a:endParaRPr lang="ru-RU" sz="2400" b="1" cap="none" spc="0" dirty="0">
              <a:ln w="12700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3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64018"/>
              </p:ext>
            </p:extLst>
          </p:nvPr>
        </p:nvGraphicFramePr>
        <p:xfrm>
          <a:off x="179512" y="83671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8641"/>
            <a:ext cx="9144000" cy="999778"/>
          </a:xfrm>
        </p:spPr>
        <p:txBody>
          <a:bodyPr/>
          <a:lstStyle/>
          <a:p>
            <a:r>
              <a:rPr lang="ru-RU" dirty="0" smtClean="0"/>
              <a:t>Использование системы обеспечивает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3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БП обработки распоряжений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4</a:t>
            </a:fld>
            <a:endParaRPr lang="ru-RU" dirty="0">
              <a:solidFill>
                <a:srgbClr val="50260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111214"/>
              </p:ext>
            </p:extLst>
          </p:nvPr>
        </p:nvGraphicFramePr>
        <p:xfrm>
          <a:off x="0" y="1124744"/>
          <a:ext cx="9144000" cy="54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9110"/>
              </p:ext>
            </p:extLst>
          </p:nvPr>
        </p:nvGraphicFramePr>
        <p:xfrm>
          <a:off x="179513" y="1412776"/>
          <a:ext cx="878497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Планирование инкассаций ( 1</a:t>
            </a:r>
            <a:r>
              <a:rPr lang="en-US" dirty="0" smtClean="0"/>
              <a:t> / 2 )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5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177276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инкассаций ( </a:t>
            </a:r>
            <a:r>
              <a:rPr lang="en-US" dirty="0" smtClean="0"/>
              <a:t>2 </a:t>
            </a:r>
            <a:r>
              <a:rPr lang="en-US" dirty="0"/>
              <a:t>/ 2 )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6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5481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80528" y="0"/>
            <a:ext cx="9324528" cy="1188419"/>
          </a:xfrm>
        </p:spPr>
        <p:txBody>
          <a:bodyPr>
            <a:normAutofit/>
          </a:bodyPr>
          <a:lstStyle/>
          <a:p>
            <a:r>
              <a:rPr lang="ru-RU" dirty="0" smtClean="0"/>
              <a:t>Особенности реализации бизнес–логики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7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44551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8641"/>
            <a:ext cx="9144000" cy="999778"/>
          </a:xfrm>
        </p:spPr>
        <p:txBody>
          <a:bodyPr/>
          <a:lstStyle/>
          <a:p>
            <a:r>
              <a:rPr lang="ru-RU" dirty="0" smtClean="0"/>
              <a:t>Другие функции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467852" y="2199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8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108493"/>
              </p:ext>
            </p:extLst>
          </p:nvPr>
        </p:nvGraphicFramePr>
        <p:xfrm>
          <a:off x="179388" y="1412875"/>
          <a:ext cx="8785225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Экономический эффект (1 </a:t>
            </a:r>
            <a:r>
              <a:rPr lang="en-US" dirty="0" smtClean="0"/>
              <a:t>/ </a:t>
            </a:r>
            <a:r>
              <a:rPr lang="ru-RU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8424" y="249496"/>
            <a:ext cx="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9C3F43C-0D04-4C59-B900-93A28C2A7980}" type="slidenum">
              <a:rPr lang="ru-RU" smtClean="0">
                <a:solidFill>
                  <a:srgbClr val="502604"/>
                </a:solidFill>
              </a:rPr>
              <a:pPr algn="ctr"/>
              <a:t>9</a:t>
            </a:fld>
            <a:endParaRPr lang="ru-RU" dirty="0">
              <a:solidFill>
                <a:srgbClr val="502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7B2C109-D1E6-11D4-A9F0-00A0C9AAF2D8"/>
  <p:tag name="NAME" val="Rectangle"/>
  <p:tag name="GRAPHICFILE" val="\\ny_bdc_02\projects\Merrill Lynch\Global Pitchbook 1-19-00\TestServerEnvironment\Global Libraries\Shape Library\Rectangle.WMF"/>
  <p:tag name="CIRCLEGROUP" val="true"/>
  <p:tag name="LEGALDAYONE" val="True"/>
  <p:tag name="PITCHBOOKPALETTE" val="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7B2C109-D1E6-11D4-A9F0-00A0C9AAF2D8"/>
  <p:tag name="NAME" val="Rectangle"/>
  <p:tag name="GRAPHICFILE" val="\\ny_bdc_02\projects\Merrill Lynch\Global Pitchbook 1-19-00\TestServerEnvironment\Global Libraries\Shape Library\Rectangle.WMF"/>
  <p:tag name="CIRCLEGROUP" val="true"/>
  <p:tag name="LEGALDAYONE" val="True"/>
  <p:tag name="PITCHBOOKPALETTE" val="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7B2C109-D1E6-11D4-A9F0-00A0C9AAF2D8"/>
  <p:tag name="NAME" val="Rectangle"/>
  <p:tag name="GRAPHICFILE" val="\\ny_bdc_02\projects\Merrill Lynch\Global Pitchbook 1-19-00\TestServerEnvironment\Global Libraries\Shape Library\Rectangle.WMF"/>
  <p:tag name="CIRCLEGROUP" val="true"/>
  <p:tag name="LEGALDAYONE" val="True"/>
  <p:tag name="PITCHBOOKPALETTE" val="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87B2C109-D1E6-11D4-A9F0-00A0C9AAF2D8"/>
  <p:tag name="NAME" val="Rectangle"/>
  <p:tag name="GRAPHICFILE" val="\\ny_bdc_02\projects\Merrill Lynch\Global Pitchbook 1-19-00\TestServerEnvironment\Global Libraries\Shape Library\Rectangle.WMF"/>
  <p:tag name="CIRCLEGROUP" val="true"/>
  <p:tag name="LEGALDAYONE" val="True"/>
  <p:tag name="PITCHBOOKPALETTE" val="3.5"/>
</p:tagLst>
</file>

<file path=ppt/theme/theme1.xml><?xml version="1.0" encoding="utf-8"?>
<a:theme xmlns:a="http://schemas.openxmlformats.org/drawingml/2006/main" name="Тема_презентации_СМ">
  <a:themeElements>
    <a:clrScheme name="Другая 2">
      <a:dk1>
        <a:srgbClr val="0C1F38"/>
      </a:dk1>
      <a:lt1>
        <a:sysClr val="window" lastClr="FFFFFF"/>
      </a:lt1>
      <a:dk2>
        <a:srgbClr val="215392"/>
      </a:dk2>
      <a:lt2>
        <a:srgbClr val="FFFFFF"/>
      </a:lt2>
      <a:accent1>
        <a:srgbClr val="91B6E7"/>
      </a:accent1>
      <a:accent2>
        <a:srgbClr val="2155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0070C0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Тема_презентации_СМ</Template>
  <TotalTime>38562</TotalTime>
  <Words>1491</Words>
  <Application>Microsoft Office PowerPoint</Application>
  <PresentationFormat>Экран (4:3)</PresentationFormat>
  <Paragraphs>258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Тема_презентации_СМ</vt:lpstr>
      <vt:lpstr>АСУ «Банкомат» - программное решение для эффективного управления денежной наличностью в банкоматах, терминалах и ДО банка </vt:lpstr>
      <vt:lpstr>Цели внедрения системы</vt:lpstr>
      <vt:lpstr>Использование системы обеспечивает</vt:lpstr>
      <vt:lpstr>БП обработки распоряжений</vt:lpstr>
      <vt:lpstr>Планирование инкассаций ( 1 / 2 )</vt:lpstr>
      <vt:lpstr>Планирование инкассаций ( 2 / 2 )</vt:lpstr>
      <vt:lpstr>Особенности реализации бизнес–логики</vt:lpstr>
      <vt:lpstr>Другие функции</vt:lpstr>
      <vt:lpstr>Экономический эффект (1 / 2)</vt:lpstr>
      <vt:lpstr>Экономический эффект (2 / 2)</vt:lpstr>
      <vt:lpstr>Математическая модель системы</vt:lpstr>
      <vt:lpstr>Системная архитектура (1 / 2)</vt:lpstr>
      <vt:lpstr>Системная архитектура (2 / 2)</vt:lpstr>
      <vt:lpstr>Информационная безопасность</vt:lpstr>
      <vt:lpstr>Внедрение (1 / 2)</vt:lpstr>
      <vt:lpstr>Внедрение (2 / 2)</vt:lpstr>
      <vt:lpstr>Особенности эксплуатации</vt:lpstr>
      <vt:lpstr>Где используется</vt:lpstr>
      <vt:lpstr>Отличия от конкурентов (1 / 2)</vt:lpstr>
      <vt:lpstr>Отличия от конкурентов (2 / 2)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Ретроспективный анализ работы АСУ «Банкомат»</dc:title>
  <dc:creator>Бакирова</dc:creator>
  <cp:lastModifiedBy>Антон</cp:lastModifiedBy>
  <cp:revision>320</cp:revision>
  <dcterms:created xsi:type="dcterms:W3CDTF">2012-12-19T05:52:38Z</dcterms:created>
  <dcterms:modified xsi:type="dcterms:W3CDTF">2017-11-08T13:10:21Z</dcterms:modified>
</cp:coreProperties>
</file>