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n 37"/>
          <p:cNvPicPr/>
          <p:nvPr/>
        </p:nvPicPr>
        <p:blipFill>
          <a:blip r:embed="rId2"/>
          <a:stretch/>
        </p:blipFill>
        <p:spPr>
          <a:xfrm>
            <a:off x="318240" y="862920"/>
            <a:ext cx="1469880" cy="1487160"/>
          </a:xfrm>
          <a:prstGeom prst="rect">
            <a:avLst/>
          </a:prstGeom>
          <a:ln>
            <a:noFill/>
          </a:ln>
        </p:spPr>
      </p:pic>
      <p:sp>
        <p:nvSpPr>
          <p:cNvPr id="37" name="CustomShape 1"/>
          <p:cNvSpPr/>
          <p:nvPr/>
        </p:nvSpPr>
        <p:spPr>
          <a:xfrm>
            <a:off x="1969920" y="862920"/>
            <a:ext cx="6911640" cy="1006920"/>
          </a:xfrm>
          <a:prstGeom prst="roundRect">
            <a:avLst>
              <a:gd name="adj" fmla="val 19802"/>
            </a:avLst>
          </a:prstGeom>
          <a:solidFill>
            <a:srgbClr val="CA9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FFFFFF"/>
                </a:solidFill>
                <a:latin typeface="Corbel"/>
                <a:ea typeface="DejaVu Sans"/>
              </a:rPr>
              <a:t>Título: 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38" name="Picture 2"/>
          <p:cNvPicPr/>
          <p:nvPr/>
        </p:nvPicPr>
        <p:blipFill>
          <a:blip r:embed="rId3"/>
          <a:srcRect l="8502" t="16584" r="8635" b="12518"/>
          <a:stretch/>
        </p:blipFill>
        <p:spPr>
          <a:xfrm>
            <a:off x="395640" y="188640"/>
            <a:ext cx="1650600" cy="531720"/>
          </a:xfrm>
          <a:prstGeom prst="rect">
            <a:avLst/>
          </a:prstGeom>
          <a:ln>
            <a:noFill/>
          </a:ln>
        </p:spPr>
      </p:pic>
      <p:sp>
        <p:nvSpPr>
          <p:cNvPr id="39" name="CustomShape 2"/>
          <p:cNvSpPr/>
          <p:nvPr/>
        </p:nvSpPr>
        <p:spPr>
          <a:xfrm>
            <a:off x="1969920" y="2021400"/>
            <a:ext cx="6911640" cy="100692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CB94D6"/>
                </a:solidFill>
                <a:latin typeface="Corbel"/>
                <a:ea typeface="DejaVu Sans"/>
              </a:rPr>
              <a:t>Objetivos: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1969920" y="3180240"/>
            <a:ext cx="6911640" cy="100692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CB94D6"/>
                </a:solidFill>
                <a:latin typeface="Corbel"/>
                <a:ea typeface="DejaVu Sans"/>
              </a:rPr>
              <a:t>Método: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1" name="CustomShape 4"/>
          <p:cNvSpPr/>
          <p:nvPr/>
        </p:nvSpPr>
        <p:spPr>
          <a:xfrm>
            <a:off x="1969920" y="4339080"/>
            <a:ext cx="6911640" cy="100692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CB94D6"/>
                </a:solidFill>
                <a:latin typeface="Corbel"/>
                <a:ea typeface="DejaVu Sans"/>
              </a:rPr>
              <a:t>Conclusiones principales: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aquí, máximo 3)</a:t>
            </a:r>
            <a:endParaRPr lang="es-ES" sz="1200" b="0" strike="noStrike" spc="-1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Conclusion 1</a:t>
            </a:r>
            <a:endParaRPr lang="es-ES" sz="1200" b="0" strike="noStrike" spc="-1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Conclusion 2</a:t>
            </a:r>
            <a:endParaRPr lang="es-ES" sz="1200" b="0" strike="noStrike" spc="-1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Conclusion 3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2" name="CustomShape 5"/>
          <p:cNvSpPr/>
          <p:nvPr/>
        </p:nvSpPr>
        <p:spPr>
          <a:xfrm>
            <a:off x="1969920" y="5497920"/>
            <a:ext cx="6911640" cy="100692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CB94D6"/>
                </a:solidFill>
                <a:latin typeface="Corbel"/>
                <a:ea typeface="DejaVu Sans"/>
              </a:rPr>
              <a:t>Transferencia / Impacto: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aquí, máximo 2)</a:t>
            </a:r>
            <a:endParaRPr lang="es-ES" sz="1200" b="0" strike="noStrike" spc="-1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Idea 1</a:t>
            </a:r>
            <a:endParaRPr lang="es-ES" sz="1200" b="0" strike="noStrike" spc="-1">
              <a:latin typeface="Arial"/>
            </a:endParaRPr>
          </a:p>
          <a:p>
            <a:pPr marL="171360" indent="-17028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Idea 2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216000" y="2446200"/>
            <a:ext cx="1573560" cy="4058640"/>
          </a:xfrm>
          <a:prstGeom prst="roundRect">
            <a:avLst>
              <a:gd name="adj" fmla="val 19802"/>
            </a:avLst>
          </a:prstGeom>
          <a:solidFill>
            <a:srgbClr val="CB94D6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CB94D6"/>
                </a:solidFill>
                <a:latin typeface="Corbel"/>
                <a:ea typeface="DejaVu Sans"/>
              </a:rPr>
              <a:t>Participantes: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CB94D6"/>
                </a:solidFill>
                <a:latin typeface="Corbel"/>
                <a:ea typeface="DejaVu Sans"/>
              </a:rPr>
              <a:t>Centro: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1969920" y="224280"/>
            <a:ext cx="6906240" cy="45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A6A6A6"/>
                </a:solidFill>
                <a:latin typeface="Heavitas"/>
                <a:ea typeface="DejaVu Sans"/>
              </a:rPr>
              <a:t>Convocatoria de Proyectos de Innovación: Docencia, Tecnología, Orientación, Social y Transferencia. </a:t>
            </a:r>
            <a:r>
              <a:rPr lang="es-ES" sz="1200" b="0" strike="noStrike" spc="-1">
                <a:solidFill>
                  <a:srgbClr val="A6A6A6"/>
                </a:solidFill>
                <a:latin typeface="Heavitas"/>
                <a:ea typeface="DejaVu Sans"/>
              </a:rPr>
              <a:t>Curso 2022-2023</a:t>
            </a:r>
            <a:endParaRPr lang="es-E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2620</TotalTime>
  <Words>75</Words>
  <Application>Microsoft Macintosh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Corbel</vt:lpstr>
      <vt:lpstr>Heavitas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UNIZAR</dc:creator>
  <dc:description/>
  <cp:lastModifiedBy>Olga Bayo  Gonzalo</cp:lastModifiedBy>
  <cp:revision>26</cp:revision>
  <dcterms:created xsi:type="dcterms:W3CDTF">2021-02-16T10:22:08Z</dcterms:created>
  <dcterms:modified xsi:type="dcterms:W3CDTF">2023-05-30T10:38:41Z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