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10"/>
          <p:cNvPicPr/>
          <p:nvPr/>
        </p:nvPicPr>
        <p:blipFill>
          <a:blip r:embed="rId2"/>
          <a:stretch/>
        </p:blipFill>
        <p:spPr>
          <a:xfrm>
            <a:off x="318240" y="864000"/>
            <a:ext cx="1470240" cy="14961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969920" y="862920"/>
            <a:ext cx="6912000" cy="1007280"/>
          </a:xfrm>
          <a:prstGeom prst="roundRect">
            <a:avLst>
              <a:gd name="adj" fmla="val 19802"/>
            </a:avLst>
          </a:prstGeom>
          <a:solidFill>
            <a:srgbClr val="E3D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Corbel"/>
                <a:ea typeface="DejaVu Sans"/>
              </a:rPr>
              <a:t>Título: 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40" name="Picture 2"/>
          <p:cNvPicPr/>
          <p:nvPr/>
        </p:nvPicPr>
        <p:blipFill>
          <a:blip r:embed="rId3"/>
          <a:srcRect l="8502" t="16584" r="8635" b="12518"/>
          <a:stretch/>
        </p:blipFill>
        <p:spPr>
          <a:xfrm>
            <a:off x="395640" y="188640"/>
            <a:ext cx="1650960" cy="53208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1969920" y="202140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808080"/>
                </a:solidFill>
                <a:latin typeface="Corbel"/>
                <a:ea typeface="DejaVu Sans"/>
              </a:rPr>
              <a:t>Objetivos</a:t>
            </a:r>
            <a:r>
              <a:rPr lang="es-ES" sz="1200" b="1" strike="noStrike" spc="-1">
                <a:solidFill>
                  <a:srgbClr val="CB94D6"/>
                </a:solidFill>
                <a:latin typeface="Corbel"/>
                <a:ea typeface="DejaVu Sans"/>
              </a:rPr>
              <a:t>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969920" y="318024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808080"/>
                </a:solidFill>
                <a:latin typeface="Corbel"/>
                <a:ea typeface="DejaVu Sans"/>
              </a:rPr>
              <a:t>Método: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969920" y="433908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808080"/>
                </a:solidFill>
                <a:latin typeface="Corbel"/>
                <a:ea typeface="DejaVu Sans"/>
              </a:rPr>
              <a:t>Conclusiones principales: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aquí, máximo 3)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1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2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3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969920" y="549792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808080"/>
                </a:solidFill>
                <a:latin typeface="Corbel"/>
                <a:ea typeface="DejaVu Sans"/>
              </a:rPr>
              <a:t>Transferencia / Impacto: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aquí, máximo 2)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Idea 1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Idea 2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319680" y="2446200"/>
            <a:ext cx="1551960" cy="4059000"/>
          </a:xfrm>
          <a:prstGeom prst="roundRect">
            <a:avLst>
              <a:gd name="adj" fmla="val 19802"/>
            </a:avLst>
          </a:prstGeom>
          <a:solidFill>
            <a:srgbClr val="E3DF44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E3DF44"/>
                </a:solidFill>
                <a:latin typeface="Corbel"/>
                <a:ea typeface="DejaVu Sans"/>
              </a:rPr>
              <a:t>Participantes:</a:t>
            </a:r>
            <a:r>
              <a:rPr lang="es-ES" sz="1200" b="1" strike="noStrike" spc="-1">
                <a:solidFill>
                  <a:srgbClr val="CB94D6"/>
                </a:solidFill>
                <a:latin typeface="Corbel"/>
                <a:ea typeface="DejaVu Sans"/>
              </a:rPr>
              <a:t>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E3DF44"/>
                </a:solidFill>
                <a:latin typeface="Corbel"/>
                <a:ea typeface="DejaVu Sans"/>
              </a:rPr>
              <a:t>Centro o Centros: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E3DF44"/>
                </a:solidFill>
                <a:latin typeface="Corbel"/>
                <a:ea typeface="DejaVu Sans"/>
              </a:rPr>
              <a:t>Titulación: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1969920" y="224280"/>
            <a:ext cx="69066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A6A6A6"/>
                </a:solidFill>
                <a:latin typeface="Heavitas"/>
                <a:ea typeface="DejaVu Sans"/>
              </a:rPr>
              <a:t>Convocatoria de Proyectos de Innovación: Docencia, Tecnología, Orientación, Social y Transferencia. </a:t>
            </a:r>
            <a:r>
              <a:rPr lang="es-ES" sz="1200" b="0" strike="noStrike" spc="-1">
                <a:solidFill>
                  <a:srgbClr val="A6A6A6"/>
                </a:solidFill>
                <a:latin typeface="Heavitas"/>
                <a:ea typeface="DejaVu Sans"/>
              </a:rPr>
              <a:t>Curso 2022-2023</a:t>
            </a:r>
            <a:endParaRPr lang="es-E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Words>83</Words>
  <Application>Microsoft Macintosh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Corbel</vt:lpstr>
      <vt:lpstr>Heavitas</vt:lpstr>
      <vt:lpstr>Symbol</vt:lpstr>
      <vt:lpstr>Wingdings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UNIZAR</dc:creator>
  <dc:description/>
  <cp:lastModifiedBy>Olga Bayo  Gonzalo</cp:lastModifiedBy>
  <cp:revision>26</cp:revision>
  <dcterms:created xsi:type="dcterms:W3CDTF">2021-02-16T10:22:08Z</dcterms:created>
  <dcterms:modified xsi:type="dcterms:W3CDTF">2023-05-30T10:38:55Z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