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9144000" cy="6858000" type="screen4x3"/>
  <p:notesSz cx="7559675" cy="106918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s-E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s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s-ES" sz="4400" b="0" strike="noStrike" spc="-1">
                <a:latin typeface="Arial"/>
              </a:rPr>
              <a:t>Pulse para editar el formato del texto de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3200" b="0" strike="noStrike" spc="-1">
                <a:latin typeface="Arial"/>
              </a:rPr>
              <a:t>Pulse para editar el formato de texto del esquema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800" b="0" strike="noStrike" spc="-1">
                <a:latin typeface="Arial"/>
              </a:rPr>
              <a:t>Segundo nivel del esquema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400" b="0" strike="noStrike" spc="-1">
                <a:latin typeface="Arial"/>
              </a:rPr>
              <a:t>Tercer nivel del esquema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s-ES" sz="2000" b="0" strike="noStrike" spc="-1">
                <a:latin typeface="Arial"/>
              </a:rPr>
              <a:t>Cuarto nivel del esquema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Quinto nivel del esquema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Sexto nivel del esquema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s-ES" sz="2000" b="0" strike="noStrike" spc="-1">
                <a:latin typeface="Arial"/>
              </a:rPr>
              <a:t>Séptimo nivel del esquema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n 10"/>
          <p:cNvPicPr/>
          <p:nvPr/>
        </p:nvPicPr>
        <p:blipFill>
          <a:blip r:embed="rId2"/>
          <a:stretch/>
        </p:blipFill>
        <p:spPr>
          <a:xfrm>
            <a:off x="318240" y="864000"/>
            <a:ext cx="1470240" cy="149616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1969920" y="862920"/>
            <a:ext cx="6912000" cy="1007280"/>
          </a:xfrm>
          <a:prstGeom prst="roundRect">
            <a:avLst>
              <a:gd name="adj" fmla="val 19802"/>
            </a:avLst>
          </a:prstGeom>
          <a:solidFill>
            <a:srgbClr val="DA9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800" b="1" strike="noStrike" spc="-1">
                <a:solidFill>
                  <a:srgbClr val="FFFFFF"/>
                </a:solidFill>
                <a:latin typeface="Corbel"/>
                <a:ea typeface="DejaVu Sans"/>
              </a:rPr>
              <a:t>Título: </a:t>
            </a:r>
            <a:endParaRPr lang="es-ES" sz="1800" b="0" strike="noStrike" spc="-1">
              <a:latin typeface="Arial"/>
            </a:endParaRPr>
          </a:p>
        </p:txBody>
      </p:sp>
      <p:pic>
        <p:nvPicPr>
          <p:cNvPr id="40" name="Picture 2"/>
          <p:cNvPicPr/>
          <p:nvPr/>
        </p:nvPicPr>
        <p:blipFill>
          <a:blip r:embed="rId3"/>
          <a:srcRect l="8502" t="16584" r="8635" b="12518"/>
          <a:stretch/>
        </p:blipFill>
        <p:spPr>
          <a:xfrm>
            <a:off x="395640" y="188640"/>
            <a:ext cx="1650960" cy="532080"/>
          </a:xfrm>
          <a:prstGeom prst="rect">
            <a:avLst/>
          </a:prstGeom>
          <a:ln>
            <a:noFill/>
          </a:ln>
        </p:spPr>
      </p:pic>
      <p:sp>
        <p:nvSpPr>
          <p:cNvPr id="41" name="CustomShape 2"/>
          <p:cNvSpPr/>
          <p:nvPr/>
        </p:nvSpPr>
        <p:spPr>
          <a:xfrm>
            <a:off x="1969920" y="2021400"/>
            <a:ext cx="6912000" cy="1007280"/>
          </a:xfrm>
          <a:prstGeom prst="roundRect">
            <a:avLst>
              <a:gd name="adj" fmla="val 198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DA9694"/>
                </a:solidFill>
                <a:latin typeface="Corbel"/>
                <a:ea typeface="DejaVu Sans"/>
              </a:rPr>
              <a:t>Objetivos</a:t>
            </a:r>
            <a:r>
              <a:rPr lang="es-ES" sz="1200" b="1" strike="noStrike" spc="-1">
                <a:solidFill>
                  <a:srgbClr val="CB94D6"/>
                </a:solidFill>
                <a:latin typeface="Corbel"/>
                <a:ea typeface="DejaVu Sans"/>
              </a:rPr>
              <a:t>: </a:t>
            </a: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(Escribir aquí)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42" name="CustomShape 3"/>
          <p:cNvSpPr/>
          <p:nvPr/>
        </p:nvSpPr>
        <p:spPr>
          <a:xfrm>
            <a:off x="1969920" y="3180240"/>
            <a:ext cx="6912000" cy="1007280"/>
          </a:xfrm>
          <a:prstGeom prst="roundRect">
            <a:avLst>
              <a:gd name="adj" fmla="val 198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DA9694"/>
                </a:solidFill>
                <a:latin typeface="Corbel"/>
                <a:ea typeface="DejaVu Sans"/>
              </a:rPr>
              <a:t>Método</a:t>
            </a:r>
            <a:r>
              <a:rPr lang="es-ES" sz="1200" b="1" strike="noStrike" spc="-1">
                <a:solidFill>
                  <a:srgbClr val="CB94D6"/>
                </a:solidFill>
                <a:latin typeface="Corbel"/>
                <a:ea typeface="DejaVu Sans"/>
              </a:rPr>
              <a:t>: </a:t>
            </a: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(Escribir aquí)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43" name="CustomShape 4"/>
          <p:cNvSpPr/>
          <p:nvPr/>
        </p:nvSpPr>
        <p:spPr>
          <a:xfrm>
            <a:off x="1969920" y="4339080"/>
            <a:ext cx="6912000" cy="1007280"/>
          </a:xfrm>
          <a:prstGeom prst="roundRect">
            <a:avLst>
              <a:gd name="adj" fmla="val 198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DA9694"/>
                </a:solidFill>
                <a:latin typeface="Corbel"/>
                <a:ea typeface="DejaVu Sans"/>
              </a:rPr>
              <a:t>Conclusiones principales: </a:t>
            </a: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(Escribir aquí, máximo 3)</a:t>
            </a:r>
            <a:endParaRPr lang="es-ES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Conclusion 1</a:t>
            </a:r>
            <a:endParaRPr lang="es-ES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Conclusion 2</a:t>
            </a:r>
            <a:endParaRPr lang="es-ES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Conclusion 3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44" name="CustomShape 5"/>
          <p:cNvSpPr/>
          <p:nvPr/>
        </p:nvSpPr>
        <p:spPr>
          <a:xfrm>
            <a:off x="1969920" y="5497920"/>
            <a:ext cx="6912000" cy="1007280"/>
          </a:xfrm>
          <a:prstGeom prst="roundRect">
            <a:avLst>
              <a:gd name="adj" fmla="val 19802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DA9694"/>
                </a:solidFill>
                <a:latin typeface="Corbel"/>
                <a:ea typeface="DejaVu Sans"/>
              </a:rPr>
              <a:t>Transferencia / Impacto: </a:t>
            </a: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(Escribir aquí, máximo 2)</a:t>
            </a:r>
            <a:endParaRPr lang="es-ES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Idea 1</a:t>
            </a:r>
            <a:endParaRPr lang="es-ES" sz="1200" b="0" strike="noStrike" spc="-1">
              <a:latin typeface="Arial"/>
            </a:endParaRPr>
          </a:p>
          <a:p>
            <a:pPr marL="171360" indent="-170640">
              <a:lnSpc>
                <a:spcPct val="100000"/>
              </a:lnSpc>
              <a:buClr>
                <a:srgbClr val="808080"/>
              </a:buClr>
              <a:buFont typeface="Arial"/>
              <a:buChar char="•"/>
            </a:pP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Idea 2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45" name="CustomShape 6"/>
          <p:cNvSpPr/>
          <p:nvPr/>
        </p:nvSpPr>
        <p:spPr>
          <a:xfrm>
            <a:off x="319680" y="2446200"/>
            <a:ext cx="1470240" cy="4059000"/>
          </a:xfrm>
          <a:prstGeom prst="roundRect">
            <a:avLst>
              <a:gd name="adj" fmla="val 19802"/>
            </a:avLst>
          </a:prstGeom>
          <a:solidFill>
            <a:srgbClr val="DA9694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DA9694"/>
                </a:solidFill>
                <a:latin typeface="Corbel"/>
                <a:ea typeface="DejaVu Sans"/>
              </a:rPr>
              <a:t>Participantes</a:t>
            </a:r>
            <a:r>
              <a:rPr lang="es-ES" sz="1200" b="1" strike="noStrike" spc="-1">
                <a:solidFill>
                  <a:srgbClr val="CB94D6"/>
                </a:solidFill>
                <a:latin typeface="Corbel"/>
                <a:ea typeface="DejaVu Sans"/>
              </a:rPr>
              <a:t>: </a:t>
            </a: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(Escribir aquí)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DA9694"/>
                </a:solidFill>
                <a:latin typeface="Corbel"/>
                <a:ea typeface="DejaVu Sans"/>
              </a:rPr>
              <a:t>Titulación: 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(Escribir aquí)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1" strike="noStrike" spc="-1">
                <a:solidFill>
                  <a:srgbClr val="DA9694"/>
                </a:solidFill>
                <a:latin typeface="Corbel"/>
                <a:ea typeface="DejaVu Sans"/>
              </a:rPr>
              <a:t>Centro o Centros: </a:t>
            </a:r>
            <a:endParaRPr lang="es-ES" sz="1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s-ES" sz="1200" b="0" strike="noStrike" spc="-1">
                <a:solidFill>
                  <a:srgbClr val="808080"/>
                </a:solidFill>
                <a:latin typeface="Corbel"/>
                <a:ea typeface="DejaVu Sans"/>
              </a:rPr>
              <a:t>(Escribir aquí)</a:t>
            </a:r>
            <a:endParaRPr lang="es-ES" sz="1200" b="0" strike="noStrike" spc="-1">
              <a:latin typeface="Arial"/>
            </a:endParaRPr>
          </a:p>
        </p:txBody>
      </p:sp>
      <p:sp>
        <p:nvSpPr>
          <p:cNvPr id="46" name="CustomShape 7"/>
          <p:cNvSpPr/>
          <p:nvPr/>
        </p:nvSpPr>
        <p:spPr>
          <a:xfrm>
            <a:off x="1969920" y="224280"/>
            <a:ext cx="6906600" cy="455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s-ES" sz="1200" b="0" strike="noStrike" spc="-1" dirty="0">
                <a:solidFill>
                  <a:srgbClr val="A6A6A6"/>
                </a:solidFill>
                <a:latin typeface="Heavitas"/>
                <a:ea typeface="DejaVu Sans"/>
              </a:rPr>
              <a:t>Convocatoria de Proyectos de Innovación: Docencia, Tecnología, Orientación, Social y Transferencia. </a:t>
            </a:r>
            <a:r>
              <a:rPr lang="es-ES" sz="1200" b="0" strike="noStrike" spc="-1">
                <a:solidFill>
                  <a:srgbClr val="A6A6A6"/>
                </a:solidFill>
                <a:latin typeface="Heavitas"/>
                <a:ea typeface="DejaVu Sans"/>
              </a:rPr>
              <a:t>Curso 2022-2023</a:t>
            </a:r>
            <a:endParaRPr lang="es-ES" sz="1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2619</TotalTime>
  <Words>83</Words>
  <Application>Microsoft Macintosh PowerPoint</Application>
  <PresentationFormat>Presentación en pantalla (4:3)</PresentationFormat>
  <Paragraphs>16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Corbel</vt:lpstr>
      <vt:lpstr>Heavitas</vt:lpstr>
      <vt:lpstr>Symbol</vt:lpstr>
      <vt:lpstr>Wingdings</vt:lpstr>
      <vt:lpstr>Office Theme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UNIZAR</dc:creator>
  <dc:description/>
  <cp:lastModifiedBy>Olga Bayo  Gonzalo</cp:lastModifiedBy>
  <cp:revision>26</cp:revision>
  <dcterms:created xsi:type="dcterms:W3CDTF">2021-02-16T10:22:08Z</dcterms:created>
  <dcterms:modified xsi:type="dcterms:W3CDTF">2023-05-30T10:36:09Z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Presentación en pantalla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