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1"/>
          <p:cNvPicPr/>
          <p:nvPr/>
        </p:nvPicPr>
        <p:blipFill>
          <a:blip r:embed="rId2"/>
          <a:stretch/>
        </p:blipFill>
        <p:spPr>
          <a:xfrm>
            <a:off x="319680" y="862920"/>
            <a:ext cx="1470240" cy="14875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94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94CDD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94CDDD"/>
                </a:solidFill>
                <a:latin typeface="Corbel"/>
                <a:ea typeface="DejaVu Sans"/>
              </a:rPr>
              <a:t>Participantes: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94CDDD"/>
                </a:solidFill>
                <a:latin typeface="Corbel"/>
                <a:ea typeface="DejaVu Sans"/>
              </a:rPr>
              <a:t>Titulación: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94CDDD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83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2023-05-30T10:39:52Z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