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1"/>
          <p:cNvPicPr/>
          <p:nvPr/>
        </p:nvPicPr>
        <p:blipFill>
          <a:blip r:embed="rId2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42D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40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42D6AF"/>
                </a:solidFill>
                <a:latin typeface="Corbel"/>
                <a:ea typeface="DejaVu Sans"/>
              </a:rPr>
              <a:t>Objetivos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42D6AF"/>
                </a:solidFill>
                <a:latin typeface="Corbel"/>
                <a:ea typeface="DejaVu Sans"/>
              </a:rPr>
              <a:t>Método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42D6AF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42D6AF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216000" y="2446200"/>
            <a:ext cx="1573920" cy="4059000"/>
          </a:xfrm>
          <a:prstGeom prst="roundRect">
            <a:avLst>
              <a:gd name="adj" fmla="val 19802"/>
            </a:avLst>
          </a:prstGeom>
          <a:solidFill>
            <a:srgbClr val="42D6A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42D6AF"/>
                </a:solidFill>
                <a:latin typeface="Corbel"/>
                <a:ea typeface="DejaVu Sans"/>
              </a:rPr>
              <a:t>Participantes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42D6AF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77</Words>
  <Application>Microsoft Macintosh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Corbel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2023-05-30T10:40:05Z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