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tif" ContentType="image/tiff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7" descr=""/>
          <p:cNvPicPr/>
          <p:nvPr/>
        </p:nvPicPr>
        <p:blipFill>
          <a:blip r:embed="rId1"/>
          <a:stretch/>
        </p:blipFill>
        <p:spPr>
          <a:xfrm>
            <a:off x="318240" y="862920"/>
            <a:ext cx="1469880" cy="148716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1969920" y="862920"/>
            <a:ext cx="6911640" cy="1006920"/>
          </a:xfrm>
          <a:prstGeom prst="roundRect">
            <a:avLst>
              <a:gd name="adj" fmla="val 19802"/>
            </a:avLst>
          </a:prstGeom>
          <a:solidFill>
            <a:srgbClr val="ca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orbel"/>
                <a:ea typeface="DejaVu Sans"/>
              </a:rPr>
              <a:t>Título: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8" name="Picture 2" descr=""/>
          <p:cNvPicPr/>
          <p:nvPr/>
        </p:nvPicPr>
        <p:blipFill>
          <a:blip r:embed="rId2"/>
          <a:srcRect l="8502" t="16584" r="8635" b="12518"/>
          <a:stretch/>
        </p:blipFill>
        <p:spPr>
          <a:xfrm>
            <a:off x="395640" y="188640"/>
            <a:ext cx="1650600" cy="53172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1969920" y="2021400"/>
            <a:ext cx="6911640" cy="100692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Objetivos: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969920" y="3180240"/>
            <a:ext cx="6911640" cy="100692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Método: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969920" y="4339080"/>
            <a:ext cx="6911640" cy="100692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Conclusiones principales: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aquí, máximo 3)</a:t>
            </a:r>
            <a:endParaRPr b="0" lang="es-ES" sz="12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1</a:t>
            </a:r>
            <a:endParaRPr b="0" lang="es-ES" sz="12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2</a:t>
            </a:r>
            <a:endParaRPr b="0" lang="es-ES" sz="12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3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969920" y="5497920"/>
            <a:ext cx="6911640" cy="100692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Transferencia / Impacto: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aquí, máximo 2)</a:t>
            </a:r>
            <a:endParaRPr b="0" lang="es-ES" sz="12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Idea 1</a:t>
            </a:r>
            <a:endParaRPr b="0" lang="es-ES" sz="12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Idea 2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16000" y="2446200"/>
            <a:ext cx="1573560" cy="4058640"/>
          </a:xfrm>
          <a:prstGeom prst="roundRect">
            <a:avLst>
              <a:gd name="adj" fmla="val 19802"/>
            </a:avLst>
          </a:prstGeom>
          <a:solidFill>
            <a:srgbClr val="cb94d6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Participantes: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Centro: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1969920" y="224280"/>
            <a:ext cx="690624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Curso 2021-2022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</TotalTime>
  <Application>LibreOffice/6.4.7.2$Linux_X86_64 LibreOffice_project/40$Build-2</Application>
  <Words>557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2021-02-16T10:22:08Z</dcterms:created>
  <dc:creator>UNIZAR</dc:creator>
  <dc:description/>
  <dc:language>es-ES</dc:language>
  <cp:lastModifiedBy/>
  <dcterms:modified xsi:type="dcterms:W3CDTF">2022-04-27T10:39:31Z</dcterms:modified>
  <cp:revision>25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