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 descr=""/>
          <p:cNvPicPr/>
          <p:nvPr/>
        </p:nvPicPr>
        <p:blipFill>
          <a:blip r:embed="rId1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e3d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Objetivos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551960" cy="4059000"/>
          </a:xfrm>
          <a:prstGeom prst="roundRect">
            <a:avLst>
              <a:gd name="adj" fmla="val 19802"/>
            </a:avLst>
          </a:prstGeom>
          <a:solidFill>
            <a:srgbClr val="e3df4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e3df44"/>
                </a:solidFill>
                <a:latin typeface="Corbel"/>
                <a:ea typeface="DejaVu Sans"/>
              </a:rPr>
              <a:t>Participantes: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e3df44"/>
                </a:solidFill>
                <a:latin typeface="Corbel"/>
                <a:ea typeface="DejaVu Sans"/>
              </a:rPr>
              <a:t>Centro o Centros: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e3df44"/>
                </a:solidFill>
                <a:latin typeface="Corbel"/>
                <a:ea typeface="DejaVu Sans"/>
              </a:rPr>
              <a:t>Titulación: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2021-2022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Application>LibreOffice/6.4.7.2$Linux_X86_64 LibreOffice_project/40$Build-2</Application>
  <Words>557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2021-02-16T10:22:08Z</dcterms:created>
  <dc:creator>UNIZAR</dc:creator>
  <dc:description/>
  <dc:language>es-ES</dc:language>
  <cp:lastModifiedBy/>
  <dcterms:modified xsi:type="dcterms:W3CDTF">2022-04-27T10:43:33Z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