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tif" ContentType="image/tiff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</a:t>
            </a:r>
            <a:r>
              <a:rPr b="0" lang="es-ES" sz="4400" spc="-1" strike="noStrike">
                <a:latin typeface="Arial"/>
              </a:rPr>
              <a:t>u</a:t>
            </a:r>
            <a:r>
              <a:rPr b="0" lang="es-ES" sz="4400" spc="-1" strike="noStrike">
                <a:latin typeface="Arial"/>
              </a:rPr>
              <a:t>l</a:t>
            </a:r>
            <a:r>
              <a:rPr b="0" lang="es-ES" sz="4400" spc="-1" strike="noStrike">
                <a:latin typeface="Arial"/>
              </a:rPr>
              <a:t>s</a:t>
            </a:r>
            <a:r>
              <a:rPr b="0" lang="es-ES" sz="4400" spc="-1" strike="noStrike">
                <a:latin typeface="Arial"/>
              </a:rPr>
              <a:t>e</a:t>
            </a:r>
            <a:r>
              <a:rPr b="0" lang="es-ES" sz="4400" spc="-1" strike="noStrike">
                <a:latin typeface="Arial"/>
              </a:rPr>
              <a:t> </a:t>
            </a:r>
            <a:r>
              <a:rPr b="0" lang="es-ES" sz="4400" spc="-1" strike="noStrike">
                <a:latin typeface="Arial"/>
              </a:rPr>
              <a:t>p</a:t>
            </a:r>
            <a:r>
              <a:rPr b="0" lang="es-ES" sz="4400" spc="-1" strike="noStrike">
                <a:latin typeface="Arial"/>
              </a:rPr>
              <a:t>a</a:t>
            </a:r>
            <a:r>
              <a:rPr b="0" lang="es-ES" sz="4400" spc="-1" strike="noStrike">
                <a:latin typeface="Arial"/>
              </a:rPr>
              <a:t>r</a:t>
            </a:r>
            <a:r>
              <a:rPr b="0" lang="es-ES" sz="4400" spc="-1" strike="noStrike">
                <a:latin typeface="Arial"/>
              </a:rPr>
              <a:t>a</a:t>
            </a:r>
            <a:r>
              <a:rPr b="0" lang="es-ES" sz="4400" spc="-1" strike="noStrike">
                <a:latin typeface="Arial"/>
              </a:rPr>
              <a:t> </a:t>
            </a:r>
            <a:r>
              <a:rPr b="0" lang="es-ES" sz="4400" spc="-1" strike="noStrike">
                <a:latin typeface="Arial"/>
              </a:rPr>
              <a:t>e</a:t>
            </a:r>
            <a:r>
              <a:rPr b="0" lang="es-ES" sz="4400" spc="-1" strike="noStrike">
                <a:latin typeface="Arial"/>
              </a:rPr>
              <a:t>d</a:t>
            </a:r>
            <a:r>
              <a:rPr b="0" lang="es-ES" sz="4400" spc="-1" strike="noStrike">
                <a:latin typeface="Arial"/>
              </a:rPr>
              <a:t>i</a:t>
            </a:r>
            <a:r>
              <a:rPr b="0" lang="es-ES" sz="4400" spc="-1" strike="noStrike">
                <a:latin typeface="Arial"/>
              </a:rPr>
              <a:t>t</a:t>
            </a:r>
            <a:r>
              <a:rPr b="0" lang="es-ES" sz="4400" spc="-1" strike="noStrike">
                <a:latin typeface="Arial"/>
              </a:rPr>
              <a:t>a</a:t>
            </a:r>
            <a:r>
              <a:rPr b="0" lang="es-ES" sz="4400" spc="-1" strike="noStrike">
                <a:latin typeface="Arial"/>
              </a:rPr>
              <a:t>r</a:t>
            </a:r>
            <a:r>
              <a:rPr b="0" lang="es-ES" sz="4400" spc="-1" strike="noStrike">
                <a:latin typeface="Arial"/>
              </a:rPr>
              <a:t> </a:t>
            </a:r>
            <a:r>
              <a:rPr b="0" lang="es-ES" sz="4400" spc="-1" strike="noStrike">
                <a:latin typeface="Arial"/>
              </a:rPr>
              <a:t>e</a:t>
            </a:r>
            <a:r>
              <a:rPr b="0" lang="es-ES" sz="4400" spc="-1" strike="noStrike">
                <a:latin typeface="Arial"/>
              </a:rPr>
              <a:t>l</a:t>
            </a:r>
            <a:r>
              <a:rPr b="0" lang="es-ES" sz="4400" spc="-1" strike="noStrike">
                <a:latin typeface="Arial"/>
              </a:rPr>
              <a:t> </a:t>
            </a:r>
            <a:r>
              <a:rPr b="0" lang="es-ES" sz="4400" spc="-1" strike="noStrike">
                <a:latin typeface="Arial"/>
              </a:rPr>
              <a:t>f</a:t>
            </a:r>
            <a:r>
              <a:rPr b="0" lang="es-ES" sz="4400" spc="-1" strike="noStrike">
                <a:latin typeface="Arial"/>
              </a:rPr>
              <a:t>o</a:t>
            </a:r>
            <a:r>
              <a:rPr b="0" lang="es-ES" sz="4400" spc="-1" strike="noStrike">
                <a:latin typeface="Arial"/>
              </a:rPr>
              <a:t>r</a:t>
            </a:r>
            <a:r>
              <a:rPr b="0" lang="es-ES" sz="4400" spc="-1" strike="noStrike">
                <a:latin typeface="Arial"/>
              </a:rPr>
              <a:t>m</a:t>
            </a:r>
            <a:r>
              <a:rPr b="0" lang="es-ES" sz="4400" spc="-1" strike="noStrike">
                <a:latin typeface="Arial"/>
              </a:rPr>
              <a:t>a</a:t>
            </a:r>
            <a:r>
              <a:rPr b="0" lang="es-ES" sz="4400" spc="-1" strike="noStrike">
                <a:latin typeface="Arial"/>
              </a:rPr>
              <a:t>t</a:t>
            </a:r>
            <a:r>
              <a:rPr b="0" lang="es-ES" sz="4400" spc="-1" strike="noStrike">
                <a:latin typeface="Arial"/>
              </a:rPr>
              <a:t>o</a:t>
            </a:r>
            <a:r>
              <a:rPr b="0" lang="es-ES" sz="4400" spc="-1" strike="noStrike">
                <a:latin typeface="Arial"/>
              </a:rPr>
              <a:t> </a:t>
            </a:r>
            <a:r>
              <a:rPr b="0" lang="es-ES" sz="4400" spc="-1" strike="noStrike">
                <a:latin typeface="Arial"/>
              </a:rPr>
              <a:t>d</a:t>
            </a:r>
            <a:r>
              <a:rPr b="0" lang="es-ES" sz="4400" spc="-1" strike="noStrike">
                <a:latin typeface="Arial"/>
              </a:rPr>
              <a:t>e</a:t>
            </a:r>
            <a:r>
              <a:rPr b="0" lang="es-ES" sz="4400" spc="-1" strike="noStrike">
                <a:latin typeface="Arial"/>
              </a:rPr>
              <a:t>l</a:t>
            </a:r>
            <a:r>
              <a:rPr b="0" lang="es-ES" sz="4400" spc="-1" strike="noStrike">
                <a:latin typeface="Arial"/>
              </a:rPr>
              <a:t> </a:t>
            </a:r>
            <a:r>
              <a:rPr b="0" lang="es-ES" sz="4400" spc="-1" strike="noStrike">
                <a:latin typeface="Arial"/>
              </a:rPr>
              <a:t>t</a:t>
            </a:r>
            <a:r>
              <a:rPr b="0" lang="es-ES" sz="4400" spc="-1" strike="noStrike">
                <a:latin typeface="Arial"/>
              </a:rPr>
              <a:t>e</a:t>
            </a:r>
            <a:r>
              <a:rPr b="0" lang="es-ES" sz="4400" spc="-1" strike="noStrike">
                <a:latin typeface="Arial"/>
              </a:rPr>
              <a:t>x</a:t>
            </a:r>
            <a:r>
              <a:rPr b="0" lang="es-ES" sz="4400" spc="-1" strike="noStrike">
                <a:latin typeface="Arial"/>
              </a:rPr>
              <a:t>t</a:t>
            </a:r>
            <a:r>
              <a:rPr b="0" lang="es-ES" sz="4400" spc="-1" strike="noStrike">
                <a:latin typeface="Arial"/>
              </a:rPr>
              <a:t>o</a:t>
            </a:r>
            <a:r>
              <a:rPr b="0" lang="es-ES" sz="4400" spc="-1" strike="noStrike">
                <a:latin typeface="Arial"/>
              </a:rPr>
              <a:t> </a:t>
            </a:r>
            <a:r>
              <a:rPr b="0" lang="es-ES" sz="4400" spc="-1" strike="noStrike">
                <a:latin typeface="Arial"/>
              </a:rPr>
              <a:t>d</a:t>
            </a:r>
            <a:r>
              <a:rPr b="0" lang="es-ES" sz="4400" spc="-1" strike="noStrike">
                <a:latin typeface="Arial"/>
              </a:rPr>
              <a:t>e</a:t>
            </a:r>
            <a:r>
              <a:rPr b="0" lang="es-ES" sz="4400" spc="-1" strike="noStrike">
                <a:latin typeface="Arial"/>
              </a:rPr>
              <a:t> </a:t>
            </a:r>
            <a:r>
              <a:rPr b="0" lang="es-ES" sz="4400" spc="-1" strike="noStrike">
                <a:latin typeface="Arial"/>
              </a:rPr>
              <a:t>t</a:t>
            </a:r>
            <a:r>
              <a:rPr b="0" lang="es-ES" sz="4400" spc="-1" strike="noStrike">
                <a:latin typeface="Arial"/>
              </a:rPr>
              <a:t>í</a:t>
            </a:r>
            <a:r>
              <a:rPr b="0" lang="es-ES" sz="4400" spc="-1" strike="noStrike">
                <a:latin typeface="Arial"/>
              </a:rPr>
              <a:t>t</a:t>
            </a:r>
            <a:r>
              <a:rPr b="0" lang="es-ES" sz="4400" spc="-1" strike="noStrike">
                <a:latin typeface="Arial"/>
              </a:rPr>
              <a:t>u</a:t>
            </a:r>
            <a:r>
              <a:rPr b="0" lang="es-ES" sz="4400" spc="-1" strike="noStrike">
                <a:latin typeface="Arial"/>
              </a:rPr>
              <a:t>l</a:t>
            </a:r>
            <a:r>
              <a:rPr b="0" lang="es-ES" sz="4400" spc="-1" strike="noStrike">
                <a:latin typeface="Arial"/>
              </a:rPr>
              <a:t>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10" descr=""/>
          <p:cNvPicPr/>
          <p:nvPr/>
        </p:nvPicPr>
        <p:blipFill>
          <a:blip r:embed="rId1"/>
          <a:stretch/>
        </p:blipFill>
        <p:spPr>
          <a:xfrm>
            <a:off x="318240" y="864000"/>
            <a:ext cx="1470240" cy="14961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969920" y="862920"/>
            <a:ext cx="6912000" cy="1007280"/>
          </a:xfrm>
          <a:prstGeom prst="roundRect">
            <a:avLst>
              <a:gd name="adj" fmla="val 19802"/>
            </a:avLst>
          </a:prstGeom>
          <a:solidFill>
            <a:srgbClr val="da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orbel"/>
                <a:ea typeface="DejaVu Sans"/>
              </a:rPr>
              <a:t>Título: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40" name="Picture 2" descr=""/>
          <p:cNvPicPr/>
          <p:nvPr/>
        </p:nvPicPr>
        <p:blipFill>
          <a:blip r:embed="rId2"/>
          <a:srcRect l="8502" t="16584" r="8635" b="12518"/>
          <a:stretch/>
        </p:blipFill>
        <p:spPr>
          <a:xfrm>
            <a:off x="395640" y="188640"/>
            <a:ext cx="1650960" cy="5320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969920" y="202140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da9694"/>
                </a:solidFill>
                <a:latin typeface="Corbel"/>
                <a:ea typeface="DejaVu Sans"/>
              </a:rPr>
              <a:t>Objetivos</a:t>
            </a:r>
            <a:r>
              <a:rPr b="1" lang="es-ES" sz="1200" spc="-1" strike="noStrike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969920" y="318024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da9694"/>
                </a:solidFill>
                <a:latin typeface="Corbel"/>
                <a:ea typeface="DejaVu Sans"/>
              </a:rPr>
              <a:t>Método</a:t>
            </a:r>
            <a:r>
              <a:rPr b="1" lang="es-ES" sz="1200" spc="-1" strike="noStrike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969920" y="433908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da9694"/>
                </a:solidFill>
                <a:latin typeface="Corbel"/>
                <a:ea typeface="DejaVu Sans"/>
              </a:rPr>
              <a:t>Conclusiones principales: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aquí, máximo 3)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1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2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3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969920" y="549792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da9694"/>
                </a:solidFill>
                <a:latin typeface="Corbel"/>
                <a:ea typeface="DejaVu Sans"/>
              </a:rPr>
              <a:t>Transferencia / Impacto: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aquí, máximo 2)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Idea 1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Idea 2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319680" y="2446200"/>
            <a:ext cx="1470240" cy="4059000"/>
          </a:xfrm>
          <a:prstGeom prst="roundRect">
            <a:avLst>
              <a:gd name="adj" fmla="val 19802"/>
            </a:avLst>
          </a:prstGeom>
          <a:solidFill>
            <a:srgbClr val="da969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da9694"/>
                </a:solidFill>
                <a:latin typeface="Corbel"/>
                <a:ea typeface="DejaVu Sans"/>
              </a:rPr>
              <a:t>Participantes</a:t>
            </a:r>
            <a:r>
              <a:rPr b="1" lang="es-ES" sz="1200" spc="-1" strike="noStrike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da9694"/>
                </a:solidFill>
                <a:latin typeface="Corbel"/>
                <a:ea typeface="DejaVu Sans"/>
              </a:rPr>
              <a:t>Titulación: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da9694"/>
                </a:solidFill>
                <a:latin typeface="Corbel"/>
                <a:ea typeface="DejaVu Sans"/>
              </a:rPr>
              <a:t>Centro o Centros: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969920" y="224280"/>
            <a:ext cx="69066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a6a6a6"/>
                </a:solidFill>
                <a:latin typeface="Heavitas"/>
                <a:ea typeface="DejaVu Sans"/>
              </a:rPr>
              <a:t>Convocatoria de Proyectos de Innovación: Docencia, Tecnología, Orientación, Social y Transferencia. Curso 2021-2022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</TotalTime>
  <Application>LibreOffice/6.4.7.2$Linux_X86_64 LibreOffice_project/40$Build-2</Application>
  <Words>557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2021-02-16T10:22:08Z</dcterms:created>
  <dc:creator>UNIZAR</dc:creator>
  <dc:description/>
  <dc:language>es-ES</dc:language>
  <cp:lastModifiedBy/>
  <dcterms:modified xsi:type="dcterms:W3CDTF">2022-04-22T14:44:21Z</dcterms:modified>
  <cp:revision>25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