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A2"/>
    <a:srgbClr val="BEDEDE"/>
    <a:srgbClr val="FFE9A3"/>
    <a:srgbClr val="F5F7B7"/>
    <a:srgbClr val="F4F0A2"/>
    <a:srgbClr val="F1EC87"/>
    <a:srgbClr val="EEE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3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1969920" y="862920"/>
            <a:ext cx="6912000" cy="1007280"/>
          </a:xfrm>
          <a:prstGeom prst="roundRect">
            <a:avLst>
              <a:gd name="adj" fmla="val 19802"/>
            </a:avLst>
          </a:prstGeom>
          <a:solidFill>
            <a:srgbClr val="FFE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 dirty="0">
                <a:solidFill>
                  <a:srgbClr val="FFFFFF"/>
                </a:solidFill>
                <a:latin typeface="Corbel"/>
                <a:ea typeface="DejaVu Sans"/>
              </a:rPr>
              <a:t>Título</a:t>
            </a:r>
            <a:r>
              <a:rPr lang="es-ES" b="1" spc="-1" dirty="0">
                <a:solidFill>
                  <a:srgbClr val="FFFFFF"/>
                </a:solidFill>
                <a:latin typeface="Corbel"/>
              </a:rPr>
              <a:t>: </a:t>
            </a:r>
          </a:p>
        </p:txBody>
      </p:sp>
      <p:pic>
        <p:nvPicPr>
          <p:cNvPr id="40" name="Picture 2"/>
          <p:cNvPicPr/>
          <p:nvPr/>
        </p:nvPicPr>
        <p:blipFill>
          <a:blip r:embed="rId2"/>
          <a:srcRect l="8502" t="16584" r="8635" b="12518"/>
          <a:stretch/>
        </p:blipFill>
        <p:spPr>
          <a:xfrm>
            <a:off x="395640" y="188640"/>
            <a:ext cx="1650960" cy="53208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1969920" y="202140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ea typeface="DejaVu Sans"/>
              </a:rPr>
              <a:t>Objetivos</a:t>
            </a:r>
            <a:r>
              <a:rPr lang="es-ES" sz="1200" b="1" strike="noStrike" spc="-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ea typeface="DejaVu Sans"/>
              </a:rPr>
              <a:t>:</a:t>
            </a:r>
            <a:endParaRPr lang="es-ES" sz="1200" b="1" spc="-1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1969920" y="318024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808080"/>
                </a:solidFill>
                <a:latin typeface="Corbel"/>
                <a:ea typeface="DejaVu Sans"/>
              </a:rPr>
              <a:t>Método: </a:t>
            </a:r>
            <a:endParaRPr lang="es-ES" sz="1200" b="0" strike="noStrike" spc="-1" dirty="0">
              <a:solidFill>
                <a:srgbClr val="808080"/>
              </a:solidFill>
              <a:latin typeface="Corbel"/>
              <a:ea typeface="DejaVu Sans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969920" y="433908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808080"/>
                </a:solidFill>
                <a:latin typeface="Corbel"/>
                <a:ea typeface="DejaVu Sans"/>
              </a:rPr>
              <a:t>Conclusiones principales: 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1969920" y="549792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808080"/>
                </a:solidFill>
                <a:latin typeface="Corbel"/>
                <a:ea typeface="DejaVu Sans"/>
              </a:rPr>
              <a:t>Transferencia / Impacto: 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319679" y="2446200"/>
            <a:ext cx="1588251" cy="4059000"/>
          </a:xfrm>
          <a:prstGeom prst="roundRect">
            <a:avLst>
              <a:gd name="adj" fmla="val 19802"/>
            </a:avLst>
          </a:prstGeom>
          <a:solidFill>
            <a:srgbClr val="FFEEA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94CDDD"/>
                </a:solidFill>
                <a:latin typeface="Corbel"/>
                <a:ea typeface="DejaVu Sans"/>
              </a:rPr>
              <a:t>Participantes</a:t>
            </a:r>
            <a:r>
              <a:rPr lang="es-ES" sz="1200" b="1" strike="noStrike" spc="-1" dirty="0" smtClean="0">
                <a:solidFill>
                  <a:srgbClr val="94CDDD"/>
                </a:solidFill>
                <a:latin typeface="Corbel"/>
                <a:ea typeface="DejaVu Sans"/>
              </a:rPr>
              <a:t>:</a:t>
            </a:r>
          </a:p>
          <a:p>
            <a:pPr>
              <a:lnSpc>
                <a:spcPct val="100000"/>
              </a:lnSpc>
            </a:pPr>
            <a:endParaRPr lang="es-ES" sz="1200" b="1" spc="-1" dirty="0">
              <a:solidFill>
                <a:srgbClr val="94CDDD"/>
              </a:solidFill>
              <a:latin typeface="Corbel"/>
            </a:endParaRPr>
          </a:p>
          <a:p>
            <a:pPr>
              <a:lnSpc>
                <a:spcPct val="100000"/>
              </a:lnSpc>
            </a:pPr>
            <a:endParaRPr lang="es-ES" sz="1200" b="1" strike="noStrike" spc="-1" dirty="0" smtClean="0">
              <a:solidFill>
                <a:srgbClr val="94CDDD"/>
              </a:solidFill>
              <a:latin typeface="Corbel"/>
            </a:endParaRPr>
          </a:p>
          <a:p>
            <a:pPr>
              <a:lnSpc>
                <a:spcPct val="100000"/>
              </a:lnSpc>
            </a:pPr>
            <a:endParaRPr lang="es-ES" sz="1200" b="1" strike="noStrike" spc="-1" dirty="0" smtClean="0">
              <a:solidFill>
                <a:srgbClr val="94CDDD"/>
              </a:solidFill>
              <a:latin typeface="Corbel"/>
            </a:endParaRPr>
          </a:p>
          <a:p>
            <a:pPr>
              <a:lnSpc>
                <a:spcPct val="100000"/>
              </a:lnSpc>
            </a:pPr>
            <a:endParaRPr lang="es-ES" sz="1200" b="1" spc="-1" dirty="0">
              <a:solidFill>
                <a:srgbClr val="94CDDD"/>
              </a:solidFill>
              <a:latin typeface="Corbel"/>
            </a:endParaRPr>
          </a:p>
          <a:p>
            <a:pPr>
              <a:lnSpc>
                <a:spcPct val="100000"/>
              </a:lnSpc>
            </a:pPr>
            <a:endParaRPr lang="es-ES" sz="1200" b="1" strike="noStrike" spc="-1" dirty="0" smtClean="0">
              <a:solidFill>
                <a:srgbClr val="94CDDD"/>
              </a:solidFill>
              <a:latin typeface="Corbe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94CDDD"/>
                </a:solidFill>
                <a:latin typeface="Corbel"/>
                <a:ea typeface="DejaVu Sans"/>
              </a:rPr>
              <a:t>Titulación: </a:t>
            </a:r>
            <a:endParaRPr lang="es-ES" sz="1200" b="1" strike="noStrike" spc="-1" dirty="0" smtClean="0">
              <a:solidFill>
                <a:srgbClr val="94CDDD"/>
              </a:solidFill>
              <a:latin typeface="Corbel"/>
              <a:ea typeface="DejaVu Sans"/>
            </a:endParaRPr>
          </a:p>
          <a:p>
            <a:pPr>
              <a:lnSpc>
                <a:spcPct val="100000"/>
              </a:lnSpc>
            </a:pPr>
            <a:endParaRPr lang="es-ES" sz="1200" b="1" spc="-1" dirty="0">
              <a:solidFill>
                <a:srgbClr val="94CDDD"/>
              </a:solidFill>
              <a:latin typeface="Corbel"/>
            </a:endParaRPr>
          </a:p>
          <a:p>
            <a:pPr>
              <a:lnSpc>
                <a:spcPct val="100000"/>
              </a:lnSpc>
            </a:pPr>
            <a:endParaRPr lang="es-ES" sz="1200" b="1" strike="noStrike" spc="-1" dirty="0" smtClean="0">
              <a:solidFill>
                <a:srgbClr val="94CDDD"/>
              </a:solidFill>
              <a:latin typeface="Corbel"/>
            </a:endParaRPr>
          </a:p>
          <a:p>
            <a:pPr>
              <a:lnSpc>
                <a:spcPct val="100000"/>
              </a:lnSpc>
            </a:pPr>
            <a:endParaRPr lang="es-ES" sz="1200" b="1" spc="-1" dirty="0">
              <a:solidFill>
                <a:srgbClr val="94CDDD"/>
              </a:solidFill>
              <a:latin typeface="Corbel"/>
            </a:endParaRPr>
          </a:p>
          <a:p>
            <a:pPr>
              <a:lnSpc>
                <a:spcPct val="100000"/>
              </a:lnSpc>
            </a:pPr>
            <a:endParaRPr lang="es-ES" sz="1200" b="1" strike="noStrike" spc="-1" dirty="0" smtClean="0">
              <a:solidFill>
                <a:srgbClr val="94CDDD"/>
              </a:solidFill>
              <a:latin typeface="Corbe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 dirty="0">
                <a:solidFill>
                  <a:srgbClr val="94CDDD"/>
                </a:solidFill>
                <a:latin typeface="Corbel"/>
                <a:ea typeface="DejaVu Sans"/>
              </a:rPr>
              <a:t>Centro o Centros: </a:t>
            </a:r>
            <a:endParaRPr lang="es-ES" sz="1200" b="0" strike="noStrike" spc="-1" dirty="0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1969920" y="224280"/>
            <a:ext cx="69066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A6A6A6"/>
                </a:solidFill>
                <a:latin typeface="Heavitas"/>
                <a:ea typeface="DejaVu Sans"/>
              </a:rPr>
              <a:t>Convocatoria de Proyectos de Innovación: Docencia, Tecnología, Orientación, Social y Transferencia. Curso </a:t>
            </a:r>
            <a:r>
              <a:rPr lang="es-ES" sz="1200" b="0" strike="noStrike" spc="-1" dirty="0" smtClean="0">
                <a:solidFill>
                  <a:srgbClr val="A6A6A6"/>
                </a:solidFill>
                <a:latin typeface="Heavitas"/>
                <a:ea typeface="DejaVu Sans"/>
              </a:rPr>
              <a:t>2023-2024</a:t>
            </a:r>
            <a:endParaRPr lang="es-ES" sz="1200" b="0" strike="noStrike" spc="-1" dirty="0">
              <a:latin typeface="Arial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9" y="798926"/>
            <a:ext cx="1561937" cy="15795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2711</TotalTime>
  <Words>39</Words>
  <Application>Microsoft Office PowerPoint</Application>
  <PresentationFormat>Presentación en pantalla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Corbel</vt:lpstr>
      <vt:lpstr>DejaVu Sans</vt:lpstr>
      <vt:lpstr>Heavitas</vt:lpstr>
      <vt:lpstr>Symbol</vt:lpstr>
      <vt:lpstr>Wingdings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UNIZAR</dc:creator>
  <dc:description/>
  <cp:lastModifiedBy>usuario</cp:lastModifiedBy>
  <cp:revision>35</cp:revision>
  <dcterms:created xsi:type="dcterms:W3CDTF">2021-02-16T10:22:08Z</dcterms:created>
  <dcterms:modified xsi:type="dcterms:W3CDTF">2023-06-23T10:44:49Z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