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73" r:id="rId5"/>
    <p:sldId id="260" r:id="rId6"/>
    <p:sldId id="261" r:id="rId7"/>
    <p:sldId id="263" r:id="rId8"/>
    <p:sldId id="264" r:id="rId9"/>
    <p:sldId id="267" r:id="rId10"/>
    <p:sldId id="266" r:id="rId11"/>
    <p:sldId id="269" r:id="rId12"/>
    <p:sldId id="268" r:id="rId13"/>
    <p:sldId id="274" r:id="rId14"/>
    <p:sldId id="272" r:id="rId15"/>
    <p:sldId id="275" r:id="rId16"/>
    <p:sldId id="276"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5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E3BCE-CE0E-47A5-B531-15A15CE63DC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2559076-0BC6-48BC-9DA1-C83534A6C479}">
      <dgm:prSet/>
      <dgm:spPr/>
      <dgm:t>
        <a:bodyPr/>
        <a:lstStyle/>
        <a:p>
          <a:r>
            <a:rPr lang="es-ES" dirty="0"/>
            <a:t>Primeros pasos</a:t>
          </a:r>
          <a:endParaRPr lang="en-US" dirty="0"/>
        </a:p>
      </dgm:t>
    </dgm:pt>
    <dgm:pt modelId="{F5D7A7E5-EBB2-4A44-A8E2-D99BE0C8D7CC}" type="parTrans" cxnId="{764C8B28-23CF-4E62-9246-64894A9A0D77}">
      <dgm:prSet/>
      <dgm:spPr/>
      <dgm:t>
        <a:bodyPr/>
        <a:lstStyle/>
        <a:p>
          <a:endParaRPr lang="en-US"/>
        </a:p>
      </dgm:t>
    </dgm:pt>
    <dgm:pt modelId="{E74B34E0-EA42-464F-A03B-2E828CBEBD5A}" type="sibTrans" cxnId="{764C8B28-23CF-4E62-9246-64894A9A0D77}">
      <dgm:prSet/>
      <dgm:spPr/>
      <dgm:t>
        <a:bodyPr/>
        <a:lstStyle/>
        <a:p>
          <a:endParaRPr lang="en-US"/>
        </a:p>
      </dgm:t>
    </dgm:pt>
    <dgm:pt modelId="{3E925DDC-5720-40A1-988B-66D080633DC7}">
      <dgm:prSet/>
      <dgm:spPr/>
      <dgm:t>
        <a:bodyPr/>
        <a:lstStyle/>
        <a:p>
          <a:r>
            <a:rPr lang="es-ES"/>
            <a:t>Registro</a:t>
          </a:r>
          <a:endParaRPr lang="en-US"/>
        </a:p>
      </dgm:t>
    </dgm:pt>
    <dgm:pt modelId="{49ADC083-776C-4443-AECF-66A5A6CBA07B}" type="parTrans" cxnId="{7885F3A5-4238-4BE5-8FD6-270256593888}">
      <dgm:prSet/>
      <dgm:spPr/>
      <dgm:t>
        <a:bodyPr/>
        <a:lstStyle/>
        <a:p>
          <a:endParaRPr lang="en-US"/>
        </a:p>
      </dgm:t>
    </dgm:pt>
    <dgm:pt modelId="{0CFFD285-22A5-4291-99F7-C115B900717B}" type="sibTrans" cxnId="{7885F3A5-4238-4BE5-8FD6-270256593888}">
      <dgm:prSet/>
      <dgm:spPr/>
      <dgm:t>
        <a:bodyPr/>
        <a:lstStyle/>
        <a:p>
          <a:endParaRPr lang="en-US"/>
        </a:p>
      </dgm:t>
    </dgm:pt>
    <dgm:pt modelId="{5D5DA82B-37A3-433D-8C23-5EF201247F8E}">
      <dgm:prSet/>
      <dgm:spPr/>
      <dgm:t>
        <a:bodyPr/>
        <a:lstStyle/>
        <a:p>
          <a:r>
            <a:rPr lang="es-ES"/>
            <a:t>Inicio de sesión</a:t>
          </a:r>
          <a:endParaRPr lang="en-US"/>
        </a:p>
      </dgm:t>
    </dgm:pt>
    <dgm:pt modelId="{71065A8E-E13C-40EE-B802-1C4164D2078F}" type="parTrans" cxnId="{2CF79D18-4F5B-4C63-AB82-77CDD7FC4995}">
      <dgm:prSet/>
      <dgm:spPr/>
      <dgm:t>
        <a:bodyPr/>
        <a:lstStyle/>
        <a:p>
          <a:endParaRPr lang="en-US"/>
        </a:p>
      </dgm:t>
    </dgm:pt>
    <dgm:pt modelId="{67AE6F55-92F8-4D36-92B4-96BDAB492F9F}" type="sibTrans" cxnId="{2CF79D18-4F5B-4C63-AB82-77CDD7FC4995}">
      <dgm:prSet/>
      <dgm:spPr/>
      <dgm:t>
        <a:bodyPr/>
        <a:lstStyle/>
        <a:p>
          <a:endParaRPr lang="en-US"/>
        </a:p>
      </dgm:t>
    </dgm:pt>
    <dgm:pt modelId="{5E4D3EAC-63CA-474D-90E5-95928BE3C50B}">
      <dgm:prSet/>
      <dgm:spPr/>
      <dgm:t>
        <a:bodyPr/>
        <a:lstStyle/>
        <a:p>
          <a:r>
            <a:rPr lang="es-ES"/>
            <a:t>Perfil</a:t>
          </a:r>
          <a:endParaRPr lang="en-US"/>
        </a:p>
      </dgm:t>
    </dgm:pt>
    <dgm:pt modelId="{4B2166B3-0A56-438B-911D-B56564F03B90}" type="parTrans" cxnId="{58B5F047-0357-4647-8575-6D7E58A57859}">
      <dgm:prSet/>
      <dgm:spPr/>
      <dgm:t>
        <a:bodyPr/>
        <a:lstStyle/>
        <a:p>
          <a:endParaRPr lang="en-US"/>
        </a:p>
      </dgm:t>
    </dgm:pt>
    <dgm:pt modelId="{E31CDDB7-1EB4-4F2B-AD73-7ECAC3EA2E4D}" type="sibTrans" cxnId="{58B5F047-0357-4647-8575-6D7E58A57859}">
      <dgm:prSet/>
      <dgm:spPr/>
      <dgm:t>
        <a:bodyPr/>
        <a:lstStyle/>
        <a:p>
          <a:endParaRPr lang="en-US"/>
        </a:p>
      </dgm:t>
    </dgm:pt>
    <dgm:pt modelId="{A31A292F-2138-4028-BADB-FEE0A51D141B}">
      <dgm:prSet/>
      <dgm:spPr/>
      <dgm:t>
        <a:bodyPr/>
        <a:lstStyle/>
        <a:p>
          <a:r>
            <a:rPr lang="es-ES"/>
            <a:t>Datos del producto</a:t>
          </a:r>
          <a:endParaRPr lang="en-US"/>
        </a:p>
      </dgm:t>
    </dgm:pt>
    <dgm:pt modelId="{3D1BA625-9E3E-4162-82DA-D6B0B5411C94}" type="parTrans" cxnId="{7B7A50AB-D4BC-43C7-84AE-C7AAA05EF526}">
      <dgm:prSet/>
      <dgm:spPr/>
      <dgm:t>
        <a:bodyPr/>
        <a:lstStyle/>
        <a:p>
          <a:endParaRPr lang="en-US"/>
        </a:p>
      </dgm:t>
    </dgm:pt>
    <dgm:pt modelId="{7207505E-3786-4A45-848A-A3EEAB04C9C5}" type="sibTrans" cxnId="{7B7A50AB-D4BC-43C7-84AE-C7AAA05EF526}">
      <dgm:prSet/>
      <dgm:spPr/>
      <dgm:t>
        <a:bodyPr/>
        <a:lstStyle/>
        <a:p>
          <a:endParaRPr lang="en-US"/>
        </a:p>
      </dgm:t>
    </dgm:pt>
    <dgm:pt modelId="{0ABCFFEB-A815-4DBF-814E-D161A5828782}">
      <dgm:prSet/>
      <dgm:spPr/>
      <dgm:t>
        <a:bodyPr/>
        <a:lstStyle/>
        <a:p>
          <a:r>
            <a:rPr lang="es-ES" dirty="0"/>
            <a:t>Funciones del carrito de compras</a:t>
          </a:r>
          <a:endParaRPr lang="en-US" dirty="0"/>
        </a:p>
      </dgm:t>
    </dgm:pt>
    <dgm:pt modelId="{E32FA5C8-4CCC-45C0-8716-C3C1A7174447}" type="parTrans" cxnId="{372573C5-6C40-4AC8-9BBE-618051110883}">
      <dgm:prSet/>
      <dgm:spPr/>
      <dgm:t>
        <a:bodyPr/>
        <a:lstStyle/>
        <a:p>
          <a:endParaRPr lang="en-US"/>
        </a:p>
      </dgm:t>
    </dgm:pt>
    <dgm:pt modelId="{84F3BFFD-53F0-491A-8F42-9CA22D132F46}" type="sibTrans" cxnId="{372573C5-6C40-4AC8-9BBE-618051110883}">
      <dgm:prSet/>
      <dgm:spPr/>
      <dgm:t>
        <a:bodyPr/>
        <a:lstStyle/>
        <a:p>
          <a:endParaRPr lang="en-US"/>
        </a:p>
      </dgm:t>
    </dgm:pt>
    <dgm:pt modelId="{6F59D3DF-C417-46D6-9A59-BD860AEC19FF}">
      <dgm:prSet/>
      <dgm:spPr/>
      <dgm:t>
        <a:bodyPr/>
        <a:lstStyle/>
        <a:p>
          <a:r>
            <a:rPr lang="es-ES" dirty="0"/>
            <a:t>Categorías</a:t>
          </a:r>
          <a:endParaRPr lang="en-US" dirty="0"/>
        </a:p>
      </dgm:t>
    </dgm:pt>
    <dgm:pt modelId="{09BCE8FB-7575-43FE-BB18-FE2DAAD2C824}" type="parTrans" cxnId="{831A2B73-69EC-4C97-8FF8-6ECD12A28CE5}">
      <dgm:prSet/>
      <dgm:spPr/>
      <dgm:t>
        <a:bodyPr/>
        <a:lstStyle/>
        <a:p>
          <a:endParaRPr lang="en-US"/>
        </a:p>
      </dgm:t>
    </dgm:pt>
    <dgm:pt modelId="{78C0AC6A-AE16-4B96-9A3A-BA10008F0BD7}" type="sibTrans" cxnId="{831A2B73-69EC-4C97-8FF8-6ECD12A28CE5}">
      <dgm:prSet/>
      <dgm:spPr/>
      <dgm:t>
        <a:bodyPr/>
        <a:lstStyle/>
        <a:p>
          <a:endParaRPr lang="en-US"/>
        </a:p>
      </dgm:t>
    </dgm:pt>
    <dgm:pt modelId="{7003B3AE-34B5-4C4B-B2CA-D169342AB1D0}" type="pres">
      <dgm:prSet presAssocID="{74EE3BCE-CE0E-47A5-B531-15A15CE63DC6}" presName="root" presStyleCnt="0">
        <dgm:presLayoutVars>
          <dgm:dir/>
          <dgm:resizeHandles val="exact"/>
        </dgm:presLayoutVars>
      </dgm:prSet>
      <dgm:spPr/>
    </dgm:pt>
    <dgm:pt modelId="{3099C09F-4C56-4E20-8AD5-6370E061F915}" type="pres">
      <dgm:prSet presAssocID="{C2559076-0BC6-48BC-9DA1-C83534A6C479}" presName="compNode" presStyleCnt="0"/>
      <dgm:spPr/>
    </dgm:pt>
    <dgm:pt modelId="{68B0B9D9-4B1C-4D29-BE18-8C392E65BD21}" type="pres">
      <dgm:prSet presAssocID="{C2559076-0BC6-48BC-9DA1-C83534A6C479}" presName="bgRect" presStyleLbl="bgShp" presStyleIdx="0" presStyleCnt="7"/>
      <dgm:spPr/>
    </dgm:pt>
    <dgm:pt modelId="{05F7603F-B18C-46B2-96FC-2A1C08D4E6E1}" type="pres">
      <dgm:prSet presAssocID="{C2559076-0BC6-48BC-9DA1-C83534A6C47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uellas de zapatos"/>
        </a:ext>
      </dgm:extLst>
    </dgm:pt>
    <dgm:pt modelId="{D279B1DE-953B-4D96-B390-BEB12AF07237}" type="pres">
      <dgm:prSet presAssocID="{C2559076-0BC6-48BC-9DA1-C83534A6C479}" presName="spaceRect" presStyleCnt="0"/>
      <dgm:spPr/>
    </dgm:pt>
    <dgm:pt modelId="{75528DC2-FB7F-436B-8B89-D09529743E91}" type="pres">
      <dgm:prSet presAssocID="{C2559076-0BC6-48BC-9DA1-C83534A6C479}" presName="parTx" presStyleLbl="revTx" presStyleIdx="0" presStyleCnt="7">
        <dgm:presLayoutVars>
          <dgm:chMax val="0"/>
          <dgm:chPref val="0"/>
        </dgm:presLayoutVars>
      </dgm:prSet>
      <dgm:spPr/>
    </dgm:pt>
    <dgm:pt modelId="{4AD67705-5E04-48A4-8C5C-77BC7075FEB2}" type="pres">
      <dgm:prSet presAssocID="{E74B34E0-EA42-464F-A03B-2E828CBEBD5A}" presName="sibTrans" presStyleCnt="0"/>
      <dgm:spPr/>
    </dgm:pt>
    <dgm:pt modelId="{4AF2C202-F9FA-4A7C-B2DC-4CE3393749EA}" type="pres">
      <dgm:prSet presAssocID="{3E925DDC-5720-40A1-988B-66D080633DC7}" presName="compNode" presStyleCnt="0"/>
      <dgm:spPr/>
    </dgm:pt>
    <dgm:pt modelId="{9A14B353-3B24-4989-9112-5D1273B019BD}" type="pres">
      <dgm:prSet presAssocID="{3E925DDC-5720-40A1-988B-66D080633DC7}" presName="bgRect" presStyleLbl="bgShp" presStyleIdx="1" presStyleCnt="7"/>
      <dgm:spPr/>
    </dgm:pt>
    <dgm:pt modelId="{90769180-D82D-4C16-8F60-9D8E9087DDB0}" type="pres">
      <dgm:prSet presAssocID="{3E925DDC-5720-40A1-988B-66D080633DC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a de comprobación"/>
        </a:ext>
      </dgm:extLst>
    </dgm:pt>
    <dgm:pt modelId="{25954512-DEA7-4173-A228-7FDD914F1332}" type="pres">
      <dgm:prSet presAssocID="{3E925DDC-5720-40A1-988B-66D080633DC7}" presName="spaceRect" presStyleCnt="0"/>
      <dgm:spPr/>
    </dgm:pt>
    <dgm:pt modelId="{32C2686F-D6A8-4671-AFC1-D833A29682BD}" type="pres">
      <dgm:prSet presAssocID="{3E925DDC-5720-40A1-988B-66D080633DC7}" presName="parTx" presStyleLbl="revTx" presStyleIdx="1" presStyleCnt="7">
        <dgm:presLayoutVars>
          <dgm:chMax val="0"/>
          <dgm:chPref val="0"/>
        </dgm:presLayoutVars>
      </dgm:prSet>
      <dgm:spPr/>
    </dgm:pt>
    <dgm:pt modelId="{E74E2B46-7B0F-4B73-A236-C1F7E59FCEE8}" type="pres">
      <dgm:prSet presAssocID="{0CFFD285-22A5-4291-99F7-C115B900717B}" presName="sibTrans" presStyleCnt="0"/>
      <dgm:spPr/>
    </dgm:pt>
    <dgm:pt modelId="{669A0C55-03DD-4937-9AE8-6FCD80AF3472}" type="pres">
      <dgm:prSet presAssocID="{5D5DA82B-37A3-433D-8C23-5EF201247F8E}" presName="compNode" presStyleCnt="0"/>
      <dgm:spPr/>
    </dgm:pt>
    <dgm:pt modelId="{B7056422-C05E-429E-94A6-972C1CF9FDFE}" type="pres">
      <dgm:prSet presAssocID="{5D5DA82B-37A3-433D-8C23-5EF201247F8E}" presName="bgRect" presStyleLbl="bgShp" presStyleIdx="2" presStyleCnt="7"/>
      <dgm:spPr/>
    </dgm:pt>
    <dgm:pt modelId="{15C36B11-8FA5-4DF9-9C94-06CD60C658CB}" type="pres">
      <dgm:prSet presAssocID="{5D5DA82B-37A3-433D-8C23-5EF201247F8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sa"/>
        </a:ext>
      </dgm:extLst>
    </dgm:pt>
    <dgm:pt modelId="{7FDEF469-080E-4D7B-9D64-23C14B123792}" type="pres">
      <dgm:prSet presAssocID="{5D5DA82B-37A3-433D-8C23-5EF201247F8E}" presName="spaceRect" presStyleCnt="0"/>
      <dgm:spPr/>
    </dgm:pt>
    <dgm:pt modelId="{9B534849-7A66-4130-9758-B29BC3F17607}" type="pres">
      <dgm:prSet presAssocID="{5D5DA82B-37A3-433D-8C23-5EF201247F8E}" presName="parTx" presStyleLbl="revTx" presStyleIdx="2" presStyleCnt="7">
        <dgm:presLayoutVars>
          <dgm:chMax val="0"/>
          <dgm:chPref val="0"/>
        </dgm:presLayoutVars>
      </dgm:prSet>
      <dgm:spPr/>
    </dgm:pt>
    <dgm:pt modelId="{3956F6FF-3834-47A9-AC74-E8C3B143F2EB}" type="pres">
      <dgm:prSet presAssocID="{67AE6F55-92F8-4D36-92B4-96BDAB492F9F}" presName="sibTrans" presStyleCnt="0"/>
      <dgm:spPr/>
    </dgm:pt>
    <dgm:pt modelId="{CC1D33E4-4BC8-46AE-8AC4-16737AC37742}" type="pres">
      <dgm:prSet presAssocID="{5E4D3EAC-63CA-474D-90E5-95928BE3C50B}" presName="compNode" presStyleCnt="0"/>
      <dgm:spPr/>
    </dgm:pt>
    <dgm:pt modelId="{D7A2BDD3-5375-4231-BAED-FE21F2B5AA97}" type="pres">
      <dgm:prSet presAssocID="{5E4D3EAC-63CA-474D-90E5-95928BE3C50B}" presName="bgRect" presStyleLbl="bgShp" presStyleIdx="3" presStyleCnt="7"/>
      <dgm:spPr/>
    </dgm:pt>
    <dgm:pt modelId="{0CE3F8F7-B62E-44FF-8DAF-1F8598E541B3}" type="pres">
      <dgm:prSet presAssocID="{5E4D3EAC-63CA-474D-90E5-95928BE3C50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uario"/>
        </a:ext>
      </dgm:extLst>
    </dgm:pt>
    <dgm:pt modelId="{6854C4FD-F20D-44DD-8B3D-149FB2DCDB43}" type="pres">
      <dgm:prSet presAssocID="{5E4D3EAC-63CA-474D-90E5-95928BE3C50B}" presName="spaceRect" presStyleCnt="0"/>
      <dgm:spPr/>
    </dgm:pt>
    <dgm:pt modelId="{7472D2D1-2718-4CED-BFE0-3179AC1C94CC}" type="pres">
      <dgm:prSet presAssocID="{5E4D3EAC-63CA-474D-90E5-95928BE3C50B}" presName="parTx" presStyleLbl="revTx" presStyleIdx="3" presStyleCnt="7">
        <dgm:presLayoutVars>
          <dgm:chMax val="0"/>
          <dgm:chPref val="0"/>
        </dgm:presLayoutVars>
      </dgm:prSet>
      <dgm:spPr/>
    </dgm:pt>
    <dgm:pt modelId="{0B46BECD-A90F-4708-A851-0C063D0E6F56}" type="pres">
      <dgm:prSet presAssocID="{E31CDDB7-1EB4-4F2B-AD73-7ECAC3EA2E4D}" presName="sibTrans" presStyleCnt="0"/>
      <dgm:spPr/>
    </dgm:pt>
    <dgm:pt modelId="{96B0B07D-FE38-44BB-A196-D891104BC9AA}" type="pres">
      <dgm:prSet presAssocID="{A31A292F-2138-4028-BADB-FEE0A51D141B}" presName="compNode" presStyleCnt="0"/>
      <dgm:spPr/>
    </dgm:pt>
    <dgm:pt modelId="{FE3CC38C-0EF3-4B12-A2C2-DB90AC45AF44}" type="pres">
      <dgm:prSet presAssocID="{A31A292F-2138-4028-BADB-FEE0A51D141B}" presName="bgRect" presStyleLbl="bgShp" presStyleIdx="4" presStyleCnt="7"/>
      <dgm:spPr/>
    </dgm:pt>
    <dgm:pt modelId="{99A5C274-EF03-42BC-B8EA-D37D6DFD01B0}" type="pres">
      <dgm:prSet presAssocID="{A31A292F-2138-4028-BADB-FEE0A51D141B}" presName="iconRect" presStyleLbl="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tas adhesivas  contorno"/>
        </a:ext>
      </dgm:extLst>
    </dgm:pt>
    <dgm:pt modelId="{49BA0DC2-3B62-4783-9C45-A22E9573C339}" type="pres">
      <dgm:prSet presAssocID="{A31A292F-2138-4028-BADB-FEE0A51D141B}" presName="spaceRect" presStyleCnt="0"/>
      <dgm:spPr/>
    </dgm:pt>
    <dgm:pt modelId="{1827EC09-E066-4479-964D-FB86434459E0}" type="pres">
      <dgm:prSet presAssocID="{A31A292F-2138-4028-BADB-FEE0A51D141B}" presName="parTx" presStyleLbl="revTx" presStyleIdx="4" presStyleCnt="7">
        <dgm:presLayoutVars>
          <dgm:chMax val="0"/>
          <dgm:chPref val="0"/>
        </dgm:presLayoutVars>
      </dgm:prSet>
      <dgm:spPr/>
    </dgm:pt>
    <dgm:pt modelId="{86E1F386-544A-4EF4-8BF9-823EC676B4DE}" type="pres">
      <dgm:prSet presAssocID="{7207505E-3786-4A45-848A-A3EEAB04C9C5}" presName="sibTrans" presStyleCnt="0"/>
      <dgm:spPr/>
    </dgm:pt>
    <dgm:pt modelId="{88627778-D547-4D6C-A834-E3448107FC39}" type="pres">
      <dgm:prSet presAssocID="{0ABCFFEB-A815-4DBF-814E-D161A5828782}" presName="compNode" presStyleCnt="0"/>
      <dgm:spPr/>
    </dgm:pt>
    <dgm:pt modelId="{6A166E4E-3A79-4225-8EFB-DAE96BFEFF01}" type="pres">
      <dgm:prSet presAssocID="{0ABCFFEB-A815-4DBF-814E-D161A5828782}" presName="bgRect" presStyleLbl="bgShp" presStyleIdx="5" presStyleCnt="7"/>
      <dgm:spPr/>
    </dgm:pt>
    <dgm:pt modelId="{CD4D84A7-B85A-417F-99AD-912EF4AE5EA3}" type="pres">
      <dgm:prSet presAssocID="{0ABCFFEB-A815-4DBF-814E-D161A582878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opping cart"/>
        </a:ext>
      </dgm:extLst>
    </dgm:pt>
    <dgm:pt modelId="{EB38A589-79E8-4633-86F7-44CA15402018}" type="pres">
      <dgm:prSet presAssocID="{0ABCFFEB-A815-4DBF-814E-D161A5828782}" presName="spaceRect" presStyleCnt="0"/>
      <dgm:spPr/>
    </dgm:pt>
    <dgm:pt modelId="{EDF8DD99-F482-4CFF-A9C8-395C4BEBB3A5}" type="pres">
      <dgm:prSet presAssocID="{0ABCFFEB-A815-4DBF-814E-D161A5828782}" presName="parTx" presStyleLbl="revTx" presStyleIdx="5" presStyleCnt="7">
        <dgm:presLayoutVars>
          <dgm:chMax val="0"/>
          <dgm:chPref val="0"/>
        </dgm:presLayoutVars>
      </dgm:prSet>
      <dgm:spPr/>
    </dgm:pt>
    <dgm:pt modelId="{45C5D186-BFF1-454B-A4BF-F5C1D7B21208}" type="pres">
      <dgm:prSet presAssocID="{84F3BFFD-53F0-491A-8F42-9CA22D132F46}" presName="sibTrans" presStyleCnt="0"/>
      <dgm:spPr/>
    </dgm:pt>
    <dgm:pt modelId="{294DA5F4-AD66-44B2-8356-43ADE55C5A74}" type="pres">
      <dgm:prSet presAssocID="{6F59D3DF-C417-46D6-9A59-BD860AEC19FF}" presName="compNode" presStyleCnt="0"/>
      <dgm:spPr/>
    </dgm:pt>
    <dgm:pt modelId="{A5DDCBE9-94EF-496C-8577-4C8596636B8C}" type="pres">
      <dgm:prSet presAssocID="{6F59D3DF-C417-46D6-9A59-BD860AEC19FF}" presName="bgRect" presStyleLbl="bgShp" presStyleIdx="6" presStyleCnt="7" custLinFactY="8252" custLinFactNeighborY="100000"/>
      <dgm:spPr/>
    </dgm:pt>
    <dgm:pt modelId="{789CCA0D-8C53-49AF-BC9A-1ACFA231C9CC}" type="pres">
      <dgm:prSet presAssocID="{6F59D3DF-C417-46D6-9A59-BD860AEC19FF}" presName="iconRect" presStyleLbl="node1" presStyleIdx="6" presStyleCnt="7"/>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Jerarquía"/>
        </a:ext>
      </dgm:extLst>
    </dgm:pt>
    <dgm:pt modelId="{6F29F903-8092-4F3E-A171-CD9473CFAE04}" type="pres">
      <dgm:prSet presAssocID="{6F59D3DF-C417-46D6-9A59-BD860AEC19FF}" presName="spaceRect" presStyleCnt="0"/>
      <dgm:spPr/>
    </dgm:pt>
    <dgm:pt modelId="{E563871F-326F-49D3-8E94-0966EEAE01EF}" type="pres">
      <dgm:prSet presAssocID="{6F59D3DF-C417-46D6-9A59-BD860AEC19FF}" presName="parTx" presStyleLbl="revTx" presStyleIdx="6" presStyleCnt="7">
        <dgm:presLayoutVars>
          <dgm:chMax val="0"/>
          <dgm:chPref val="0"/>
        </dgm:presLayoutVars>
      </dgm:prSet>
      <dgm:spPr/>
    </dgm:pt>
  </dgm:ptLst>
  <dgm:cxnLst>
    <dgm:cxn modelId="{FE497A16-BFCA-4957-9C7D-0150A35770A8}" type="presOf" srcId="{74EE3BCE-CE0E-47A5-B531-15A15CE63DC6}" destId="{7003B3AE-34B5-4C4B-B2CA-D169342AB1D0}" srcOrd="0" destOrd="0" presId="urn:microsoft.com/office/officeart/2018/2/layout/IconVerticalSolidList"/>
    <dgm:cxn modelId="{2CF79D18-4F5B-4C63-AB82-77CDD7FC4995}" srcId="{74EE3BCE-CE0E-47A5-B531-15A15CE63DC6}" destId="{5D5DA82B-37A3-433D-8C23-5EF201247F8E}" srcOrd="2" destOrd="0" parTransId="{71065A8E-E13C-40EE-B802-1C4164D2078F}" sibTransId="{67AE6F55-92F8-4D36-92B4-96BDAB492F9F}"/>
    <dgm:cxn modelId="{764C8B28-23CF-4E62-9246-64894A9A0D77}" srcId="{74EE3BCE-CE0E-47A5-B531-15A15CE63DC6}" destId="{C2559076-0BC6-48BC-9DA1-C83534A6C479}" srcOrd="0" destOrd="0" parTransId="{F5D7A7E5-EBB2-4A44-A8E2-D99BE0C8D7CC}" sibTransId="{E74B34E0-EA42-464F-A03B-2E828CBEBD5A}"/>
    <dgm:cxn modelId="{D62C655B-FA01-4003-8180-7BA1E49D67F8}" type="presOf" srcId="{6F59D3DF-C417-46D6-9A59-BD860AEC19FF}" destId="{E563871F-326F-49D3-8E94-0966EEAE01EF}" srcOrd="0" destOrd="0" presId="urn:microsoft.com/office/officeart/2018/2/layout/IconVerticalSolidList"/>
    <dgm:cxn modelId="{31DC265E-4CFC-46EC-86AC-B177B4FCD655}" type="presOf" srcId="{A31A292F-2138-4028-BADB-FEE0A51D141B}" destId="{1827EC09-E066-4479-964D-FB86434459E0}" srcOrd="0" destOrd="0" presId="urn:microsoft.com/office/officeart/2018/2/layout/IconVerticalSolidList"/>
    <dgm:cxn modelId="{58B5F047-0357-4647-8575-6D7E58A57859}" srcId="{74EE3BCE-CE0E-47A5-B531-15A15CE63DC6}" destId="{5E4D3EAC-63CA-474D-90E5-95928BE3C50B}" srcOrd="3" destOrd="0" parTransId="{4B2166B3-0A56-438B-911D-B56564F03B90}" sibTransId="{E31CDDB7-1EB4-4F2B-AD73-7ECAC3EA2E4D}"/>
    <dgm:cxn modelId="{F0B79B4D-D092-44BF-9DE0-58E0587CA4DB}" type="presOf" srcId="{0ABCFFEB-A815-4DBF-814E-D161A5828782}" destId="{EDF8DD99-F482-4CFF-A9C8-395C4BEBB3A5}" srcOrd="0" destOrd="0" presId="urn:microsoft.com/office/officeart/2018/2/layout/IconVerticalSolidList"/>
    <dgm:cxn modelId="{831A2B73-69EC-4C97-8FF8-6ECD12A28CE5}" srcId="{74EE3BCE-CE0E-47A5-B531-15A15CE63DC6}" destId="{6F59D3DF-C417-46D6-9A59-BD860AEC19FF}" srcOrd="6" destOrd="0" parTransId="{09BCE8FB-7575-43FE-BB18-FE2DAAD2C824}" sibTransId="{78C0AC6A-AE16-4B96-9A3A-BA10008F0BD7}"/>
    <dgm:cxn modelId="{7885F3A5-4238-4BE5-8FD6-270256593888}" srcId="{74EE3BCE-CE0E-47A5-B531-15A15CE63DC6}" destId="{3E925DDC-5720-40A1-988B-66D080633DC7}" srcOrd="1" destOrd="0" parTransId="{49ADC083-776C-4443-AECF-66A5A6CBA07B}" sibTransId="{0CFFD285-22A5-4291-99F7-C115B900717B}"/>
    <dgm:cxn modelId="{7B7A50AB-D4BC-43C7-84AE-C7AAA05EF526}" srcId="{74EE3BCE-CE0E-47A5-B531-15A15CE63DC6}" destId="{A31A292F-2138-4028-BADB-FEE0A51D141B}" srcOrd="4" destOrd="0" parTransId="{3D1BA625-9E3E-4162-82DA-D6B0B5411C94}" sibTransId="{7207505E-3786-4A45-848A-A3EEAB04C9C5}"/>
    <dgm:cxn modelId="{E0B822C5-C116-43D8-B453-520331C11F0E}" type="presOf" srcId="{5D5DA82B-37A3-433D-8C23-5EF201247F8E}" destId="{9B534849-7A66-4130-9758-B29BC3F17607}" srcOrd="0" destOrd="0" presId="urn:microsoft.com/office/officeart/2018/2/layout/IconVerticalSolidList"/>
    <dgm:cxn modelId="{372573C5-6C40-4AC8-9BBE-618051110883}" srcId="{74EE3BCE-CE0E-47A5-B531-15A15CE63DC6}" destId="{0ABCFFEB-A815-4DBF-814E-D161A5828782}" srcOrd="5" destOrd="0" parTransId="{E32FA5C8-4CCC-45C0-8716-C3C1A7174447}" sibTransId="{84F3BFFD-53F0-491A-8F42-9CA22D132F46}"/>
    <dgm:cxn modelId="{DE4413C9-D36E-4A84-A556-B3D2EE83E676}" type="presOf" srcId="{3E925DDC-5720-40A1-988B-66D080633DC7}" destId="{32C2686F-D6A8-4671-AFC1-D833A29682BD}" srcOrd="0" destOrd="0" presId="urn:microsoft.com/office/officeart/2018/2/layout/IconVerticalSolidList"/>
    <dgm:cxn modelId="{38CF4CE5-10A1-454C-80B7-58B2F4F5A356}" type="presOf" srcId="{C2559076-0BC6-48BC-9DA1-C83534A6C479}" destId="{75528DC2-FB7F-436B-8B89-D09529743E91}" srcOrd="0" destOrd="0" presId="urn:microsoft.com/office/officeart/2018/2/layout/IconVerticalSolidList"/>
    <dgm:cxn modelId="{775041F7-7213-4256-9A84-CABD17246784}" type="presOf" srcId="{5E4D3EAC-63CA-474D-90E5-95928BE3C50B}" destId="{7472D2D1-2718-4CED-BFE0-3179AC1C94CC}" srcOrd="0" destOrd="0" presId="urn:microsoft.com/office/officeart/2018/2/layout/IconVerticalSolidList"/>
    <dgm:cxn modelId="{01ED52CB-7AA8-4504-8DD4-EF0DAB91E743}" type="presParOf" srcId="{7003B3AE-34B5-4C4B-B2CA-D169342AB1D0}" destId="{3099C09F-4C56-4E20-8AD5-6370E061F915}" srcOrd="0" destOrd="0" presId="urn:microsoft.com/office/officeart/2018/2/layout/IconVerticalSolidList"/>
    <dgm:cxn modelId="{476F9C9A-26BD-49A4-949E-BBE18633A7B6}" type="presParOf" srcId="{3099C09F-4C56-4E20-8AD5-6370E061F915}" destId="{68B0B9D9-4B1C-4D29-BE18-8C392E65BD21}" srcOrd="0" destOrd="0" presId="urn:microsoft.com/office/officeart/2018/2/layout/IconVerticalSolidList"/>
    <dgm:cxn modelId="{7BC55EEF-EEFC-4DA3-BACC-BBF1269EB5F1}" type="presParOf" srcId="{3099C09F-4C56-4E20-8AD5-6370E061F915}" destId="{05F7603F-B18C-46B2-96FC-2A1C08D4E6E1}" srcOrd="1" destOrd="0" presId="urn:microsoft.com/office/officeart/2018/2/layout/IconVerticalSolidList"/>
    <dgm:cxn modelId="{DE2448BA-D2AC-4707-B78C-D929FB37371F}" type="presParOf" srcId="{3099C09F-4C56-4E20-8AD5-6370E061F915}" destId="{D279B1DE-953B-4D96-B390-BEB12AF07237}" srcOrd="2" destOrd="0" presId="urn:microsoft.com/office/officeart/2018/2/layout/IconVerticalSolidList"/>
    <dgm:cxn modelId="{3892E545-4003-4B85-92BE-1998DA463B5F}" type="presParOf" srcId="{3099C09F-4C56-4E20-8AD5-6370E061F915}" destId="{75528DC2-FB7F-436B-8B89-D09529743E91}" srcOrd="3" destOrd="0" presId="urn:microsoft.com/office/officeart/2018/2/layout/IconVerticalSolidList"/>
    <dgm:cxn modelId="{9405A29B-BC96-43BC-A21B-A997CFA5A595}" type="presParOf" srcId="{7003B3AE-34B5-4C4B-B2CA-D169342AB1D0}" destId="{4AD67705-5E04-48A4-8C5C-77BC7075FEB2}" srcOrd="1" destOrd="0" presId="urn:microsoft.com/office/officeart/2018/2/layout/IconVerticalSolidList"/>
    <dgm:cxn modelId="{3BF8E146-2701-4850-AA11-AE5930E8B686}" type="presParOf" srcId="{7003B3AE-34B5-4C4B-B2CA-D169342AB1D0}" destId="{4AF2C202-F9FA-4A7C-B2DC-4CE3393749EA}" srcOrd="2" destOrd="0" presId="urn:microsoft.com/office/officeart/2018/2/layout/IconVerticalSolidList"/>
    <dgm:cxn modelId="{87DFC697-1FB0-4894-A67B-87B785C2C3FB}" type="presParOf" srcId="{4AF2C202-F9FA-4A7C-B2DC-4CE3393749EA}" destId="{9A14B353-3B24-4989-9112-5D1273B019BD}" srcOrd="0" destOrd="0" presId="urn:microsoft.com/office/officeart/2018/2/layout/IconVerticalSolidList"/>
    <dgm:cxn modelId="{2DF6B83A-B8A4-46B2-B1EB-8D092A56A74A}" type="presParOf" srcId="{4AF2C202-F9FA-4A7C-B2DC-4CE3393749EA}" destId="{90769180-D82D-4C16-8F60-9D8E9087DDB0}" srcOrd="1" destOrd="0" presId="urn:microsoft.com/office/officeart/2018/2/layout/IconVerticalSolidList"/>
    <dgm:cxn modelId="{D0B27C03-C7DA-4A81-850B-315BAA19C80C}" type="presParOf" srcId="{4AF2C202-F9FA-4A7C-B2DC-4CE3393749EA}" destId="{25954512-DEA7-4173-A228-7FDD914F1332}" srcOrd="2" destOrd="0" presId="urn:microsoft.com/office/officeart/2018/2/layout/IconVerticalSolidList"/>
    <dgm:cxn modelId="{023657F0-E8C2-48D1-A364-BAD564EB4FCC}" type="presParOf" srcId="{4AF2C202-F9FA-4A7C-B2DC-4CE3393749EA}" destId="{32C2686F-D6A8-4671-AFC1-D833A29682BD}" srcOrd="3" destOrd="0" presId="urn:microsoft.com/office/officeart/2018/2/layout/IconVerticalSolidList"/>
    <dgm:cxn modelId="{0F2774D8-BDF2-4F02-B34F-CBC8C76CAB54}" type="presParOf" srcId="{7003B3AE-34B5-4C4B-B2CA-D169342AB1D0}" destId="{E74E2B46-7B0F-4B73-A236-C1F7E59FCEE8}" srcOrd="3" destOrd="0" presId="urn:microsoft.com/office/officeart/2018/2/layout/IconVerticalSolidList"/>
    <dgm:cxn modelId="{AD280F36-6E96-46D0-9825-038AAE7C67DA}" type="presParOf" srcId="{7003B3AE-34B5-4C4B-B2CA-D169342AB1D0}" destId="{669A0C55-03DD-4937-9AE8-6FCD80AF3472}" srcOrd="4" destOrd="0" presId="urn:microsoft.com/office/officeart/2018/2/layout/IconVerticalSolidList"/>
    <dgm:cxn modelId="{F4C8165A-37B1-4849-BBB5-9592D945F840}" type="presParOf" srcId="{669A0C55-03DD-4937-9AE8-6FCD80AF3472}" destId="{B7056422-C05E-429E-94A6-972C1CF9FDFE}" srcOrd="0" destOrd="0" presId="urn:microsoft.com/office/officeart/2018/2/layout/IconVerticalSolidList"/>
    <dgm:cxn modelId="{B29630B4-A82C-4C4B-9C1C-CA468394479F}" type="presParOf" srcId="{669A0C55-03DD-4937-9AE8-6FCD80AF3472}" destId="{15C36B11-8FA5-4DF9-9C94-06CD60C658CB}" srcOrd="1" destOrd="0" presId="urn:microsoft.com/office/officeart/2018/2/layout/IconVerticalSolidList"/>
    <dgm:cxn modelId="{77E81E94-FDC7-4E12-8D9C-8ADA7AFB451D}" type="presParOf" srcId="{669A0C55-03DD-4937-9AE8-6FCD80AF3472}" destId="{7FDEF469-080E-4D7B-9D64-23C14B123792}" srcOrd="2" destOrd="0" presId="urn:microsoft.com/office/officeart/2018/2/layout/IconVerticalSolidList"/>
    <dgm:cxn modelId="{9BF578B5-05DF-457E-8D2E-2F190CF3B82E}" type="presParOf" srcId="{669A0C55-03DD-4937-9AE8-6FCD80AF3472}" destId="{9B534849-7A66-4130-9758-B29BC3F17607}" srcOrd="3" destOrd="0" presId="urn:microsoft.com/office/officeart/2018/2/layout/IconVerticalSolidList"/>
    <dgm:cxn modelId="{6CF63A9E-AD1C-4D57-BDA7-60267885608D}" type="presParOf" srcId="{7003B3AE-34B5-4C4B-B2CA-D169342AB1D0}" destId="{3956F6FF-3834-47A9-AC74-E8C3B143F2EB}" srcOrd="5" destOrd="0" presId="urn:microsoft.com/office/officeart/2018/2/layout/IconVerticalSolidList"/>
    <dgm:cxn modelId="{6A796605-77A8-4C8C-BA34-E226A2031287}" type="presParOf" srcId="{7003B3AE-34B5-4C4B-B2CA-D169342AB1D0}" destId="{CC1D33E4-4BC8-46AE-8AC4-16737AC37742}" srcOrd="6" destOrd="0" presId="urn:microsoft.com/office/officeart/2018/2/layout/IconVerticalSolidList"/>
    <dgm:cxn modelId="{6F4DD42F-4F46-40F3-BF42-933D5B3FF7A5}" type="presParOf" srcId="{CC1D33E4-4BC8-46AE-8AC4-16737AC37742}" destId="{D7A2BDD3-5375-4231-BAED-FE21F2B5AA97}" srcOrd="0" destOrd="0" presId="urn:microsoft.com/office/officeart/2018/2/layout/IconVerticalSolidList"/>
    <dgm:cxn modelId="{07E50D42-9A7D-4ABC-BF76-6A950091227F}" type="presParOf" srcId="{CC1D33E4-4BC8-46AE-8AC4-16737AC37742}" destId="{0CE3F8F7-B62E-44FF-8DAF-1F8598E541B3}" srcOrd="1" destOrd="0" presId="urn:microsoft.com/office/officeart/2018/2/layout/IconVerticalSolidList"/>
    <dgm:cxn modelId="{A792D052-399A-4164-BF83-DADDC366520E}" type="presParOf" srcId="{CC1D33E4-4BC8-46AE-8AC4-16737AC37742}" destId="{6854C4FD-F20D-44DD-8B3D-149FB2DCDB43}" srcOrd="2" destOrd="0" presId="urn:microsoft.com/office/officeart/2018/2/layout/IconVerticalSolidList"/>
    <dgm:cxn modelId="{77B304EB-0AAF-4277-AC64-92CEFFBC9E7F}" type="presParOf" srcId="{CC1D33E4-4BC8-46AE-8AC4-16737AC37742}" destId="{7472D2D1-2718-4CED-BFE0-3179AC1C94CC}" srcOrd="3" destOrd="0" presId="urn:microsoft.com/office/officeart/2018/2/layout/IconVerticalSolidList"/>
    <dgm:cxn modelId="{B852F332-4109-44AF-BAEE-DB89331098F2}" type="presParOf" srcId="{7003B3AE-34B5-4C4B-B2CA-D169342AB1D0}" destId="{0B46BECD-A90F-4708-A851-0C063D0E6F56}" srcOrd="7" destOrd="0" presId="urn:microsoft.com/office/officeart/2018/2/layout/IconVerticalSolidList"/>
    <dgm:cxn modelId="{87C49215-2612-4002-9878-9A963A9A579C}" type="presParOf" srcId="{7003B3AE-34B5-4C4B-B2CA-D169342AB1D0}" destId="{96B0B07D-FE38-44BB-A196-D891104BC9AA}" srcOrd="8" destOrd="0" presId="urn:microsoft.com/office/officeart/2018/2/layout/IconVerticalSolidList"/>
    <dgm:cxn modelId="{BEBFEE00-AE9B-44AF-A5FB-761823CCD66D}" type="presParOf" srcId="{96B0B07D-FE38-44BB-A196-D891104BC9AA}" destId="{FE3CC38C-0EF3-4B12-A2C2-DB90AC45AF44}" srcOrd="0" destOrd="0" presId="urn:microsoft.com/office/officeart/2018/2/layout/IconVerticalSolidList"/>
    <dgm:cxn modelId="{D911B052-1661-4891-9814-16394BB53F66}" type="presParOf" srcId="{96B0B07D-FE38-44BB-A196-D891104BC9AA}" destId="{99A5C274-EF03-42BC-B8EA-D37D6DFD01B0}" srcOrd="1" destOrd="0" presId="urn:microsoft.com/office/officeart/2018/2/layout/IconVerticalSolidList"/>
    <dgm:cxn modelId="{9AF0E2F0-57C7-45E0-9A11-1E60BBD2E481}" type="presParOf" srcId="{96B0B07D-FE38-44BB-A196-D891104BC9AA}" destId="{49BA0DC2-3B62-4783-9C45-A22E9573C339}" srcOrd="2" destOrd="0" presId="urn:microsoft.com/office/officeart/2018/2/layout/IconVerticalSolidList"/>
    <dgm:cxn modelId="{7DC0F8E4-2E5D-4D4E-955C-255AD414B2EF}" type="presParOf" srcId="{96B0B07D-FE38-44BB-A196-D891104BC9AA}" destId="{1827EC09-E066-4479-964D-FB86434459E0}" srcOrd="3" destOrd="0" presId="urn:microsoft.com/office/officeart/2018/2/layout/IconVerticalSolidList"/>
    <dgm:cxn modelId="{C86FA340-98F5-482D-AB7A-6EC1839C7F06}" type="presParOf" srcId="{7003B3AE-34B5-4C4B-B2CA-D169342AB1D0}" destId="{86E1F386-544A-4EF4-8BF9-823EC676B4DE}" srcOrd="9" destOrd="0" presId="urn:microsoft.com/office/officeart/2018/2/layout/IconVerticalSolidList"/>
    <dgm:cxn modelId="{3476B984-AF99-47D7-BB89-A07773D9356A}" type="presParOf" srcId="{7003B3AE-34B5-4C4B-B2CA-D169342AB1D0}" destId="{88627778-D547-4D6C-A834-E3448107FC39}" srcOrd="10" destOrd="0" presId="urn:microsoft.com/office/officeart/2018/2/layout/IconVerticalSolidList"/>
    <dgm:cxn modelId="{984B3107-188E-4F5E-BCAF-2E65A7DEA744}" type="presParOf" srcId="{88627778-D547-4D6C-A834-E3448107FC39}" destId="{6A166E4E-3A79-4225-8EFB-DAE96BFEFF01}" srcOrd="0" destOrd="0" presId="urn:microsoft.com/office/officeart/2018/2/layout/IconVerticalSolidList"/>
    <dgm:cxn modelId="{8A8183EE-A0BB-4210-97A3-60D69033C69E}" type="presParOf" srcId="{88627778-D547-4D6C-A834-E3448107FC39}" destId="{CD4D84A7-B85A-417F-99AD-912EF4AE5EA3}" srcOrd="1" destOrd="0" presId="urn:microsoft.com/office/officeart/2018/2/layout/IconVerticalSolidList"/>
    <dgm:cxn modelId="{07F17799-3A38-46ED-958C-03E680C4AF7C}" type="presParOf" srcId="{88627778-D547-4D6C-A834-E3448107FC39}" destId="{EB38A589-79E8-4633-86F7-44CA15402018}" srcOrd="2" destOrd="0" presId="urn:microsoft.com/office/officeart/2018/2/layout/IconVerticalSolidList"/>
    <dgm:cxn modelId="{122B7793-EDF9-4242-A624-FD51B42E5C0C}" type="presParOf" srcId="{88627778-D547-4D6C-A834-E3448107FC39}" destId="{EDF8DD99-F482-4CFF-A9C8-395C4BEBB3A5}" srcOrd="3" destOrd="0" presId="urn:microsoft.com/office/officeart/2018/2/layout/IconVerticalSolidList"/>
    <dgm:cxn modelId="{E7C5D7CD-E544-42D6-90A7-BBFFB1D01A01}" type="presParOf" srcId="{7003B3AE-34B5-4C4B-B2CA-D169342AB1D0}" destId="{45C5D186-BFF1-454B-A4BF-F5C1D7B21208}" srcOrd="11" destOrd="0" presId="urn:microsoft.com/office/officeart/2018/2/layout/IconVerticalSolidList"/>
    <dgm:cxn modelId="{4AD78CB1-9F7F-4FE4-906B-69DD33777779}" type="presParOf" srcId="{7003B3AE-34B5-4C4B-B2CA-D169342AB1D0}" destId="{294DA5F4-AD66-44B2-8356-43ADE55C5A74}" srcOrd="12" destOrd="0" presId="urn:microsoft.com/office/officeart/2018/2/layout/IconVerticalSolidList"/>
    <dgm:cxn modelId="{3768A534-3022-49F2-B35A-E6593CEF40A7}" type="presParOf" srcId="{294DA5F4-AD66-44B2-8356-43ADE55C5A74}" destId="{A5DDCBE9-94EF-496C-8577-4C8596636B8C}" srcOrd="0" destOrd="0" presId="urn:microsoft.com/office/officeart/2018/2/layout/IconVerticalSolidList"/>
    <dgm:cxn modelId="{7F32414D-46B5-45D1-9AAD-5E5FAC11F19E}" type="presParOf" srcId="{294DA5F4-AD66-44B2-8356-43ADE55C5A74}" destId="{789CCA0D-8C53-49AF-BC9A-1ACFA231C9CC}" srcOrd="1" destOrd="0" presId="urn:microsoft.com/office/officeart/2018/2/layout/IconVerticalSolidList"/>
    <dgm:cxn modelId="{91A1C240-753D-425B-93C1-A153F456C28A}" type="presParOf" srcId="{294DA5F4-AD66-44B2-8356-43ADE55C5A74}" destId="{6F29F903-8092-4F3E-A171-CD9473CFAE04}" srcOrd="2" destOrd="0" presId="urn:microsoft.com/office/officeart/2018/2/layout/IconVerticalSolidList"/>
    <dgm:cxn modelId="{88F87339-914B-423B-A3C8-22E7BD219F8C}" type="presParOf" srcId="{294DA5F4-AD66-44B2-8356-43ADE55C5A74}" destId="{E563871F-326F-49D3-8E94-0966EEAE01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0B9D9-4B1C-4D29-BE18-8C392E65BD21}">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7603F-B18C-46B2-96FC-2A1C08D4E6E1}">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28DC2-FB7F-436B-8B89-D09529743E91}">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dirty="0"/>
            <a:t>Primeros pasos</a:t>
          </a:r>
          <a:endParaRPr lang="en-US" sz="1600" kern="1200" dirty="0"/>
        </a:p>
      </dsp:txBody>
      <dsp:txXfrm>
        <a:off x="759363" y="477"/>
        <a:ext cx="5485901" cy="657457"/>
      </dsp:txXfrm>
    </dsp:sp>
    <dsp:sp modelId="{9A14B353-3B24-4989-9112-5D1273B019BD}">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69180-D82D-4C16-8F60-9D8E9087DDB0}">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C2686F-D6A8-4671-AFC1-D833A29682BD}">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a:t>Registro</a:t>
          </a:r>
          <a:endParaRPr lang="en-US" sz="1600" kern="1200"/>
        </a:p>
      </dsp:txBody>
      <dsp:txXfrm>
        <a:off x="759363" y="822299"/>
        <a:ext cx="5485901" cy="657457"/>
      </dsp:txXfrm>
    </dsp:sp>
    <dsp:sp modelId="{B7056422-C05E-429E-94A6-972C1CF9FDFE}">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36B11-8FA5-4DF9-9C94-06CD60C658CB}">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34849-7A66-4130-9758-B29BC3F17607}">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a:t>Inicio de sesión</a:t>
          </a:r>
          <a:endParaRPr lang="en-US" sz="1600" kern="1200"/>
        </a:p>
      </dsp:txBody>
      <dsp:txXfrm>
        <a:off x="759363" y="1644122"/>
        <a:ext cx="5485901" cy="657457"/>
      </dsp:txXfrm>
    </dsp:sp>
    <dsp:sp modelId="{D7A2BDD3-5375-4231-BAED-FE21F2B5AA97}">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3F8F7-B62E-44FF-8DAF-1F8598E541B3}">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72D2D1-2718-4CED-BFE0-3179AC1C94CC}">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a:t>Perfil</a:t>
          </a:r>
          <a:endParaRPr lang="en-US" sz="1600" kern="1200"/>
        </a:p>
      </dsp:txBody>
      <dsp:txXfrm>
        <a:off x="759363" y="2465944"/>
        <a:ext cx="5485901" cy="657457"/>
      </dsp:txXfrm>
    </dsp:sp>
    <dsp:sp modelId="{FE3CC38C-0EF3-4B12-A2C2-DB90AC45AF44}">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5C274-EF03-42BC-B8EA-D37D6DFD01B0}">
      <dsp:nvSpPr>
        <dsp:cNvPr id="0" name=""/>
        <dsp:cNvSpPr/>
      </dsp:nvSpPr>
      <dsp:spPr>
        <a:xfrm>
          <a:off x="198881" y="3435694"/>
          <a:ext cx="361601" cy="36160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7EC09-E066-4479-964D-FB86434459E0}">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a:t>Datos del producto</a:t>
          </a:r>
          <a:endParaRPr lang="en-US" sz="1600" kern="1200"/>
        </a:p>
      </dsp:txBody>
      <dsp:txXfrm>
        <a:off x="759363" y="3287766"/>
        <a:ext cx="5485901" cy="657457"/>
      </dsp:txXfrm>
    </dsp:sp>
    <dsp:sp modelId="{6A166E4E-3A79-4225-8EFB-DAE96BFEFF01}">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D84A7-B85A-417F-99AD-912EF4AE5EA3}">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8DD99-F482-4CFF-A9C8-395C4BEBB3A5}">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dirty="0"/>
            <a:t>Funciones del carrito de compras</a:t>
          </a:r>
          <a:endParaRPr lang="en-US" sz="1600" kern="1200" dirty="0"/>
        </a:p>
      </dsp:txBody>
      <dsp:txXfrm>
        <a:off x="759363" y="4109589"/>
        <a:ext cx="5485901" cy="657457"/>
      </dsp:txXfrm>
    </dsp:sp>
    <dsp:sp modelId="{A5DDCBE9-94EF-496C-8577-4C8596636B8C}">
      <dsp:nvSpPr>
        <dsp:cNvPr id="0" name=""/>
        <dsp:cNvSpPr/>
      </dsp:nvSpPr>
      <dsp:spPr>
        <a:xfrm>
          <a:off x="0" y="49318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CCA0D-8C53-49AF-BC9A-1ACFA231C9CC}">
      <dsp:nvSpPr>
        <dsp:cNvPr id="0" name=""/>
        <dsp:cNvSpPr/>
      </dsp:nvSpPr>
      <dsp:spPr>
        <a:xfrm>
          <a:off x="198881" y="5079339"/>
          <a:ext cx="361601" cy="361601"/>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3871F-326F-49D3-8E94-0966EEAE01EF}">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s-ES" sz="1600" kern="1200" dirty="0"/>
            <a:t>Categorías</a:t>
          </a:r>
          <a:endParaRPr lang="en-US" sz="1600" kern="1200" dirty="0"/>
        </a:p>
      </dsp:txBody>
      <dsp:txXfrm>
        <a:off x="759363" y="4931411"/>
        <a:ext cx="5485901" cy="6574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1DF92-17BB-40C0-BEAC-183038200EFA}" type="datetimeFigureOut">
              <a:rPr lang="es-CO" smtClean="0"/>
              <a:t>14/08/2024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EAED8-2646-4238-BBD5-5674C762BD83}" type="slidenum">
              <a:rPr lang="es-CO" smtClean="0"/>
              <a:t>‹Nº›</a:t>
            </a:fld>
            <a:endParaRPr lang="es-CO"/>
          </a:p>
        </p:txBody>
      </p:sp>
    </p:spTree>
    <p:extLst>
      <p:ext uri="{BB962C8B-B14F-4D97-AF65-F5344CB8AC3E}">
        <p14:creationId xmlns:p14="http://schemas.microsoft.com/office/powerpoint/2010/main" val="32746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3DEAED8-2646-4238-BBD5-5674C762BD83}" type="slidenum">
              <a:rPr lang="es-CO" smtClean="0"/>
              <a:t>12</a:t>
            </a:fld>
            <a:endParaRPr lang="es-CO"/>
          </a:p>
        </p:txBody>
      </p:sp>
    </p:spTree>
    <p:extLst>
      <p:ext uri="{BB962C8B-B14F-4D97-AF65-F5344CB8AC3E}">
        <p14:creationId xmlns:p14="http://schemas.microsoft.com/office/powerpoint/2010/main" val="57997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3DEAED8-2646-4238-BBD5-5674C762BD83}" type="slidenum">
              <a:rPr lang="es-CO" smtClean="0"/>
              <a:t>13</a:t>
            </a:fld>
            <a:endParaRPr lang="es-CO"/>
          </a:p>
        </p:txBody>
      </p:sp>
    </p:spTree>
    <p:extLst>
      <p:ext uri="{BB962C8B-B14F-4D97-AF65-F5344CB8AC3E}">
        <p14:creationId xmlns:p14="http://schemas.microsoft.com/office/powerpoint/2010/main" val="396427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3DEAED8-2646-4238-BBD5-5674C762BD83}" type="slidenum">
              <a:rPr lang="es-CO" smtClean="0"/>
              <a:t>15</a:t>
            </a:fld>
            <a:endParaRPr lang="es-CO"/>
          </a:p>
        </p:txBody>
      </p:sp>
    </p:spTree>
    <p:extLst>
      <p:ext uri="{BB962C8B-B14F-4D97-AF65-F5344CB8AC3E}">
        <p14:creationId xmlns:p14="http://schemas.microsoft.com/office/powerpoint/2010/main" val="50038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3DEAED8-2646-4238-BBD5-5674C762BD83}" type="slidenum">
              <a:rPr lang="es-CO" smtClean="0"/>
              <a:t>16</a:t>
            </a:fld>
            <a:endParaRPr lang="es-CO"/>
          </a:p>
        </p:txBody>
      </p:sp>
    </p:spTree>
    <p:extLst>
      <p:ext uri="{BB962C8B-B14F-4D97-AF65-F5344CB8AC3E}">
        <p14:creationId xmlns:p14="http://schemas.microsoft.com/office/powerpoint/2010/main" val="84787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D1EC9-DD6F-AAC8-9F6D-FE8B8EA65C2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E9E4A24-BFE3-645B-2F89-4328CB639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0050ADE-406D-20AF-3EF8-6F6EE66C620A}"/>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7582CC5F-F694-583A-3337-2150E4E305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A235ED0-27F1-16A6-EAD5-E9165B89AA2B}"/>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143709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5649-D72F-EB58-70F6-FFE5D6587B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D26745F-8684-2982-7DA6-A1BAB6146C2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0F3A9DD-DEB6-DA07-77FC-B993E4B162A6}"/>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C3CDF164-BC4B-BFEA-028F-3366DB8928C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851C17-D4B6-B5CD-971E-98FA88F5C4C7}"/>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226767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6B0339-0347-F49E-D5EC-6D8027C81C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75BFFA9-D324-ED39-2020-C035A76BD5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59C1BCB-96A0-97C0-6164-EAB2CE297C2B}"/>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9C715AD4-2C61-5FA2-F42B-079C04AF236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E0E611-A771-7007-0FBC-10CC85B0ADF3}"/>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94246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386E0-8FD7-D472-900F-CBA2007EC76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F38AC17-4385-3D59-BA0A-083707AFBEA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5B7829-79AF-A784-97EB-9315B52BB06A}"/>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860A4165-48EB-54C2-60A3-55912FBFAD0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67B833E-B46C-573A-8AC9-83D230006008}"/>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120108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881E2-823E-62C6-7E9C-A62AA8D692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FF49E33-E185-E7CC-BFAB-AED1561B5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50DF3AB-C1F7-EF7F-FE85-C18857075FDB}"/>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781ABF4C-C4E7-340A-06A5-3952B33DB8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593F77-ADE2-4A9A-F550-66C1CA37957E}"/>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20775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CD27C-EA22-834A-E4BB-32C9B509A84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6022BFA-B5F4-6C1F-4715-8C46F97547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BCE113-B938-B3FF-2887-13A3C8A275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CF7290A-215A-737F-64DF-5B860BF574DD}"/>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6" name="Marcador de pie de página 5">
            <a:extLst>
              <a:ext uri="{FF2B5EF4-FFF2-40B4-BE49-F238E27FC236}">
                <a16:creationId xmlns:a16="http://schemas.microsoft.com/office/drawing/2014/main" id="{4CF3499D-21ED-1D8E-76AF-6901E93361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805C57-E6FD-6014-7746-9CEE90EAA538}"/>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243078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A8777-FD74-47F9-C043-3BF0AAADFF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2CB956-E04B-4436-351A-F71B3068B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ADB4ABC-2A28-460C-F537-7751DECADBC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DE29497-FCEF-0B9E-329D-22ABBAEE4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CAD8CD8-DAF7-6CC1-1356-6A24084464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04E8D5-BDDA-561D-8DDF-AB2829292227}"/>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8" name="Marcador de pie de página 7">
            <a:extLst>
              <a:ext uri="{FF2B5EF4-FFF2-40B4-BE49-F238E27FC236}">
                <a16:creationId xmlns:a16="http://schemas.microsoft.com/office/drawing/2014/main" id="{5C330CF9-DA68-10BB-7756-4945B3ACBF4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7FABB92-DEFB-A8FE-5507-8FCAC3FFBC37}"/>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281996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3F5CC-606E-BEE8-81F2-DC05AEFF60A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75C7381-4AC1-E5A4-5694-C47C90E78A2F}"/>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4" name="Marcador de pie de página 3">
            <a:extLst>
              <a:ext uri="{FF2B5EF4-FFF2-40B4-BE49-F238E27FC236}">
                <a16:creationId xmlns:a16="http://schemas.microsoft.com/office/drawing/2014/main" id="{AC5B27A1-1F4C-AF84-602C-0A0F614BB1E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5F929CA-DDFA-82CB-85A7-94BBDF8A7AA1}"/>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155726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C70725-278F-5CD2-9528-FCCF7B413EDC}"/>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3" name="Marcador de pie de página 2">
            <a:extLst>
              <a:ext uri="{FF2B5EF4-FFF2-40B4-BE49-F238E27FC236}">
                <a16:creationId xmlns:a16="http://schemas.microsoft.com/office/drawing/2014/main" id="{9B3B9FC1-8052-617B-17F7-89C37768026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A6B542-0BB0-929D-0AB1-9D08CE584481}"/>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23009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D9F46-52AC-EB9D-EF3F-802FEA25AB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868EBC6-BC6A-72B1-51C7-209FBE6FA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F359B31-841B-2984-5A94-153094D1E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06661E-D534-14E9-6666-0CB6FA0165FA}"/>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6" name="Marcador de pie de página 5">
            <a:extLst>
              <a:ext uri="{FF2B5EF4-FFF2-40B4-BE49-F238E27FC236}">
                <a16:creationId xmlns:a16="http://schemas.microsoft.com/office/drawing/2014/main" id="{9EB07EA6-E0A3-171C-A446-99C3E4CDF31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A8AFD69-730F-89A7-3DFA-599BC668C03E}"/>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332325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CE77A-BB36-FEF3-FA05-69609FCD87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2539D98-AA84-ADE2-EBF2-5C8E1133F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30C5EBA-D207-2A23-AE94-88CFEFA4C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05D4DB-08A4-967F-2673-149476CC5C28}"/>
              </a:ext>
            </a:extLst>
          </p:cNvPr>
          <p:cNvSpPr>
            <a:spLocks noGrp="1"/>
          </p:cNvSpPr>
          <p:nvPr>
            <p:ph type="dt" sz="half" idx="10"/>
          </p:nvPr>
        </p:nvSpPr>
        <p:spPr/>
        <p:txBody>
          <a:bodyPr/>
          <a:lstStyle/>
          <a:p>
            <a:fld id="{8AF763D4-4C9A-4BAC-A14A-65F61061FC17}" type="datetimeFigureOut">
              <a:rPr lang="es-CO" smtClean="0"/>
              <a:t>14/08/2024</a:t>
            </a:fld>
            <a:endParaRPr lang="es-CO"/>
          </a:p>
        </p:txBody>
      </p:sp>
      <p:sp>
        <p:nvSpPr>
          <p:cNvPr id="6" name="Marcador de pie de página 5">
            <a:extLst>
              <a:ext uri="{FF2B5EF4-FFF2-40B4-BE49-F238E27FC236}">
                <a16:creationId xmlns:a16="http://schemas.microsoft.com/office/drawing/2014/main" id="{BB0D4085-862D-8062-2C0D-D0DB20073CD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3115C8F-DC1F-2CCD-B50D-61F89321B08F}"/>
              </a:ext>
            </a:extLst>
          </p:cNvPr>
          <p:cNvSpPr>
            <a:spLocks noGrp="1"/>
          </p:cNvSpPr>
          <p:nvPr>
            <p:ph type="sldNum" sz="quarter" idx="12"/>
          </p:nvPr>
        </p:nvSpPr>
        <p:spPr/>
        <p:txBody>
          <a:bodyPr/>
          <a:lstStyle/>
          <a:p>
            <a:fld id="{04D1AA1E-7BB5-432A-AA66-17E130F5D324}" type="slidenum">
              <a:rPr lang="es-CO" smtClean="0"/>
              <a:t>‹Nº›</a:t>
            </a:fld>
            <a:endParaRPr lang="es-CO"/>
          </a:p>
        </p:txBody>
      </p:sp>
    </p:spTree>
    <p:extLst>
      <p:ext uri="{BB962C8B-B14F-4D97-AF65-F5344CB8AC3E}">
        <p14:creationId xmlns:p14="http://schemas.microsoft.com/office/powerpoint/2010/main" val="19014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AB0EC17-9BF9-3F31-9F64-EAABD121D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73AA4FB-E63E-82D9-3C50-24A16D840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B31EBF-B329-9A1D-EEEC-DF83C3813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63D4-4C9A-4BAC-A14A-65F61061FC17}" type="datetimeFigureOut">
              <a:rPr lang="es-CO" smtClean="0"/>
              <a:t>14/08/2024</a:t>
            </a:fld>
            <a:endParaRPr lang="es-CO"/>
          </a:p>
        </p:txBody>
      </p:sp>
      <p:sp>
        <p:nvSpPr>
          <p:cNvPr id="5" name="Marcador de pie de página 4">
            <a:extLst>
              <a:ext uri="{FF2B5EF4-FFF2-40B4-BE49-F238E27FC236}">
                <a16:creationId xmlns:a16="http://schemas.microsoft.com/office/drawing/2014/main" id="{18AFFC0E-C168-C1D5-907E-01FDA7A36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8B4B3C0-119C-AC48-086A-D19D706DF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1AA1E-7BB5-432A-AA66-17E130F5D324}" type="slidenum">
              <a:rPr lang="es-CO" smtClean="0"/>
              <a:t>‹Nº›</a:t>
            </a:fld>
            <a:endParaRPr lang="es-CO"/>
          </a:p>
        </p:txBody>
      </p:sp>
    </p:spTree>
    <p:extLst>
      <p:ext uri="{BB962C8B-B14F-4D97-AF65-F5344CB8AC3E}">
        <p14:creationId xmlns:p14="http://schemas.microsoft.com/office/powerpoint/2010/main" val="209210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55BBC9-13B5-74AE-1AD3-CBBC80E4888E}"/>
              </a:ext>
            </a:extLst>
          </p:cNvPr>
          <p:cNvSpPr>
            <a:spLocks noGrp="1"/>
          </p:cNvSpPr>
          <p:nvPr>
            <p:ph type="title"/>
          </p:nvPr>
        </p:nvSpPr>
        <p:spPr>
          <a:xfrm>
            <a:off x="761800" y="762001"/>
            <a:ext cx="5334197" cy="1708242"/>
          </a:xfrm>
        </p:spPr>
        <p:txBody>
          <a:bodyPr anchor="ctr">
            <a:normAutofit/>
          </a:bodyPr>
          <a:lstStyle/>
          <a:p>
            <a:r>
              <a:rPr lang="es-CO" sz="4000"/>
              <a:t>Presentación</a:t>
            </a:r>
          </a:p>
        </p:txBody>
      </p:sp>
      <p:sp>
        <p:nvSpPr>
          <p:cNvPr id="3" name="Marcador de contenido 2">
            <a:extLst>
              <a:ext uri="{FF2B5EF4-FFF2-40B4-BE49-F238E27FC236}">
                <a16:creationId xmlns:a16="http://schemas.microsoft.com/office/drawing/2014/main" id="{F05A848E-54D4-C384-30F5-9D2A6B7C89DA}"/>
              </a:ext>
            </a:extLst>
          </p:cNvPr>
          <p:cNvSpPr>
            <a:spLocks noGrp="1"/>
          </p:cNvSpPr>
          <p:nvPr>
            <p:ph idx="1"/>
          </p:nvPr>
        </p:nvSpPr>
        <p:spPr>
          <a:xfrm>
            <a:off x="761800" y="2470244"/>
            <a:ext cx="5334197" cy="3769835"/>
          </a:xfrm>
        </p:spPr>
        <p:txBody>
          <a:bodyPr anchor="ctr">
            <a:normAutofit/>
          </a:bodyPr>
          <a:lstStyle/>
          <a:p>
            <a:pPr marL="0" indent="0">
              <a:buNone/>
            </a:pPr>
            <a:r>
              <a:rPr lang="es-ES" sz="2000" dirty="0"/>
              <a:t>Bienvenido a la presentación de la tienda virtual </a:t>
            </a:r>
            <a:r>
              <a:rPr lang="es-ES" sz="2000" b="1" dirty="0" err="1"/>
              <a:t>Construmole</a:t>
            </a:r>
            <a:r>
              <a:rPr lang="es-ES" sz="2000" dirty="0"/>
              <a:t>. Este documento ha sido creado para mostrarte todas las funcionalidades del sitio web, desde el registro de una cuenta de usuario hasta la finalización de tu pedido. Aquí encontrarás instrucciones detalladas y sencillas que te ayudarán a navegar y utilizar todas las funciones de nuestra tienda de manera eficiente.</a:t>
            </a:r>
            <a:endParaRPr lang="es-CO" sz="2000" dirty="0"/>
          </a:p>
        </p:txBody>
      </p:sp>
      <p:pic>
        <p:nvPicPr>
          <p:cNvPr id="5" name="Picture 4" descr="Artículos de oficina en una mesa">
            <a:extLst>
              <a:ext uri="{FF2B5EF4-FFF2-40B4-BE49-F238E27FC236}">
                <a16:creationId xmlns:a16="http://schemas.microsoft.com/office/drawing/2014/main" id="{EF668CEC-1EAA-677B-3887-EB4709951C08}"/>
              </a:ext>
            </a:extLst>
          </p:cNvPr>
          <p:cNvPicPr>
            <a:picLocks noChangeAspect="1"/>
          </p:cNvPicPr>
          <p:nvPr/>
        </p:nvPicPr>
        <p:blipFill>
          <a:blip r:embed="rId2"/>
          <a:srcRect l="25314" r="1605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687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052624-2BD7-2951-A705-9AFD994B02B1}"/>
              </a:ext>
            </a:extLst>
          </p:cNvPr>
          <p:cNvSpPr>
            <a:spLocks noGrp="1"/>
          </p:cNvSpPr>
          <p:nvPr>
            <p:ph type="title"/>
          </p:nvPr>
        </p:nvSpPr>
        <p:spPr>
          <a:xfrm>
            <a:off x="1043631" y="873940"/>
            <a:ext cx="5052369" cy="1035781"/>
          </a:xfrm>
        </p:spPr>
        <p:txBody>
          <a:bodyPr anchor="ctr">
            <a:normAutofit/>
          </a:bodyPr>
          <a:lstStyle/>
          <a:p>
            <a:r>
              <a:rPr lang="es-ES" sz="3300"/>
              <a:t>Funciones del carrito de compras</a:t>
            </a:r>
            <a:endParaRPr lang="es-CO" sz="3300"/>
          </a:p>
        </p:txBody>
      </p:sp>
      <p:sp>
        <p:nvSpPr>
          <p:cNvPr id="3" name="Marcador de contenido 2">
            <a:extLst>
              <a:ext uri="{FF2B5EF4-FFF2-40B4-BE49-F238E27FC236}">
                <a16:creationId xmlns:a16="http://schemas.microsoft.com/office/drawing/2014/main" id="{FBB9BB7D-BB74-035B-6954-61B4CA513842}"/>
              </a:ext>
            </a:extLst>
          </p:cNvPr>
          <p:cNvSpPr>
            <a:spLocks noGrp="1"/>
          </p:cNvSpPr>
          <p:nvPr>
            <p:ph idx="1"/>
          </p:nvPr>
        </p:nvSpPr>
        <p:spPr>
          <a:xfrm>
            <a:off x="1045029" y="2524721"/>
            <a:ext cx="4991629" cy="3677123"/>
          </a:xfrm>
        </p:spPr>
        <p:txBody>
          <a:bodyPr anchor="ctr">
            <a:normAutofit/>
          </a:bodyPr>
          <a:lstStyle/>
          <a:p>
            <a:pPr marL="0" indent="0">
              <a:buNone/>
            </a:pPr>
            <a:r>
              <a:rPr lang="es-ES" sz="1800" dirty="0"/>
              <a:t>La vista del carrito de compras muestra los productos seleccionados para ser comprados, así como las opciones de eliminar todos los productos dentro del carrito o pagar.</a:t>
            </a:r>
            <a:endParaRPr lang="es-CO" sz="1800" dirty="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D360CE53-AB67-8FD2-3B9A-EDDF3B9D1EAE}"/>
              </a:ext>
            </a:extLst>
          </p:cNvPr>
          <p:cNvPicPr>
            <a:picLocks noChangeAspect="1"/>
          </p:cNvPicPr>
          <p:nvPr/>
        </p:nvPicPr>
        <p:blipFill>
          <a:blip r:embed="rId2"/>
          <a:stretch>
            <a:fillRect/>
          </a:stretch>
        </p:blipFill>
        <p:spPr>
          <a:xfrm>
            <a:off x="6877475" y="1638808"/>
            <a:ext cx="4269496" cy="3580384"/>
          </a:xfrm>
          <a:prstGeom prst="rect">
            <a:avLst/>
          </a:prstGeom>
        </p:spPr>
      </p:pic>
    </p:spTree>
    <p:extLst>
      <p:ext uri="{BB962C8B-B14F-4D97-AF65-F5344CB8AC3E}">
        <p14:creationId xmlns:p14="http://schemas.microsoft.com/office/powerpoint/2010/main" val="372500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E2DDD6-0110-BD2A-09B0-FF87E07AE86B}"/>
              </a:ext>
            </a:extLst>
          </p:cNvPr>
          <p:cNvSpPr>
            <a:spLocks noGrp="1"/>
          </p:cNvSpPr>
          <p:nvPr>
            <p:ph type="title"/>
          </p:nvPr>
        </p:nvSpPr>
        <p:spPr>
          <a:xfrm>
            <a:off x="1043631" y="873940"/>
            <a:ext cx="4928291" cy="1035781"/>
          </a:xfrm>
        </p:spPr>
        <p:txBody>
          <a:bodyPr anchor="ctr">
            <a:normAutofit/>
          </a:bodyPr>
          <a:lstStyle/>
          <a:p>
            <a:r>
              <a:rPr lang="es-CO" sz="3600" dirty="0"/>
              <a:t>Categorías y Pedidos</a:t>
            </a:r>
          </a:p>
        </p:txBody>
      </p:sp>
      <p:sp>
        <p:nvSpPr>
          <p:cNvPr id="3" name="Marcador de contenido 2">
            <a:extLst>
              <a:ext uri="{FF2B5EF4-FFF2-40B4-BE49-F238E27FC236}">
                <a16:creationId xmlns:a16="http://schemas.microsoft.com/office/drawing/2014/main" id="{180EC097-FDF7-057F-3485-B1F056B5E007}"/>
              </a:ext>
            </a:extLst>
          </p:cNvPr>
          <p:cNvSpPr>
            <a:spLocks noGrp="1"/>
          </p:cNvSpPr>
          <p:nvPr>
            <p:ph idx="1"/>
          </p:nvPr>
        </p:nvSpPr>
        <p:spPr>
          <a:xfrm>
            <a:off x="1045029" y="2524721"/>
            <a:ext cx="4991629" cy="3677123"/>
          </a:xfrm>
        </p:spPr>
        <p:txBody>
          <a:bodyPr anchor="ctr">
            <a:normAutofit/>
          </a:bodyPr>
          <a:lstStyle/>
          <a:p>
            <a:pPr marL="0" indent="0">
              <a:lnSpc>
                <a:spcPct val="107000"/>
              </a:lnSpc>
              <a:spcAft>
                <a:spcPts val="800"/>
              </a:spcAft>
              <a:buNone/>
            </a:pPr>
            <a:r>
              <a:rPr lang="es-ES" sz="1800" kern="100" dirty="0">
                <a:effectLst/>
                <a:latin typeface="Calibri" panose="020F0502020204030204" pitchFamily="34" charset="0"/>
                <a:ea typeface="Aptos" panose="020B0004020202020204" pitchFamily="34" charset="0"/>
                <a:cs typeface="Calibri" panose="020F0502020204030204" pitchFamily="34" charset="0"/>
              </a:rPr>
              <a:t>Al acceder a la página de categorías, podrás ver todos los productos que pertenecen a esa categoría.</a:t>
            </a:r>
            <a:br>
              <a:rPr lang="es-ES" sz="1800" kern="100" dirty="0">
                <a:effectLst/>
                <a:latin typeface="Calibri" panose="020F0502020204030204" pitchFamily="34" charset="0"/>
                <a:ea typeface="Aptos" panose="020B0004020202020204" pitchFamily="34" charset="0"/>
                <a:cs typeface="Calibri" panose="020F0502020204030204" pitchFamily="34" charset="0"/>
              </a:rPr>
            </a:br>
            <a:br>
              <a:rPr lang="es-ES" sz="1800" kern="100" dirty="0">
                <a:effectLst/>
                <a:latin typeface="Calibri" panose="020F0502020204030204" pitchFamily="34" charset="0"/>
                <a:ea typeface="Aptos" panose="020B0004020202020204" pitchFamily="34" charset="0"/>
                <a:cs typeface="Calibri" panose="020F0502020204030204" pitchFamily="34" charset="0"/>
              </a:rPr>
            </a:br>
            <a:r>
              <a:rPr lang="es-ES" sz="1800" kern="100" dirty="0">
                <a:effectLst/>
                <a:latin typeface="Calibri" panose="020F0502020204030204" pitchFamily="34" charset="0"/>
                <a:ea typeface="Aptos" panose="020B0004020202020204" pitchFamily="34" charset="0"/>
                <a:cs typeface="Calibri" panose="020F0502020204030204" pitchFamily="34" charset="0"/>
              </a:rPr>
              <a:t>Después de completar la compra, los pedidos se reflejarán en la página de pedidos. Para acceder a esta página, simplemente haz clic en el enlace 'Mis Pedidos', que se encuentra en la barra de navegación.</a:t>
            </a:r>
            <a:endParaRPr lang="es-CO" sz="1800" kern="100" dirty="0">
              <a:effectLst/>
              <a:latin typeface="Calibri" panose="020F0502020204030204" pitchFamily="34" charset="0"/>
              <a:ea typeface="Aptos" panose="020B000402020202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Imagen 5" descr="Interfaz de usuario gráfica, Aplicación&#10;&#10;Descripción generada automáticamente">
            <a:extLst>
              <a:ext uri="{FF2B5EF4-FFF2-40B4-BE49-F238E27FC236}">
                <a16:creationId xmlns:a16="http://schemas.microsoft.com/office/drawing/2014/main" id="{2F5DAEEC-46E1-5636-19A1-696E302A9152}"/>
              </a:ext>
            </a:extLst>
          </p:cNvPr>
          <p:cNvPicPr>
            <a:picLocks noChangeAspect="1"/>
          </p:cNvPicPr>
          <p:nvPr/>
        </p:nvPicPr>
        <p:blipFill>
          <a:blip r:embed="rId2"/>
          <a:stretch>
            <a:fillRect/>
          </a:stretch>
        </p:blipFill>
        <p:spPr>
          <a:xfrm>
            <a:off x="7950614" y="884159"/>
            <a:ext cx="2076703" cy="2290900"/>
          </a:xfrm>
          <a:prstGeom prst="rect">
            <a:avLst/>
          </a:prstGeom>
          <a:ln>
            <a:solidFill>
              <a:srgbClr val="00B0F0"/>
            </a:solidFill>
          </a:ln>
        </p:spPr>
      </p:pic>
      <p:pic>
        <p:nvPicPr>
          <p:cNvPr id="7" name="Imagen 6" descr="Interfaz de usuario gráfica, Texto, Aplicación&#10;&#10;Descripción generada automáticamente">
            <a:extLst>
              <a:ext uri="{FF2B5EF4-FFF2-40B4-BE49-F238E27FC236}">
                <a16:creationId xmlns:a16="http://schemas.microsoft.com/office/drawing/2014/main" id="{83C981CA-51B0-930A-0156-AFDFA9D84CCD}"/>
              </a:ext>
            </a:extLst>
          </p:cNvPr>
          <p:cNvPicPr>
            <a:picLocks noChangeAspect="1"/>
          </p:cNvPicPr>
          <p:nvPr/>
        </p:nvPicPr>
        <p:blipFill rotWithShape="1">
          <a:blip r:embed="rId3"/>
          <a:srcRect r="24201"/>
          <a:stretch/>
        </p:blipFill>
        <p:spPr>
          <a:xfrm>
            <a:off x="6937804" y="3995737"/>
            <a:ext cx="4209167" cy="1838325"/>
          </a:xfrm>
          <a:prstGeom prst="rect">
            <a:avLst/>
          </a:prstGeom>
          <a:ln>
            <a:solidFill>
              <a:srgbClr val="00B0F0"/>
            </a:solidFill>
          </a:ln>
        </p:spPr>
      </p:pic>
    </p:spTree>
    <p:extLst>
      <p:ext uri="{BB962C8B-B14F-4D97-AF65-F5344CB8AC3E}">
        <p14:creationId xmlns:p14="http://schemas.microsoft.com/office/powerpoint/2010/main" val="214356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BFA837-E3E9-3103-99CE-A914A188D355}"/>
              </a:ext>
            </a:extLst>
          </p:cNvPr>
          <p:cNvSpPr>
            <a:spLocks noGrp="1"/>
          </p:cNvSpPr>
          <p:nvPr>
            <p:ph type="title"/>
          </p:nvPr>
        </p:nvSpPr>
        <p:spPr>
          <a:xfrm>
            <a:off x="517889" y="4883544"/>
            <a:ext cx="3876086" cy="1556907"/>
          </a:xfrm>
        </p:spPr>
        <p:txBody>
          <a:bodyPr anchor="ctr">
            <a:normAutofit/>
          </a:bodyPr>
          <a:lstStyle/>
          <a:p>
            <a:r>
              <a:rPr lang="es-ES" sz="3200"/>
              <a:t>Administración</a:t>
            </a:r>
            <a:endParaRPr lang="es-CO" sz="3200"/>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A33BE20-4E5A-75FD-B5E2-F534665560C3}"/>
              </a:ext>
            </a:extLst>
          </p:cNvPr>
          <p:cNvSpPr>
            <a:spLocks noGrp="1"/>
          </p:cNvSpPr>
          <p:nvPr>
            <p:ph idx="1"/>
          </p:nvPr>
        </p:nvSpPr>
        <p:spPr>
          <a:xfrm>
            <a:off x="5162719" y="4883544"/>
            <a:ext cx="6586915" cy="1556907"/>
          </a:xfrm>
        </p:spPr>
        <p:txBody>
          <a:bodyPr anchor="ctr">
            <a:normAutofit/>
          </a:bodyPr>
          <a:lstStyle/>
          <a:p>
            <a:pPr marL="0" indent="0">
              <a:buNone/>
            </a:pPr>
            <a:r>
              <a:rPr lang="es-ES" sz="1800" b="1" dirty="0"/>
              <a:t>Añadir un Nuevo Producto (Solo Administradores)</a:t>
            </a:r>
          </a:p>
          <a:p>
            <a:pPr marL="0" indent="0">
              <a:buNone/>
            </a:pPr>
            <a:r>
              <a:rPr lang="es-ES" sz="1800" dirty="0"/>
              <a:t>Para añadir un nuevo producto, accede al sitio de administración de Django, navega a la sección de productos y haz clic en "Añadir Producto". Completa la información requerida.</a:t>
            </a:r>
            <a:endParaRPr lang="es-CO" sz="1800" dirty="0"/>
          </a:p>
        </p:txBody>
      </p:sp>
      <p:pic>
        <p:nvPicPr>
          <p:cNvPr id="5" name="Imagen 4">
            <a:extLst>
              <a:ext uri="{FF2B5EF4-FFF2-40B4-BE49-F238E27FC236}">
                <a16:creationId xmlns:a16="http://schemas.microsoft.com/office/drawing/2014/main" id="{B716F1CE-D0A4-C436-EF7B-476BA8B7628C}"/>
              </a:ext>
            </a:extLst>
          </p:cNvPr>
          <p:cNvPicPr>
            <a:picLocks noChangeAspect="1"/>
          </p:cNvPicPr>
          <p:nvPr/>
        </p:nvPicPr>
        <p:blipFill>
          <a:blip r:embed="rId3"/>
          <a:stretch>
            <a:fillRect/>
          </a:stretch>
        </p:blipFill>
        <p:spPr>
          <a:xfrm>
            <a:off x="1004967" y="1291940"/>
            <a:ext cx="10257587" cy="2318925"/>
          </a:xfrm>
          <a:prstGeom prst="rect">
            <a:avLst/>
          </a:prstGeom>
        </p:spPr>
      </p:pic>
    </p:spTree>
    <p:extLst>
      <p:ext uri="{BB962C8B-B14F-4D97-AF65-F5344CB8AC3E}">
        <p14:creationId xmlns:p14="http://schemas.microsoft.com/office/powerpoint/2010/main" val="383584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BFA837-E3E9-3103-99CE-A914A188D355}"/>
              </a:ext>
            </a:extLst>
          </p:cNvPr>
          <p:cNvSpPr>
            <a:spLocks noGrp="1"/>
          </p:cNvSpPr>
          <p:nvPr>
            <p:ph type="title"/>
          </p:nvPr>
        </p:nvSpPr>
        <p:spPr>
          <a:xfrm>
            <a:off x="517889" y="4883544"/>
            <a:ext cx="3876086" cy="1556907"/>
          </a:xfrm>
        </p:spPr>
        <p:txBody>
          <a:bodyPr anchor="ctr">
            <a:normAutofit/>
          </a:bodyPr>
          <a:lstStyle/>
          <a:p>
            <a:r>
              <a:rPr lang="es-ES" sz="3200" dirty="0"/>
              <a:t>Administración</a:t>
            </a:r>
            <a:endParaRPr lang="es-CO" sz="3200" dirty="0"/>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A33BE20-4E5A-75FD-B5E2-F534665560C3}"/>
              </a:ext>
            </a:extLst>
          </p:cNvPr>
          <p:cNvSpPr>
            <a:spLocks noGrp="1"/>
          </p:cNvSpPr>
          <p:nvPr>
            <p:ph idx="1"/>
          </p:nvPr>
        </p:nvSpPr>
        <p:spPr>
          <a:xfrm>
            <a:off x="5162719" y="4763584"/>
            <a:ext cx="6586915" cy="1840813"/>
          </a:xfrm>
        </p:spPr>
        <p:txBody>
          <a:bodyPr anchor="ctr">
            <a:normAutofit/>
          </a:bodyPr>
          <a:lstStyle/>
          <a:p>
            <a:pPr marL="0" indent="0">
              <a:buNone/>
            </a:pPr>
            <a:r>
              <a:rPr lang="es-CO" sz="1600" b="1" dirty="0"/>
              <a:t>Modificar la información de un producto </a:t>
            </a:r>
          </a:p>
          <a:p>
            <a:pPr marL="0" indent="0">
              <a:buNone/>
            </a:pPr>
            <a:r>
              <a:rPr lang="es-ES" sz="1600" dirty="0"/>
              <a:t>Para editar un producto, primero debes hacer clic en '</a:t>
            </a:r>
            <a:r>
              <a:rPr lang="es-ES" sz="1600" dirty="0" err="1"/>
              <a:t>Product</a:t>
            </a:r>
            <a:r>
              <a:rPr lang="es-ES" sz="1600" dirty="0"/>
              <a:t>'. Luego, selecciona el producto que deseas editar.</a:t>
            </a:r>
          </a:p>
          <a:p>
            <a:pPr marL="0" indent="0">
              <a:buNone/>
            </a:pPr>
            <a:r>
              <a:rPr lang="es-ES" sz="1600" dirty="0"/>
              <a:t>Una vez hecho esto, estarás en el formulario 'Modificar Producto'.</a:t>
            </a: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A893A86F-A38E-46AA-A8DE-2DA760A215FC}"/>
              </a:ext>
            </a:extLst>
          </p:cNvPr>
          <p:cNvPicPr>
            <a:picLocks noChangeAspect="1"/>
          </p:cNvPicPr>
          <p:nvPr/>
        </p:nvPicPr>
        <p:blipFill>
          <a:blip r:embed="rId3"/>
          <a:stretch>
            <a:fillRect/>
          </a:stretch>
        </p:blipFill>
        <p:spPr>
          <a:xfrm>
            <a:off x="1764965" y="253603"/>
            <a:ext cx="8662068" cy="3921355"/>
          </a:xfrm>
          <a:prstGeom prst="rect">
            <a:avLst/>
          </a:prstGeom>
        </p:spPr>
      </p:pic>
    </p:spTree>
    <p:extLst>
      <p:ext uri="{BB962C8B-B14F-4D97-AF65-F5344CB8AC3E}">
        <p14:creationId xmlns:p14="http://schemas.microsoft.com/office/powerpoint/2010/main" val="343955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26DEF40-EE3C-3DD6-4F19-1FFA019B7EF8}"/>
              </a:ext>
            </a:extLst>
          </p:cNvPr>
          <p:cNvSpPr>
            <a:spLocks noGrp="1"/>
          </p:cNvSpPr>
          <p:nvPr>
            <p:ph idx="1"/>
          </p:nvPr>
        </p:nvSpPr>
        <p:spPr>
          <a:xfrm>
            <a:off x="5162719" y="4740442"/>
            <a:ext cx="6586915" cy="1937084"/>
          </a:xfrm>
        </p:spPr>
        <p:txBody>
          <a:bodyPr anchor="ctr">
            <a:normAutofit/>
          </a:bodyPr>
          <a:lstStyle/>
          <a:p>
            <a:pPr marL="0" indent="0">
              <a:buNone/>
            </a:pPr>
            <a:r>
              <a:rPr lang="es-CO" sz="1400" b="1" dirty="0"/>
              <a:t>Elimina un producto</a:t>
            </a:r>
          </a:p>
          <a:p>
            <a:pPr marL="0" indent="0">
              <a:buNone/>
            </a:pPr>
            <a:r>
              <a:rPr lang="es-ES" sz="1400" dirty="0"/>
              <a:t>El proceso de borrado de un producto empieza de la misma manera que el proceso de modificación.</a:t>
            </a:r>
          </a:p>
          <a:p>
            <a:pPr marL="0" indent="0">
              <a:buNone/>
            </a:pPr>
            <a:r>
              <a:rPr lang="es-ES" sz="1400" dirty="0"/>
              <a:t>Para eliminar un producto debes hacer clic en “</a:t>
            </a:r>
            <a:r>
              <a:rPr lang="es-ES" sz="1400" dirty="0" err="1"/>
              <a:t>Product</a:t>
            </a:r>
            <a:r>
              <a:rPr lang="es-ES" sz="1400" dirty="0"/>
              <a:t>” y luego seleccionar la casilla del producto que quieras eliminar.</a:t>
            </a:r>
          </a:p>
          <a:p>
            <a:pPr marL="0" indent="0">
              <a:buNone/>
            </a:pPr>
            <a:r>
              <a:rPr lang="es-ES" sz="1400" dirty="0"/>
              <a:t>El siguiente paso es utilizar el menú desplegable y seleccionar la opción 'Eliminar productos seleccionados'. Luego, haz clic en el botón 'Ir'</a:t>
            </a:r>
            <a:endParaRPr lang="es-CO" sz="1400" dirty="0"/>
          </a:p>
        </p:txBody>
      </p:sp>
      <p:pic>
        <p:nvPicPr>
          <p:cNvPr id="2" name="Imagen 1" descr="Interfaz de usuario gráfica, Texto, Aplicación&#10;&#10;Descripción generada automáticamente">
            <a:extLst>
              <a:ext uri="{FF2B5EF4-FFF2-40B4-BE49-F238E27FC236}">
                <a16:creationId xmlns:a16="http://schemas.microsoft.com/office/drawing/2014/main" id="{FD549E4C-13ED-3F71-A4DC-A1A5DA1B5D53}"/>
              </a:ext>
            </a:extLst>
          </p:cNvPr>
          <p:cNvPicPr>
            <a:picLocks noChangeAspect="1"/>
          </p:cNvPicPr>
          <p:nvPr/>
        </p:nvPicPr>
        <p:blipFill>
          <a:blip r:embed="rId2"/>
          <a:stretch>
            <a:fillRect/>
          </a:stretch>
        </p:blipFill>
        <p:spPr>
          <a:xfrm>
            <a:off x="2675673" y="466551"/>
            <a:ext cx="6840654" cy="3684263"/>
          </a:xfrm>
          <a:prstGeom prst="rect">
            <a:avLst/>
          </a:prstGeom>
        </p:spPr>
      </p:pic>
    </p:spTree>
    <p:extLst>
      <p:ext uri="{BB962C8B-B14F-4D97-AF65-F5344CB8AC3E}">
        <p14:creationId xmlns:p14="http://schemas.microsoft.com/office/powerpoint/2010/main" val="27708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26DEF40-EE3C-3DD6-4F19-1FFA019B7EF8}"/>
              </a:ext>
            </a:extLst>
          </p:cNvPr>
          <p:cNvSpPr>
            <a:spLocks noGrp="1"/>
          </p:cNvSpPr>
          <p:nvPr>
            <p:ph idx="1"/>
          </p:nvPr>
        </p:nvSpPr>
        <p:spPr>
          <a:xfrm>
            <a:off x="5039751" y="4752103"/>
            <a:ext cx="6709883" cy="1941342"/>
          </a:xfrm>
        </p:spPr>
        <p:txBody>
          <a:bodyPr anchor="ctr">
            <a:normAutofit/>
          </a:bodyPr>
          <a:lstStyle/>
          <a:p>
            <a:pPr marL="0" indent="0">
              <a:buNone/>
            </a:pPr>
            <a:r>
              <a:rPr lang="es-CO" sz="1600" b="1" dirty="0"/>
              <a:t>Órdenes de compra</a:t>
            </a:r>
          </a:p>
          <a:p>
            <a:pPr marL="0" indent="0">
              <a:buNone/>
            </a:pPr>
            <a:r>
              <a:rPr lang="es-ES" sz="1600" dirty="0"/>
              <a:t>El administrador podrá ver las ordenes que se han procesado haciendo clic en la sección dentro de Store.</a:t>
            </a:r>
          </a:p>
          <a:p>
            <a:pPr marL="0" indent="0">
              <a:buNone/>
            </a:pPr>
            <a:r>
              <a:rPr lang="es-ES" sz="1600" dirty="0"/>
              <a:t>En este apartado el administrador podrá ver todas individualmente todas las ordenes desde esta sección.</a:t>
            </a:r>
          </a:p>
          <a:p>
            <a:pPr marL="0" indent="0">
              <a:buNone/>
            </a:pPr>
            <a:r>
              <a:rPr lang="es-ES" sz="1600" dirty="0"/>
              <a:t>Puede ver información adicional de esa orden haciendo clic sobre ella.</a:t>
            </a:r>
            <a:endParaRPr lang="es-CO" sz="1400" dirty="0"/>
          </a:p>
        </p:txBody>
      </p:sp>
      <p:pic>
        <p:nvPicPr>
          <p:cNvPr id="2" name="Imagen 1" descr="Interfaz de usuario gráfica, Texto, Aplicación&#10;&#10;Descripción generada automáticamente">
            <a:extLst>
              <a:ext uri="{FF2B5EF4-FFF2-40B4-BE49-F238E27FC236}">
                <a16:creationId xmlns:a16="http://schemas.microsoft.com/office/drawing/2014/main" id="{9D5474E4-17B6-02D2-9726-4457F39D4116}"/>
              </a:ext>
            </a:extLst>
          </p:cNvPr>
          <p:cNvPicPr>
            <a:picLocks noChangeAspect="1"/>
          </p:cNvPicPr>
          <p:nvPr/>
        </p:nvPicPr>
        <p:blipFill>
          <a:blip r:embed="rId3"/>
          <a:stretch>
            <a:fillRect/>
          </a:stretch>
        </p:blipFill>
        <p:spPr>
          <a:xfrm>
            <a:off x="2398946" y="442488"/>
            <a:ext cx="7394107" cy="3656059"/>
          </a:xfrm>
          <a:prstGeom prst="rect">
            <a:avLst/>
          </a:prstGeom>
        </p:spPr>
      </p:pic>
    </p:spTree>
    <p:extLst>
      <p:ext uri="{BB962C8B-B14F-4D97-AF65-F5344CB8AC3E}">
        <p14:creationId xmlns:p14="http://schemas.microsoft.com/office/powerpoint/2010/main" val="385760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26DEF40-EE3C-3DD6-4F19-1FFA019B7EF8}"/>
              </a:ext>
            </a:extLst>
          </p:cNvPr>
          <p:cNvSpPr>
            <a:spLocks noGrp="1"/>
          </p:cNvSpPr>
          <p:nvPr>
            <p:ph idx="1"/>
          </p:nvPr>
        </p:nvSpPr>
        <p:spPr>
          <a:xfrm>
            <a:off x="5039751" y="4752103"/>
            <a:ext cx="6709883" cy="1941342"/>
          </a:xfrm>
        </p:spPr>
        <p:txBody>
          <a:bodyPr anchor="ctr">
            <a:normAutofit/>
          </a:bodyPr>
          <a:lstStyle/>
          <a:p>
            <a:pPr marL="0" indent="0">
              <a:buNone/>
            </a:pPr>
            <a:r>
              <a:rPr lang="es-CO" sz="1800" b="1" dirty="0"/>
              <a:t>Carrito de compras</a:t>
            </a:r>
          </a:p>
          <a:p>
            <a:pPr marL="0" indent="0">
              <a:buNone/>
            </a:pPr>
            <a:r>
              <a:rPr lang="es-ES" sz="1800" dirty="0"/>
              <a:t>El administrador podrá ver todas las ordenes que el usuario ha pedido  haciendo clic en la sección </a:t>
            </a:r>
            <a:r>
              <a:rPr lang="es-ES" sz="1800" dirty="0" err="1"/>
              <a:t>Cart</a:t>
            </a:r>
            <a:r>
              <a:rPr lang="es-ES" sz="1800" dirty="0"/>
              <a:t>.</a:t>
            </a:r>
          </a:p>
          <a:p>
            <a:pPr marL="0" indent="0">
              <a:buNone/>
            </a:pPr>
            <a:r>
              <a:rPr lang="es-ES" sz="1800" dirty="0"/>
              <a:t>Solo debe seleccionar al usuario que está buscando y listo.</a:t>
            </a:r>
            <a:endParaRPr lang="es-CO" sz="1800" dirty="0"/>
          </a:p>
        </p:txBody>
      </p:sp>
      <p:pic>
        <p:nvPicPr>
          <p:cNvPr id="4" name="Imagen 3" descr="Interfaz de usuario gráfica, Texto, Aplicación&#10;&#10;Descripción generada automáticamente">
            <a:extLst>
              <a:ext uri="{FF2B5EF4-FFF2-40B4-BE49-F238E27FC236}">
                <a16:creationId xmlns:a16="http://schemas.microsoft.com/office/drawing/2014/main" id="{59BCD08D-8935-5950-2226-0C4CBE482E7D}"/>
              </a:ext>
            </a:extLst>
          </p:cNvPr>
          <p:cNvPicPr>
            <a:picLocks noChangeAspect="1"/>
          </p:cNvPicPr>
          <p:nvPr/>
        </p:nvPicPr>
        <p:blipFill>
          <a:blip r:embed="rId3"/>
          <a:stretch>
            <a:fillRect/>
          </a:stretch>
        </p:blipFill>
        <p:spPr>
          <a:xfrm>
            <a:off x="2641381" y="442488"/>
            <a:ext cx="6909238" cy="3503870"/>
          </a:xfrm>
          <a:prstGeom prst="rect">
            <a:avLst/>
          </a:prstGeom>
        </p:spPr>
      </p:pic>
    </p:spTree>
    <p:extLst>
      <p:ext uri="{BB962C8B-B14F-4D97-AF65-F5344CB8AC3E}">
        <p14:creationId xmlns:p14="http://schemas.microsoft.com/office/powerpoint/2010/main" val="221195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1DC5C3A5-9AFA-54ED-90AC-8BE8F742FFFA}"/>
              </a:ext>
            </a:extLst>
          </p:cNvPr>
          <p:cNvSpPr>
            <a:spLocks noGrp="1"/>
          </p:cNvSpPr>
          <p:nvPr>
            <p:ph type="title"/>
          </p:nvPr>
        </p:nvSpPr>
        <p:spPr>
          <a:xfrm>
            <a:off x="479394" y="1070800"/>
            <a:ext cx="3939688" cy="5583126"/>
          </a:xfrm>
        </p:spPr>
        <p:txBody>
          <a:bodyPr>
            <a:normAutofit/>
          </a:bodyPr>
          <a:lstStyle/>
          <a:p>
            <a:pPr algn="r"/>
            <a:r>
              <a:rPr lang="es-CO" sz="6800" dirty="0"/>
              <a:t>Contenido</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CAF24CE2-5F25-1D3C-CF64-A7FD79E2B4A9}"/>
              </a:ext>
            </a:extLst>
          </p:cNvPr>
          <p:cNvGraphicFramePr>
            <a:graphicFrameLocks noGrp="1"/>
          </p:cNvGraphicFramePr>
          <p:nvPr>
            <p:ph idx="1"/>
            <p:extLst>
              <p:ext uri="{D42A27DB-BD31-4B8C-83A1-F6EECF244321}">
                <p14:modId xmlns:p14="http://schemas.microsoft.com/office/powerpoint/2010/main" val="2067076248"/>
              </p:ext>
            </p:extLst>
          </p:nvPr>
        </p:nvGraphicFramePr>
        <p:xfrm>
          <a:off x="5037025" y="247371"/>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F1720470-4EE9-A723-FB34-55522706C6A4}"/>
              </a:ext>
            </a:extLst>
          </p:cNvPr>
          <p:cNvSpPr/>
          <p:nvPr/>
        </p:nvSpPr>
        <p:spPr>
          <a:xfrm>
            <a:off x="5037025" y="6022787"/>
            <a:ext cx="6245265" cy="657457"/>
          </a:xfrm>
          <a:prstGeom prst="roundRect">
            <a:avLst>
              <a:gd name="adj" fmla="val 5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s-ES" sz="1600" dirty="0"/>
              <a:t>              Administración</a:t>
            </a:r>
            <a:endParaRPr lang="es-CO" sz="1600" dirty="0"/>
          </a:p>
        </p:txBody>
      </p:sp>
      <p:sp>
        <p:nvSpPr>
          <p:cNvPr id="4" name="Rectángulo 3" descr="Jerarquía">
            <a:extLst>
              <a:ext uri="{FF2B5EF4-FFF2-40B4-BE49-F238E27FC236}">
                <a16:creationId xmlns:a16="http://schemas.microsoft.com/office/drawing/2014/main" id="{744CD9AC-32AD-D3F4-5B90-FFBAFDC9CEAC}"/>
              </a:ext>
            </a:extLst>
          </p:cNvPr>
          <p:cNvSpPr/>
          <p:nvPr/>
        </p:nvSpPr>
        <p:spPr>
          <a:xfrm>
            <a:off x="5254018" y="6151267"/>
            <a:ext cx="361601" cy="361601"/>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txBody>
          <a:bodyPr/>
          <a:lstStyle/>
          <a:p>
            <a:endParaRPr lang="es-CO"/>
          </a:p>
        </p:txBody>
      </p:sp>
      <p:sp>
        <p:nvSpPr>
          <p:cNvPr id="6" name="Rectángulo 5" descr="Jerarquía">
            <a:extLst>
              <a:ext uri="{FF2B5EF4-FFF2-40B4-BE49-F238E27FC236}">
                <a16:creationId xmlns:a16="http://schemas.microsoft.com/office/drawing/2014/main" id="{0A0EEB5B-4E62-91A5-FFED-EC26D6EB98E6}"/>
              </a:ext>
            </a:extLst>
          </p:cNvPr>
          <p:cNvSpPr/>
          <p:nvPr/>
        </p:nvSpPr>
        <p:spPr>
          <a:xfrm>
            <a:off x="2337712" y="4894120"/>
            <a:ext cx="361601" cy="361601"/>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txBody>
          <a:bodyPr/>
          <a:lstStyle/>
          <a:p>
            <a:endParaRPr lang="es-CO" dirty="0"/>
          </a:p>
        </p:txBody>
      </p:sp>
    </p:spTree>
    <p:extLst>
      <p:ext uri="{BB962C8B-B14F-4D97-AF65-F5344CB8AC3E}">
        <p14:creationId xmlns:p14="http://schemas.microsoft.com/office/powerpoint/2010/main" val="7089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F35EA-0E3B-271F-AE67-9E2F8F02B595}"/>
              </a:ext>
            </a:extLst>
          </p:cNvPr>
          <p:cNvSpPr>
            <a:spLocks noGrp="1"/>
          </p:cNvSpPr>
          <p:nvPr>
            <p:ph type="title"/>
          </p:nvPr>
        </p:nvSpPr>
        <p:spPr>
          <a:xfrm>
            <a:off x="481013" y="3752849"/>
            <a:ext cx="3290887" cy="2452687"/>
          </a:xfrm>
        </p:spPr>
        <p:txBody>
          <a:bodyPr anchor="ctr">
            <a:normAutofit/>
          </a:bodyPr>
          <a:lstStyle/>
          <a:p>
            <a:r>
              <a:rPr lang="es-CO" sz="3600"/>
              <a:t>Primeros pasos</a:t>
            </a:r>
          </a:p>
        </p:txBody>
      </p:sp>
      <p:pic>
        <p:nvPicPr>
          <p:cNvPr id="4" name="Imagen 3" descr="Interfaz de usuario gráfica, Texto&#10;&#10;Descripción generada automáticamente">
            <a:extLst>
              <a:ext uri="{FF2B5EF4-FFF2-40B4-BE49-F238E27FC236}">
                <a16:creationId xmlns:a16="http://schemas.microsoft.com/office/drawing/2014/main" id="{3240C8F2-A71E-6723-5E2C-5427DD70A8A9}"/>
              </a:ext>
            </a:extLst>
          </p:cNvPr>
          <p:cNvPicPr>
            <a:picLocks noChangeAspect="1"/>
          </p:cNvPicPr>
          <p:nvPr/>
        </p:nvPicPr>
        <p:blipFill>
          <a:blip r:embed="rId2"/>
          <a:srcRect b="21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Marcador de contenido 2">
            <a:extLst>
              <a:ext uri="{FF2B5EF4-FFF2-40B4-BE49-F238E27FC236}">
                <a16:creationId xmlns:a16="http://schemas.microsoft.com/office/drawing/2014/main" id="{10FD2706-0B12-6836-A014-BB50CCA62A58}"/>
              </a:ext>
            </a:extLst>
          </p:cNvPr>
          <p:cNvSpPr>
            <a:spLocks noGrp="1"/>
          </p:cNvSpPr>
          <p:nvPr>
            <p:ph idx="1"/>
          </p:nvPr>
        </p:nvSpPr>
        <p:spPr>
          <a:xfrm>
            <a:off x="4223982" y="3752850"/>
            <a:ext cx="7485413" cy="2452687"/>
          </a:xfrm>
        </p:spPr>
        <p:txBody>
          <a:bodyPr anchor="ctr">
            <a:normAutofit/>
          </a:bodyPr>
          <a:lstStyle/>
          <a:p>
            <a:pPr marL="0" indent="0">
              <a:buNone/>
            </a:pPr>
            <a:endParaRPr lang="es-ES" sz="1800" dirty="0"/>
          </a:p>
          <a:p>
            <a:pPr marL="0" indent="0">
              <a:buNone/>
            </a:pPr>
            <a:r>
              <a:rPr lang="es-CO" sz="1800" dirty="0"/>
              <a:t>Página Principal</a:t>
            </a:r>
            <a:endParaRPr lang="es-ES" sz="1800" dirty="0"/>
          </a:p>
          <a:p>
            <a:pPr marL="0" indent="0">
              <a:buNone/>
            </a:pPr>
            <a:r>
              <a:rPr lang="es-ES" sz="1800" dirty="0"/>
              <a:t>La página principal es el primer punto de acceso a la tienda virtual. Aquí encontrarás una vista de los productos disponibles en formato de tarjeta. Cada tarjeta incluye una imagen del producto en la parte superior, seguida de su descripción y un botón para ver más información. Puedes volver a la página de inicio en cualquier momento haciendo clic en el logotipo de la página.</a:t>
            </a:r>
          </a:p>
          <a:p>
            <a:pPr marL="0" indent="0">
              <a:buNone/>
            </a:pPr>
            <a:endParaRPr lang="es-CO" sz="1800" dirty="0"/>
          </a:p>
        </p:txBody>
      </p:sp>
    </p:spTree>
    <p:extLst>
      <p:ext uri="{BB962C8B-B14F-4D97-AF65-F5344CB8AC3E}">
        <p14:creationId xmlns:p14="http://schemas.microsoft.com/office/powerpoint/2010/main" val="250622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Imagen que contiene Interfaz de usuario gráfica&#10;&#10;Descripción generada automáticamente">
            <a:extLst>
              <a:ext uri="{FF2B5EF4-FFF2-40B4-BE49-F238E27FC236}">
                <a16:creationId xmlns:a16="http://schemas.microsoft.com/office/drawing/2014/main" id="{26060B39-A8EA-0946-E418-A0BBE8BC1668}"/>
              </a:ext>
            </a:extLst>
          </p:cNvPr>
          <p:cNvPicPr>
            <a:picLocks noGrp="1" noChangeAspect="1"/>
          </p:cNvPicPr>
          <p:nvPr>
            <p:ph idx="1"/>
          </p:nvPr>
        </p:nvPicPr>
        <p:blipFill>
          <a:blip r:embed="rId2"/>
          <a:stretch>
            <a:fillRect/>
          </a:stretch>
        </p:blipFill>
        <p:spPr>
          <a:xfrm>
            <a:off x="643467" y="702733"/>
            <a:ext cx="10905066" cy="545253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58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910409E-C9F1-ABE1-F91C-B0383013242E}"/>
              </a:ext>
            </a:extLst>
          </p:cNvPr>
          <p:cNvSpPr>
            <a:spLocks noGrp="1"/>
          </p:cNvSpPr>
          <p:nvPr>
            <p:ph idx="1"/>
          </p:nvPr>
        </p:nvSpPr>
        <p:spPr>
          <a:xfrm>
            <a:off x="589936" y="2492478"/>
            <a:ext cx="4955458" cy="4085304"/>
          </a:xfrm>
        </p:spPr>
        <p:txBody>
          <a:bodyPr anchor="ctr">
            <a:normAutofit/>
          </a:bodyPr>
          <a:lstStyle/>
          <a:p>
            <a:pPr marL="0" indent="0">
              <a:buNone/>
            </a:pPr>
            <a:r>
              <a:rPr lang="es-CO" sz="1800" b="1" dirty="0"/>
              <a:t>Navegación</a:t>
            </a:r>
          </a:p>
          <a:p>
            <a:pPr marL="0" indent="0">
              <a:buNone/>
            </a:pPr>
            <a:r>
              <a:rPr lang="es-ES" sz="1800" dirty="0"/>
              <a:t>La barra de navegación de la página incluye enlaces a:</a:t>
            </a:r>
          </a:p>
          <a:p>
            <a:r>
              <a:rPr lang="es-ES" sz="1800" dirty="0"/>
              <a:t>Perfil (visible únicamente cuando has iniciado sesión)</a:t>
            </a:r>
          </a:p>
          <a:p>
            <a:r>
              <a:rPr lang="es-ES" sz="1800" dirty="0"/>
              <a:t>Salir (visible únicamente cuando has iniciado sesión)</a:t>
            </a:r>
          </a:p>
          <a:p>
            <a:r>
              <a:rPr lang="es-ES" sz="1800" dirty="0"/>
              <a:t>Ingresar (visible únicamente si no has iniciado sesión)</a:t>
            </a:r>
          </a:p>
          <a:p>
            <a:r>
              <a:rPr lang="es-CO" sz="1800" dirty="0"/>
              <a:t>Mis pedidos</a:t>
            </a:r>
          </a:p>
        </p:txBody>
      </p:sp>
      <p:pic>
        <p:nvPicPr>
          <p:cNvPr id="5" name="Picture 4">
            <a:extLst>
              <a:ext uri="{FF2B5EF4-FFF2-40B4-BE49-F238E27FC236}">
                <a16:creationId xmlns:a16="http://schemas.microsoft.com/office/drawing/2014/main" id="{621E6345-B886-A216-FB43-10A98382B0C9}"/>
              </a:ext>
            </a:extLst>
          </p:cNvPr>
          <p:cNvPicPr>
            <a:picLocks noChangeAspect="1"/>
          </p:cNvPicPr>
          <p:nvPr/>
        </p:nvPicPr>
        <p:blipFill>
          <a:blip r:embed="rId2"/>
          <a:srcRect l="21138" r="28806"/>
          <a:stretch/>
        </p:blipFill>
        <p:spPr>
          <a:xfrm>
            <a:off x="6096000" y="1"/>
            <a:ext cx="6102825" cy="6858000"/>
          </a:xfrm>
          <a:prstGeom prst="rect">
            <a:avLst/>
          </a:prstGeom>
        </p:spPr>
      </p:pic>
    </p:spTree>
    <p:extLst>
      <p:ext uri="{BB962C8B-B14F-4D97-AF65-F5344CB8AC3E}">
        <p14:creationId xmlns:p14="http://schemas.microsoft.com/office/powerpoint/2010/main" val="65623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D842B7BB-46B3-7087-CF4C-30B81128834D}"/>
              </a:ext>
            </a:extLst>
          </p:cNvPr>
          <p:cNvSpPr>
            <a:spLocks noGrp="1"/>
          </p:cNvSpPr>
          <p:nvPr>
            <p:ph type="title"/>
          </p:nvPr>
        </p:nvSpPr>
        <p:spPr>
          <a:xfrm>
            <a:off x="755484" y="739836"/>
            <a:ext cx="3702580" cy="988104"/>
          </a:xfrm>
        </p:spPr>
        <p:txBody>
          <a:bodyPr anchor="b">
            <a:normAutofit/>
          </a:bodyPr>
          <a:lstStyle/>
          <a:p>
            <a:r>
              <a:rPr lang="es-CO" sz="3200" b="1">
                <a:solidFill>
                  <a:srgbClr val="FFFFFF"/>
                </a:solidFill>
              </a:rPr>
              <a:t>Registro</a:t>
            </a:r>
            <a:endParaRPr lang="es-CO" sz="3200" b="1" dirty="0">
              <a:solidFill>
                <a:srgbClr val="FFFFFF"/>
              </a:solidFill>
            </a:endParaRPr>
          </a:p>
        </p:txBody>
      </p:sp>
      <p:sp>
        <p:nvSpPr>
          <p:cNvPr id="3" name="Marcador de contenido 2">
            <a:extLst>
              <a:ext uri="{FF2B5EF4-FFF2-40B4-BE49-F238E27FC236}">
                <a16:creationId xmlns:a16="http://schemas.microsoft.com/office/drawing/2014/main" id="{DD120396-8874-F507-9325-E285B3FA547D}"/>
              </a:ext>
            </a:extLst>
          </p:cNvPr>
          <p:cNvSpPr>
            <a:spLocks noGrp="1"/>
          </p:cNvSpPr>
          <p:nvPr>
            <p:ph idx="1"/>
          </p:nvPr>
        </p:nvSpPr>
        <p:spPr>
          <a:xfrm>
            <a:off x="755484" y="1721220"/>
            <a:ext cx="3702579" cy="4876528"/>
          </a:xfrm>
        </p:spPr>
        <p:txBody>
          <a:bodyPr>
            <a:normAutofit lnSpcReduction="10000"/>
          </a:bodyPr>
          <a:lstStyle/>
          <a:p>
            <a:pPr marL="0" indent="0">
              <a:buNone/>
            </a:pPr>
            <a:r>
              <a:rPr lang="es-ES" sz="1800">
                <a:solidFill>
                  <a:srgbClr val="FFFFFF"/>
                </a:solidFill>
              </a:rPr>
              <a:t>Si no estás registrado, verás un botón con el texto "Crea una cuenta” en la página principal. Haz clic en este botón y completa el formulario de registro con los siguientes campos:</a:t>
            </a:r>
          </a:p>
          <a:p>
            <a:r>
              <a:rPr lang="es-ES" sz="1800" b="1">
                <a:solidFill>
                  <a:srgbClr val="FFFFFF"/>
                </a:solidFill>
              </a:rPr>
              <a:t>Nombre de usuario</a:t>
            </a:r>
          </a:p>
          <a:p>
            <a:r>
              <a:rPr lang="es-ES" sz="1800" b="1">
                <a:solidFill>
                  <a:srgbClr val="FFFFFF"/>
                </a:solidFill>
              </a:rPr>
              <a:t>Clave</a:t>
            </a:r>
          </a:p>
          <a:p>
            <a:pPr marL="0" indent="0">
              <a:buNone/>
            </a:pPr>
            <a:r>
              <a:rPr lang="es-ES" sz="1800">
                <a:solidFill>
                  <a:srgbClr val="FFFFFF"/>
                </a:solidFill>
              </a:rPr>
              <a:t>Si el registro es exitoso, serás redirigido automáticamente a la página de principal. En caso de que el registro haya fallado verás un mensaje de error y deberás intentarlo nuevamente.</a:t>
            </a:r>
          </a:p>
          <a:p>
            <a:pPr marL="0" indent="0">
              <a:buNone/>
            </a:pPr>
            <a:r>
              <a:rPr lang="es-ES" sz="1800">
                <a:solidFill>
                  <a:srgbClr val="FFFFFF"/>
                </a:solidFill>
              </a:rPr>
              <a:t>Después de registrarse correctamente, el nombre de usuario aparecerá en la barra de navegación. Esto indica que el usuario está utilizando una cuenta registrada.</a:t>
            </a:r>
            <a:endParaRPr lang="es-CO" sz="1800" dirty="0">
              <a:solidFill>
                <a:srgbClr val="FFFFFF"/>
              </a:solidFill>
            </a:endParaRPr>
          </a:p>
        </p:txBody>
      </p:sp>
      <p:pic>
        <p:nvPicPr>
          <p:cNvPr id="6" name="Imagen 5" descr="Interfaz de usuario gráfica, Aplicación&#10;&#10;Descripción generada automáticamente">
            <a:extLst>
              <a:ext uri="{FF2B5EF4-FFF2-40B4-BE49-F238E27FC236}">
                <a16:creationId xmlns:a16="http://schemas.microsoft.com/office/drawing/2014/main" id="{47079CD6-E394-C948-08D3-1449C5645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585" y="1807253"/>
            <a:ext cx="6239858" cy="3275240"/>
          </a:xfrm>
          <a:prstGeom prst="rect">
            <a:avLst/>
          </a:prstGeom>
          <a:ln>
            <a:solidFill>
              <a:srgbClr val="0070C0"/>
            </a:solidFill>
          </a:ln>
        </p:spPr>
      </p:pic>
    </p:spTree>
    <p:extLst>
      <p:ext uri="{BB962C8B-B14F-4D97-AF65-F5344CB8AC3E}">
        <p14:creationId xmlns:p14="http://schemas.microsoft.com/office/powerpoint/2010/main" val="315895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EF87E8-A8C8-8131-7B68-3C0EB9DBCD63}"/>
              </a:ext>
            </a:extLst>
          </p:cNvPr>
          <p:cNvSpPr>
            <a:spLocks noGrp="1"/>
          </p:cNvSpPr>
          <p:nvPr>
            <p:ph type="title"/>
          </p:nvPr>
        </p:nvSpPr>
        <p:spPr>
          <a:xfrm>
            <a:off x="793662" y="386930"/>
            <a:ext cx="10066122" cy="1298448"/>
          </a:xfrm>
        </p:spPr>
        <p:txBody>
          <a:bodyPr anchor="b">
            <a:normAutofit/>
          </a:bodyPr>
          <a:lstStyle/>
          <a:p>
            <a:r>
              <a:rPr lang="es-CO" sz="4800"/>
              <a:t>Inicio de sesión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2635C71-2A96-DA9F-F305-851964AF8EA1}"/>
              </a:ext>
            </a:extLst>
          </p:cNvPr>
          <p:cNvSpPr>
            <a:spLocks noGrp="1"/>
          </p:cNvSpPr>
          <p:nvPr>
            <p:ph idx="1"/>
          </p:nvPr>
        </p:nvSpPr>
        <p:spPr>
          <a:xfrm>
            <a:off x="793661" y="2599509"/>
            <a:ext cx="4530898" cy="3639450"/>
          </a:xfrm>
        </p:spPr>
        <p:txBody>
          <a:bodyPr anchor="ctr">
            <a:normAutofit/>
          </a:bodyPr>
          <a:lstStyle/>
          <a:p>
            <a:pPr marL="0" indent="0">
              <a:buNone/>
            </a:pPr>
            <a:r>
              <a:rPr lang="es-ES" sz="2000" dirty="0"/>
              <a:t>Inicie sesión haciendo clic en "Ingresar" ubicado en la barra de navegación de la tienda virtual. Completa el formulario con tu nombre de usuario y clave. Si las credenciales son correctas, serás redirigido a la página principal. Si no, verás un mensaje de error y deberás intentarlo nuevamente.</a:t>
            </a:r>
          </a:p>
        </p:txBody>
      </p:sp>
      <p:pic>
        <p:nvPicPr>
          <p:cNvPr id="4" name="Imagen 3" descr="Interfaz de usuario gráfica, Texto, Aplicación&#10;&#10;Descripción generada automáticamente">
            <a:extLst>
              <a:ext uri="{FF2B5EF4-FFF2-40B4-BE49-F238E27FC236}">
                <a16:creationId xmlns:a16="http://schemas.microsoft.com/office/drawing/2014/main" id="{73EA1A0C-365B-E334-C669-48B029E6D45D}"/>
              </a:ext>
            </a:extLst>
          </p:cNvPr>
          <p:cNvPicPr>
            <a:picLocks noChangeAspect="1"/>
          </p:cNvPicPr>
          <p:nvPr/>
        </p:nvPicPr>
        <p:blipFill>
          <a:blip r:embed="rId2"/>
          <a:stretch>
            <a:fillRect/>
          </a:stretch>
        </p:blipFill>
        <p:spPr>
          <a:xfrm>
            <a:off x="5911532" y="2622472"/>
            <a:ext cx="5150277" cy="343780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66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F7659F5-E638-593D-9A5A-3553548301B8}"/>
              </a:ext>
            </a:extLst>
          </p:cNvPr>
          <p:cNvSpPr>
            <a:spLocks noGrp="1"/>
          </p:cNvSpPr>
          <p:nvPr>
            <p:ph type="title"/>
          </p:nvPr>
        </p:nvSpPr>
        <p:spPr>
          <a:xfrm>
            <a:off x="1046746" y="586822"/>
            <a:ext cx="3560252" cy="1645920"/>
          </a:xfrm>
        </p:spPr>
        <p:txBody>
          <a:bodyPr>
            <a:normAutofit/>
          </a:bodyPr>
          <a:lstStyle/>
          <a:p>
            <a:r>
              <a:rPr lang="es-CO" sz="3200"/>
              <a:t>Perfil</a:t>
            </a:r>
          </a:p>
        </p:txBody>
      </p:sp>
      <p:sp>
        <p:nvSpPr>
          <p:cNvPr id="26"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4D6C0857-3D0C-3F60-484D-5C4F25C6880E}"/>
              </a:ext>
            </a:extLst>
          </p:cNvPr>
          <p:cNvSpPr>
            <a:spLocks noGrp="1"/>
          </p:cNvSpPr>
          <p:nvPr>
            <p:ph idx="1"/>
          </p:nvPr>
        </p:nvSpPr>
        <p:spPr>
          <a:xfrm>
            <a:off x="5351164" y="586822"/>
            <a:ext cx="6002636" cy="1645920"/>
          </a:xfrm>
        </p:spPr>
        <p:txBody>
          <a:bodyPr anchor="ctr">
            <a:normAutofit/>
          </a:bodyPr>
          <a:lstStyle/>
          <a:p>
            <a:pPr marL="0" indent="0">
              <a:buNone/>
            </a:pPr>
            <a:r>
              <a:rPr lang="es-ES" sz="1800" dirty="0"/>
              <a:t>Esta página muestra los ajustes de tu cuenta. Para acceder debes hacer clic en el nombre de tu cuenta de usuario.</a:t>
            </a:r>
            <a:endParaRPr lang="es-CO" sz="1800" dirty="0"/>
          </a:p>
        </p:txBody>
      </p:sp>
      <p:pic>
        <p:nvPicPr>
          <p:cNvPr id="5" name="Imagen 4" descr="Interfaz de usuario gráfica, Texto, Aplicación&#10;&#10;Descripción generada automáticamente">
            <a:extLst>
              <a:ext uri="{FF2B5EF4-FFF2-40B4-BE49-F238E27FC236}">
                <a16:creationId xmlns:a16="http://schemas.microsoft.com/office/drawing/2014/main" id="{A3F1CB95-A6EF-8571-5925-D6A80B20C74A}"/>
              </a:ext>
            </a:extLst>
          </p:cNvPr>
          <p:cNvPicPr>
            <a:picLocks noChangeAspect="1"/>
          </p:cNvPicPr>
          <p:nvPr/>
        </p:nvPicPr>
        <p:blipFill>
          <a:blip r:embed="rId2"/>
          <a:stretch>
            <a:fillRect/>
          </a:stretch>
        </p:blipFill>
        <p:spPr>
          <a:xfrm>
            <a:off x="2247610" y="2734056"/>
            <a:ext cx="7785171" cy="3483864"/>
          </a:xfrm>
          <a:prstGeom prst="rect">
            <a:avLst/>
          </a:prstGeom>
        </p:spPr>
      </p:pic>
    </p:spTree>
    <p:extLst>
      <p:ext uri="{BB962C8B-B14F-4D97-AF65-F5344CB8AC3E}">
        <p14:creationId xmlns:p14="http://schemas.microsoft.com/office/powerpoint/2010/main" val="272122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823348-5B49-E694-AF03-F49CB2158F83}"/>
              </a:ext>
            </a:extLst>
          </p:cNvPr>
          <p:cNvSpPr>
            <a:spLocks noGrp="1"/>
          </p:cNvSpPr>
          <p:nvPr>
            <p:ph type="title"/>
          </p:nvPr>
        </p:nvSpPr>
        <p:spPr>
          <a:xfrm>
            <a:off x="793662" y="386930"/>
            <a:ext cx="10066122" cy="1298448"/>
          </a:xfrm>
        </p:spPr>
        <p:txBody>
          <a:bodyPr anchor="b">
            <a:normAutofit/>
          </a:bodyPr>
          <a:lstStyle/>
          <a:p>
            <a:r>
              <a:rPr lang="es-CO" sz="4800"/>
              <a:t>Datos del producto</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5D5EF3D-203C-984A-2896-CE4B0B83206B}"/>
              </a:ext>
            </a:extLst>
          </p:cNvPr>
          <p:cNvSpPr>
            <a:spLocks noGrp="1"/>
          </p:cNvSpPr>
          <p:nvPr>
            <p:ph idx="1"/>
          </p:nvPr>
        </p:nvSpPr>
        <p:spPr>
          <a:xfrm>
            <a:off x="793661" y="2599509"/>
            <a:ext cx="4530898" cy="3639450"/>
          </a:xfrm>
        </p:spPr>
        <p:txBody>
          <a:bodyPr anchor="ctr">
            <a:normAutofit/>
          </a:bodyPr>
          <a:lstStyle/>
          <a:p>
            <a:pPr marL="0" indent="0">
              <a:buNone/>
            </a:pPr>
            <a:r>
              <a:rPr lang="es-ES" sz="2000" dirty="0"/>
              <a:t>En la página principal, los productos se muestran en formato de tarjeta. Al hacer clic en el botón “Ver Producto”, serás redirigido a la página de productos, donde verás una imagen ampliada del producto, su descripción, el precio, y el botón "Añadir al Carrito".</a:t>
            </a:r>
            <a:endParaRPr lang="es-CO" sz="2000" dirty="0"/>
          </a:p>
        </p:txBody>
      </p:sp>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nterfaz de usuario gráfica, Texto, Aplicación&#10;&#10;Descripción generada automáticamente">
            <a:extLst>
              <a:ext uri="{FF2B5EF4-FFF2-40B4-BE49-F238E27FC236}">
                <a16:creationId xmlns:a16="http://schemas.microsoft.com/office/drawing/2014/main" id="{FAB46741-FB2A-3524-DD36-4999C1160F4B}"/>
              </a:ext>
            </a:extLst>
          </p:cNvPr>
          <p:cNvPicPr>
            <a:picLocks noChangeAspect="1"/>
          </p:cNvPicPr>
          <p:nvPr/>
        </p:nvPicPr>
        <p:blipFill>
          <a:blip r:embed="rId2"/>
          <a:stretch>
            <a:fillRect/>
          </a:stretch>
        </p:blipFill>
        <p:spPr>
          <a:xfrm>
            <a:off x="6392357" y="2599509"/>
            <a:ext cx="4467428" cy="3494675"/>
          </a:xfrm>
          <a:prstGeom prst="rect">
            <a:avLst/>
          </a:prstGeom>
          <a:ln>
            <a:solidFill>
              <a:srgbClr val="00B0F0"/>
            </a:solidFill>
          </a:ln>
        </p:spPr>
      </p:pic>
    </p:spTree>
    <p:extLst>
      <p:ext uri="{BB962C8B-B14F-4D97-AF65-F5344CB8AC3E}">
        <p14:creationId xmlns:p14="http://schemas.microsoft.com/office/powerpoint/2010/main" val="14367480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TotalTime>
  <Words>775</Words>
  <Application>Microsoft Office PowerPoint</Application>
  <PresentationFormat>Panorámica</PresentationFormat>
  <Paragraphs>59</Paragraphs>
  <Slides>16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Aptos</vt:lpstr>
      <vt:lpstr>Arial</vt:lpstr>
      <vt:lpstr>Calibri</vt:lpstr>
      <vt:lpstr>Calibri Light</vt:lpstr>
      <vt:lpstr>Tema de Office</vt:lpstr>
      <vt:lpstr>Presentación</vt:lpstr>
      <vt:lpstr>Contenido</vt:lpstr>
      <vt:lpstr>Primeros pasos</vt:lpstr>
      <vt:lpstr>Presentación de PowerPoint</vt:lpstr>
      <vt:lpstr>Presentación de PowerPoint</vt:lpstr>
      <vt:lpstr>Registro</vt:lpstr>
      <vt:lpstr>Inicio de sesión</vt:lpstr>
      <vt:lpstr>Perfil</vt:lpstr>
      <vt:lpstr>Datos del producto</vt:lpstr>
      <vt:lpstr>Funciones del carrito de compras</vt:lpstr>
      <vt:lpstr>Categorías y Pedidos</vt:lpstr>
      <vt:lpstr>Administración</vt:lpstr>
      <vt:lpstr>Administración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TRIARA</dc:creator>
  <cp:lastModifiedBy>martha muñoz</cp:lastModifiedBy>
  <cp:revision>20</cp:revision>
  <dcterms:created xsi:type="dcterms:W3CDTF">2024-08-06T23:04:15Z</dcterms:created>
  <dcterms:modified xsi:type="dcterms:W3CDTF">2024-08-14T22:05:44Z</dcterms:modified>
</cp:coreProperties>
</file>