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35" r:id="rId2"/>
  </p:sldMasterIdLst>
  <p:notesMasterIdLst>
    <p:notesMasterId r:id="rId10"/>
  </p:notesMasterIdLst>
  <p:sldIdLst>
    <p:sldId id="257" r:id="rId3"/>
    <p:sldId id="261" r:id="rId4"/>
    <p:sldId id="258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A84F3FF-8C9A-458C-B2D3-212DFB6EDBC2}">
          <p14:sldIdLst>
            <p14:sldId id="257"/>
            <p14:sldId id="261"/>
            <p14:sldId id="258"/>
          </p14:sldIdLst>
        </p14:section>
        <p14:section name="Background" id="{2FDEA846-1D7B-4B9F-8FDB-976BD8B96FA6}">
          <p14:sldIdLst>
            <p14:sldId id="262"/>
          </p14:sldIdLst>
        </p14:section>
        <p14:section name="Experiment" id="{94F7BA0A-D754-4410-AD41-E9D105E75872}">
          <p14:sldIdLst>
            <p14:sldId id="263"/>
          </p14:sldIdLst>
        </p14:section>
        <p14:section name="Results" id="{9F5E65B7-C1DC-4A0E-93FE-AAE2D4A8C4EA}">
          <p14:sldIdLst>
            <p14:sldId id="264"/>
          </p14:sldIdLst>
        </p14:section>
        <p14:section name="Conclusion" id="{F96704C8-F609-4CC4-B662-2144DDEE8E2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7722" autoAdjust="0"/>
  </p:normalViewPr>
  <p:slideViewPr>
    <p:cSldViewPr snapToGrid="0">
      <p:cViewPr varScale="1">
        <p:scale>
          <a:sx n="117" d="100"/>
          <a:sy n="117" d="100"/>
        </p:scale>
        <p:origin x="40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5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6A3C2-2BA5-4209-B1BF-B025E4A865C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28AC-3158-4A6C-87D6-41E20EC9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0DDE9-42F6-4278-AA48-E67386986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Outline of talk to 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28AC-3158-4A6C-87D6-41E20EC9E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Scope</a:t>
            </a:r>
            <a:r>
              <a:rPr lang="en-US" dirty="0"/>
              <a:t> – The technical content to cover, and what context these content will be covered in. This also includes the “picture” the content will be presented in: including models, modes, nomenclature, and conventions.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Extent</a:t>
            </a:r>
            <a:r>
              <a:rPr lang="en-US" dirty="0"/>
              <a:t> – The boundary conditions of the content, including background and continued reading</a:t>
            </a:r>
          </a:p>
          <a:p>
            <a:pPr lvl="0"/>
            <a:endParaRPr lang="en-US" dirty="0"/>
          </a:p>
          <a:p>
            <a:pPr lvl="0"/>
            <a:r>
              <a:rPr lang="en-US" i="1" dirty="0"/>
              <a:t>Note – attempt to set boundaries in question depth using this slide. Explain the breadth of topics you wish to cover so as to inform a highly inquisitive audience (e.g. your advisors) who might otherwise derail your presentation over minute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28AC-3158-4A6C-87D6-41E20EC9E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79" y="795183"/>
            <a:ext cx="10237273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17579" y="3528542"/>
            <a:ext cx="10237273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26C5-09DB-4E40-9FA5-DA0FD04C18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800" spc="150" dirty="0">
                <a:latin typeface="LM Roman 12" panose="00000500000000000000" pitchFamily="2" charset="0"/>
              </a:rPr>
              <a:t>Slide 1 – Spencer L. Fretwell – ACOT Meeting – Virtual: April 23, 2021 – Nuclear Physics Parallel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EE0B4-775F-45A8-AA38-9BE2C0F89BE9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7D3BC-A577-4CCF-80E7-BD12C69E99A6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700AF73-5C2F-4C7B-B55C-AE19DCB226C7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effectLst>
                  <a:innerShdw blurRad="50800" dist="25400" dir="13500000">
                    <a:schemeClr val="accent1"/>
                  </a:innerShdw>
                </a:effectLst>
              </a:rPr>
              <a:t>COLORADO SCHOOL OF MINES	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3DFE7CE-C405-42DB-8DCC-F98229220B2D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kern="1200" spc="300" baseline="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1"/>
                  </a:innerShdw>
                </a:effectLst>
                <a:latin typeface="LM Roman 12" panose="00000500000000000000" pitchFamily="2" charset="0"/>
                <a:ea typeface="+mn-ea"/>
                <a:cs typeface="+mn-cs"/>
              </a:rPr>
              <a:t>DEPARTMENT OF PHYSICS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A91E2C-987F-ED59-D3E7-18F8DBB734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563" y="3710634"/>
            <a:ext cx="10237273" cy="2352173"/>
          </a:xfrm>
        </p:spPr>
        <p:txBody>
          <a:bodyPr/>
          <a:lstStyle>
            <a:lvl1pPr>
              <a:defRPr i="0">
                <a:latin typeface="LM Roman 12" panose="00000500000000000000" pitchFamily="2" charset="0"/>
              </a:defRPr>
            </a:lvl1pPr>
          </a:lstStyle>
          <a:p>
            <a:pPr lvl="0"/>
            <a:r>
              <a:rPr lang="en-US" dirty="0"/>
              <a:t>Meeting – Session</a:t>
            </a:r>
          </a:p>
          <a:p>
            <a:pPr lvl="0"/>
            <a:r>
              <a:rPr lang="en-US" dirty="0"/>
              <a:t>Spencer Fretwell – Organization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34062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cope+Ex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2"/>
              </a:gs>
              <a:gs pos="42000">
                <a:schemeClr val="accent2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(Scope and Extent)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2"/>
              </a:gs>
              <a:gs pos="42000">
                <a:schemeClr val="accent2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Optima Pro Roman" panose="020B0502050508020304" pitchFamily="34" charset="0"/>
              </a:rPr>
              <a:t>DEPARTMENT OF PHYSICS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55BDFB-4CCB-926B-2B15-FAF6D21E79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2"/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4E332-61B3-8EE9-B4D5-D0CFAEA4431C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10929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Optima Pro Roman" panose="020B05020505080203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(Background)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Optima Pro Roman" panose="020B0502050508020304" pitchFamily="34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2AE-1491-F759-48F6-9FD105C605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3"/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FC96-453A-177A-9416-720D20432EC5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426005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Experim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(Experiment)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Optima Pro Roman" panose="020B0502050508020304" pitchFamily="34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6A65-2B43-F29A-B7C0-26EF8C06C3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4"/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0393D2-0FA8-67DA-7F82-D4EA1E439501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09629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esults and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(Results and Discussion)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Optima Pro Roman" panose="020B0502050508020304" pitchFamily="34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A8E30-0A80-7CF6-FBF6-8A9F4EFD8581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kern="800" spc="150" baseline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15614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Conclu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(Conclusion)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effectLst>
                  <a:innerShdw blurRad="50800" dist="25400" dir="13500000">
                    <a:schemeClr val="accent6"/>
                  </a:innerShdw>
                </a:effectLst>
                <a:latin typeface="Optima Pro Roman" panose="020B0502050508020304" pitchFamily="34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344D061-2DB3-3F04-0F4D-D1B582436734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b="0" kern="800" spc="150" smtClean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6715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(Generic)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019C29-C72C-4E9C-8002-2B25D024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kern="800" spc="150" dirty="0">
                <a:latin typeface="LM Roman 12" panose="00000500000000000000" pitchFamily="2" charset="0"/>
              </a:rPr>
              <a:t>Slide 1 – Spencer L. Fretwell – ACOT Meeting – Virtual: April 23, 2021 – Nuclear Physics Parallel Session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51F254-F89E-4B68-B52C-5E013A7E78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effectLst>
                  <a:innerShdw blurRad="50800" dist="25400" dir="13500000">
                    <a:schemeClr val="accent1"/>
                  </a:innerShdw>
                </a:effectLst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kern="1200" spc="300" baseline="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1"/>
                  </a:innerShdw>
                </a:effectLst>
                <a:latin typeface="LM Roman 12" panose="00000500000000000000" pitchFamily="2" charset="0"/>
                <a:ea typeface="+mn-ea"/>
                <a:cs typeface="+mn-cs"/>
              </a:rPr>
              <a:t>DEPARTMENT OF PHYSICS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51B8CC-0E43-48CE-9941-E2757C65969C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effectLst>
                  <a:innerShdw blurRad="50800" dist="25400" dir="13500000">
                    <a:schemeClr val="accent1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kern="800" spc="150" smtClean="0">
                <a:effectLst>
                  <a:innerShdw blurRad="50800" dist="25400" dir="13500000">
                    <a:schemeClr val="accent1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effectLst>
                  <a:innerShdw blurRad="50800" dist="25400" dir="13500000">
                    <a:schemeClr val="accent1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2983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cope+Ex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2"/>
              </a:gs>
              <a:gs pos="42000">
                <a:schemeClr val="accent2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(Scope and Extent)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2"/>
              </a:gs>
              <a:gs pos="42000">
                <a:schemeClr val="accent2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</a:rPr>
              <a:t>DEPARTMENT OF PHYSICS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55BDFB-4CCB-926B-2B15-FAF6D21E79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Clr>
                <a:schemeClr val="accent2"/>
              </a:buClr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4E332-61B3-8EE9-B4D5-D0CFAEA4431C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8193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(Background)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2AE-1491-F759-48F6-9FD105C605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Clr>
                <a:schemeClr val="accent3"/>
              </a:buClr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Clr>
                <a:schemeClr val="accent3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FC96-453A-177A-9416-720D20432EC5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4777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Experim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(Experiment)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LM Roman 12" panose="00000500000000000000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LM Roman 12" panose="00000500000000000000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6A65-2B43-F29A-B7C0-26EF8C06C3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Clr>
                <a:schemeClr val="accent4"/>
              </a:buClr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0393D2-0FA8-67DA-7F82-D4EA1E439501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37259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esults and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(Results and Discussion)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LM Roman 12" panose="00000500000000000000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LM Roman 12" panose="00000500000000000000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A8E30-0A80-7CF6-FBF6-8A9F4EFD8581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kern="800" spc="150" baseline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4312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Conclu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(Conclusion)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LM Roman 12" panose="00000500000000000000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effectLst>
                  <a:innerShdw blurRad="50800" dist="25400" dir="13500000">
                    <a:schemeClr val="accent6"/>
                  </a:innerShdw>
                </a:effectLst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LM Roman 12" panose="00000500000000000000" pitchFamily="2" charset="0"/>
              </a:defRPr>
            </a:lvl1pPr>
            <a:lvl2pPr marL="285750" indent="-227013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LM Roman 12" panose="00000500000000000000" pitchFamily="2" charset="0"/>
              </a:defRPr>
            </a:lvl2pPr>
            <a:lvl3pPr marL="461963" indent="-174625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3pPr>
            <a:lvl4pPr marL="684213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4pPr>
            <a:lvl5pPr marL="858838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344D061-2DB3-3F04-0F4D-D1B582436734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LM Roman 12" panose="00000500000000000000" pitchFamily="2" charset="0"/>
              </a:rPr>
              <a:t>Slide </a:t>
            </a:r>
            <a:fld id="{322FCD35-B4E3-41C7-AD26-F2AE6908E303}" type="slidenum">
              <a:rPr lang="en-US" b="0" kern="800" spc="150" smtClean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LM Roman 12" panose="00000500000000000000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LM Roman 12" panose="00000500000000000000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13869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79" y="795183"/>
            <a:ext cx="10237273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4400"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17579" y="3528542"/>
            <a:ext cx="10237273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26C5-09DB-4E40-9FA5-DA0FD04C18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800" spc="150" dirty="0">
                <a:latin typeface="LM Roman 12" panose="00000500000000000000" pitchFamily="2" charset="0"/>
              </a:rPr>
              <a:t>Slide 1 – Spencer L. Fretwell – ACOT Meeting – Virtual: April 23, 2021 – Nuclear Physics Parallel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EE0B4-775F-45A8-AA38-9BE2C0F89BE9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7D3BC-A577-4CCF-80E7-BD12C69E99A6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700AF73-5C2F-4C7B-B55C-AE19DCB226C7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3DFE7CE-C405-42DB-8DCC-F98229220B2D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kern="1200" spc="300" baseline="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  <a:ea typeface="+mn-ea"/>
                <a:cs typeface="+mn-cs"/>
              </a:rPr>
              <a:t>DEPARTMENT OF PHYSICS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2616415-C5C3-5EBC-7A1E-8E11AE9F6C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563" y="3710634"/>
            <a:ext cx="10237273" cy="2352173"/>
          </a:xfrm>
        </p:spPr>
        <p:txBody>
          <a:bodyPr/>
          <a:lstStyle>
            <a:lvl1pPr>
              <a:defRPr i="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Meeting – Session</a:t>
            </a:r>
          </a:p>
          <a:p>
            <a:pPr lvl="0"/>
            <a:r>
              <a:rPr lang="en-US" dirty="0"/>
              <a:t>Spencer Fretwell – Organization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1499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019C29-C72C-4E9C-8002-2B25D024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kern="800" spc="150" dirty="0">
                <a:latin typeface="LM Roman 12" panose="00000500000000000000" pitchFamily="2" charset="0"/>
              </a:rPr>
              <a:t>Slide 1 – Spencer L. Fretwell – ACOT Meeting – Virtual: April 23, 2021 – Nuclear Physics Parallel Session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51F254-F89E-4B68-B52C-5E013A7E78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1"/>
              </a:gs>
              <a:gs pos="42000">
                <a:schemeClr val="accent1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kern="1200" spc="300" baseline="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  <a:ea typeface="+mn-ea"/>
                <a:cs typeface="+mn-cs"/>
              </a:rPr>
              <a:t>DEPARTMENT OF PHYSICS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51B8CC-0E43-48CE-9941-E2757C65969C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</a:rPr>
              <a:t>Slide </a:t>
            </a:r>
            <a:fld id="{322FCD35-B4E3-41C7-AD26-F2AE6908E303}" type="slidenum">
              <a:rPr lang="en-US" kern="800" spc="150" smtClean="0"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effectLst>
                  <a:innerShdw blurRad="50800" dist="25400" dir="13500000">
                    <a:schemeClr val="accent1"/>
                  </a:innerShdw>
                </a:effectLst>
                <a:latin typeface="Optima Pro Roman" panose="020B0502050508020304" pitchFamily="34" charset="0"/>
              </a:rPr>
              <a:t>	Spencer L. Fretwell – Meeting – Format: Date – Session	Release #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FA9462-5AF2-0535-B7C5-F1072F25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Optima Pro Roman" panose="020B0502050508020304" pitchFamily="34" charset="0"/>
              </a:defRPr>
            </a:lvl1pPr>
          </a:lstStyle>
          <a:p>
            <a:r>
              <a:rPr lang="en-US" dirty="0"/>
              <a:t>(Generic)</a:t>
            </a:r>
          </a:p>
        </p:txBody>
      </p:sp>
    </p:spTree>
    <p:extLst>
      <p:ext uri="{BB962C8B-B14F-4D97-AF65-F5344CB8AC3E}">
        <p14:creationId xmlns:p14="http://schemas.microsoft.com/office/powerpoint/2010/main" val="403100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19476"/>
            <a:ext cx="12192000" cy="449946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LM Roman 10" panose="00000500000000000000" pitchFamily="50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F67B6-464F-4ACB-8D61-91C09D042A71}"/>
              </a:ext>
            </a:extLst>
          </p:cNvPr>
          <p:cNvCxnSpPr>
            <a:cxnSpLocks/>
          </p:cNvCxnSpPr>
          <p:nvPr userDrawn="1"/>
        </p:nvCxnSpPr>
        <p:spPr>
          <a:xfrm>
            <a:off x="0" y="6518947"/>
            <a:ext cx="121920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D205-05CE-A9EA-374D-B2D5A4C1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5563" lvl="0" indent="-55563" defTabSz="685800">
              <a:buClr>
                <a:schemeClr val="accent2"/>
              </a:buClr>
              <a:buFontTx/>
              <a:buChar char=" "/>
            </a:pPr>
            <a:r>
              <a:rPr lang="en-US" dirty="0"/>
              <a:t>Click to edit Master text styles</a:t>
            </a:r>
          </a:p>
          <a:p>
            <a:pPr marL="230188" lvl="1" indent="-174625" defTabSz="684213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Second level</a:t>
            </a:r>
          </a:p>
          <a:p>
            <a:pPr marL="396875" lvl="2" indent="-166688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Third level</a:t>
            </a:r>
          </a:p>
          <a:p>
            <a:pPr marL="573088" lvl="3" indent="-176213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Fourth level</a:t>
            </a:r>
          </a:p>
          <a:p>
            <a:pPr marL="1030288" lvl="4" indent="-176213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4E08-443C-FE48-B3C1-E9BCEC99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709" y="156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13FC-6A96-44F5-9E91-48A326159E8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4F3F-0AF2-F1F8-B6F9-E9647E2B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9" r:id="rId2"/>
    <p:sldLayoutId id="2147483731" r:id="rId3"/>
    <p:sldLayoutId id="2147483720" r:id="rId4"/>
    <p:sldLayoutId id="2147483718" r:id="rId5"/>
    <p:sldLayoutId id="2147483732" r:id="rId6"/>
    <p:sldLayoutId id="2147483734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i="0" kern="1200" cap="none" dirty="0">
          <a:solidFill>
            <a:schemeClr val="tx1"/>
          </a:solidFill>
          <a:effectLst/>
          <a:latin typeface="LM Roman 17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800" b="0" kern="1200" dirty="0" smtClean="0">
          <a:solidFill>
            <a:schemeClr val="tx1"/>
          </a:solidFill>
          <a:effectLst/>
          <a:latin typeface="LM Roman 12" panose="0000050000000000000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600" b="0" kern="1200" cap="none" baseline="0" dirty="0" smtClean="0">
          <a:solidFill>
            <a:schemeClr val="tx1"/>
          </a:solidFill>
          <a:effectLst/>
          <a:latin typeface="LM Roman 12" panose="0000050000000000000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 smtClean="0">
          <a:solidFill>
            <a:schemeClr val="tx1"/>
          </a:solidFill>
          <a:effectLst/>
          <a:latin typeface="LM Roman 10" panose="00000500000000000000" pitchFamily="50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200" b="0" kern="1200" cap="none" baseline="0" dirty="0" smtClean="0">
          <a:solidFill>
            <a:schemeClr val="tx1"/>
          </a:solidFill>
          <a:effectLst/>
          <a:latin typeface="LM Roman 10" panose="00000500000000000000" pitchFamily="50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100" b="1" kern="1200" dirty="0">
          <a:solidFill>
            <a:schemeClr val="tx1"/>
          </a:solidFill>
          <a:effectLst/>
          <a:latin typeface="LM Roman 12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19476"/>
            <a:ext cx="12192000" cy="449946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LM Roman 10" panose="00000500000000000000" pitchFamily="50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F67B6-464F-4ACB-8D61-91C09D042A71}"/>
              </a:ext>
            </a:extLst>
          </p:cNvPr>
          <p:cNvCxnSpPr>
            <a:cxnSpLocks/>
          </p:cNvCxnSpPr>
          <p:nvPr userDrawn="1"/>
        </p:nvCxnSpPr>
        <p:spPr>
          <a:xfrm>
            <a:off x="0" y="6518947"/>
            <a:ext cx="121920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D205-05CE-A9EA-374D-B2D5A4C1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5563" lvl="0" indent="-55563" defTabSz="685800">
              <a:buClr>
                <a:schemeClr val="accent2"/>
              </a:buClr>
              <a:buFontTx/>
              <a:buChar char=" "/>
            </a:pPr>
            <a:r>
              <a:rPr lang="en-US" dirty="0"/>
              <a:t>Click to edit Master text styles</a:t>
            </a:r>
          </a:p>
          <a:p>
            <a:pPr marL="230188" lvl="1" indent="-174625" defTabSz="684213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Second level</a:t>
            </a:r>
          </a:p>
          <a:p>
            <a:pPr marL="396875" lvl="2" indent="-166688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Third level</a:t>
            </a:r>
          </a:p>
          <a:p>
            <a:pPr marL="573088" lvl="3" indent="-176213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Fourth level</a:t>
            </a:r>
          </a:p>
          <a:p>
            <a:pPr marL="1030288" lvl="4" indent="-176213" defTabSz="685800">
              <a:buClr>
                <a:schemeClr val="accent3"/>
              </a:buClr>
              <a:buFont typeface="Cambria Math" panose="02040503050406030204" pitchFamily="18" charset="0"/>
              <a:buChar char="⤷"/>
            </a:pP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4E08-443C-FE48-B3C1-E9BCEC99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709" y="156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13FC-6A96-44F5-9E91-48A326159E8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4F3F-0AF2-F1F8-B6F9-E9647E2B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i="0" kern="1200" cap="none" dirty="0">
          <a:solidFill>
            <a:schemeClr val="tx1"/>
          </a:solidFill>
          <a:effectLst/>
          <a:latin typeface="LM Roman 17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800" b="0" kern="120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600" b="0" kern="1200" cap="none" baseline="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200" b="0" kern="1200" cap="none" baseline="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100" b="1" kern="1200" dirty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BFB893-6551-31AF-84D4-9EC6AE216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E2D87-5E57-41D7-B294-D8F437BD1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Meeting </a:t>
            </a:r>
            <a:r>
              <a:rPr lang="en-US" noProof="0" dirty="0"/>
              <a:t>– Session</a:t>
            </a:r>
          </a:p>
          <a:p>
            <a:pPr lvl="0"/>
            <a:r>
              <a:rPr lang="en-US" noProof="0" dirty="0"/>
              <a:t>Spencer Fretwell – Organization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r>
              <a:rPr lang="en-US" noProof="0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14375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26FE-6217-052C-5491-812F435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3882EF-2A2D-1EB8-9244-FE1DB72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E7324-4B00-5EB3-0B38-779F8898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5D3EC-F005-AC86-BBAD-2D7AE183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0534-ECB2-DE68-FC0F-AF83A50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5207-2042-C85D-99AC-F58FAEAA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360D-3EC2-A482-76B0-006F958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58FA-F0F7-C466-674D-41EE15E6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4067-A89E-6CD7-832E-47DEF9D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112-9927-2983-086C-3E385A4C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A69498-F14A-45D9-B641-8484DA70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77E75-D817-8EEB-C1C3-847CBA1D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46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">
  <a:themeElements>
    <a:clrScheme name="Professional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3D8B7A"/>
      </a:accent1>
      <a:accent2>
        <a:srgbClr val="3D738B"/>
      </a:accent2>
      <a:accent3>
        <a:srgbClr val="3D3D8B"/>
      </a:accent3>
      <a:accent4>
        <a:srgbClr val="8B3D7E"/>
      </a:accent4>
      <a:accent5>
        <a:srgbClr val="3D8B60"/>
      </a:accent5>
      <a:accent6>
        <a:srgbClr val="8B893D"/>
      </a:accent6>
      <a:hlink>
        <a:srgbClr val="00A0F0"/>
      </a:hlink>
      <a:folHlink>
        <a:srgbClr val="3D718B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ersonal">
  <a:themeElements>
    <a:clrScheme name="Professional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3D8B7A"/>
      </a:accent1>
      <a:accent2>
        <a:srgbClr val="3D738B"/>
      </a:accent2>
      <a:accent3>
        <a:srgbClr val="3D3D8B"/>
      </a:accent3>
      <a:accent4>
        <a:srgbClr val="8B3D7E"/>
      </a:accent4>
      <a:accent5>
        <a:srgbClr val="3D8B60"/>
      </a:accent5>
      <a:accent6>
        <a:srgbClr val="8B893D"/>
      </a:accent6>
      <a:hlink>
        <a:srgbClr val="00A0F0"/>
      </a:hlink>
      <a:folHlink>
        <a:srgbClr val="3D718B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127</Words>
  <Application>Microsoft Office PowerPoint</Application>
  <PresentationFormat>Widescreen</PresentationFormat>
  <Paragraphs>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Meiryo</vt:lpstr>
      <vt:lpstr>Arial</vt:lpstr>
      <vt:lpstr>Avenir Next LT Pro</vt:lpstr>
      <vt:lpstr>Calibri</vt:lpstr>
      <vt:lpstr>Cambria Math</vt:lpstr>
      <vt:lpstr>LM Roman 10</vt:lpstr>
      <vt:lpstr>LM Roman 12</vt:lpstr>
      <vt:lpstr>LM Roman 17</vt:lpstr>
      <vt:lpstr>Optima Pro Roman</vt:lpstr>
      <vt:lpstr>Professional</vt:lpstr>
      <vt:lpstr>Personal</vt:lpstr>
      <vt:lpstr>PowerPoint Presentation</vt:lpstr>
      <vt:lpstr>Overview</vt:lpstr>
      <vt:lpstr>PowerPoint Presentation</vt:lpstr>
      <vt:lpstr>Background</vt:lpstr>
      <vt:lpstr>PowerPoint Presentation</vt:lpstr>
      <vt:lpstr>Results and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Fretwell</dc:creator>
  <cp:lastModifiedBy>Spencer Fretwell</cp:lastModifiedBy>
  <cp:revision>79</cp:revision>
  <dcterms:created xsi:type="dcterms:W3CDTF">2021-04-17T21:05:46Z</dcterms:created>
  <dcterms:modified xsi:type="dcterms:W3CDTF">2023-04-25T02:00:21Z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filetime>2001-01-01T10:00:00Z</vt:filetime>
  </property>
  <property fmtid="{D5CDD505-2E9C-101B-9397-08002B2CF9AE}" pid="3" name="Location">
    <vt:lpwstr>[Location]</vt:lpwstr>
  </property>
  <property fmtid="{D5CDD505-2E9C-101B-9397-08002B2CF9AE}" pid="4" name="Session">
    <vt:lpwstr>[Session]</vt:lpwstr>
  </property>
  <property fmtid="{D5CDD505-2E9C-101B-9397-08002B2CF9AE}" pid="5" name="Release #">
    <vt:lpwstr>[LLNL #]</vt:lpwstr>
  </property>
</Properties>
</file>