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3"/>
    <p:restoredTop sz="94690"/>
  </p:normalViewPr>
  <p:slideViewPr>
    <p:cSldViewPr snapToGrid="0" snapToObjects="1">
      <p:cViewPr varScale="1">
        <p:scale>
          <a:sx n="80" d="100"/>
          <a:sy n="80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7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7766-DD63-664A-AEA4-94D1DE0C369E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3F5D-E63C-3145-8D7D-0FDDF10D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Basemap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38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Imagery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153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Digital Elevation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0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Dam Location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04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Flow Modeling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45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Contributing Area (Watershed)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8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Inundation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571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GIS Polygon 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082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1723550"/>
            <a:ext cx="6123666" cy="4925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5696"/>
            <a:ext cx="7827545" cy="3880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71451" y="5743575"/>
            <a:ext cx="8015287" cy="828675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User Interface &amp; Documentation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02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2016-07-07T04:12:08Z</dcterms:created>
  <dcterms:modified xsi:type="dcterms:W3CDTF">2016-07-07T04:47:27Z</dcterms:modified>
</cp:coreProperties>
</file>