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ru-RU" sz="1000" dirty="0" smtClean="0"/>
          </a:p>
          <a:p>
            <a:pPr algn="r"/>
            <a:endParaRPr lang="ru-RU" sz="1000" dirty="0"/>
          </a:p>
          <a:p>
            <a:pPr algn="r"/>
            <a:r>
              <a:rPr lang="ru-RU" sz="1000" dirty="0" smtClean="0"/>
              <a:t>Выполнил Козырев Сергей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25252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игру, приближенную к оригинальной игре </a:t>
            </a:r>
            <a:r>
              <a:rPr lang="en-US" dirty="0" smtClean="0"/>
              <a:t>Cookie clicker.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95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</a:t>
            </a:r>
          </a:p>
          <a:p>
            <a:r>
              <a:rPr lang="en-US" dirty="0" smtClean="0"/>
              <a:t>Math</a:t>
            </a:r>
          </a:p>
          <a:p>
            <a:r>
              <a:rPr lang="en-US" dirty="0" smtClean="0"/>
              <a:t>Random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199" y="1409657"/>
            <a:ext cx="3715318" cy="14705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370" y="3079830"/>
            <a:ext cx="2723147" cy="272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23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23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Проект по Pygame</vt:lpstr>
      <vt:lpstr>Цель проекта</vt:lpstr>
      <vt:lpstr>Используемые библиотеки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</dc:title>
  <dc:creator>Сергей Козырев</dc:creator>
  <cp:lastModifiedBy>Сергей Козырев</cp:lastModifiedBy>
  <cp:revision>1</cp:revision>
  <dcterms:created xsi:type="dcterms:W3CDTF">2021-02-28T10:27:07Z</dcterms:created>
  <dcterms:modified xsi:type="dcterms:W3CDTF">2021-02-28T10:33:19Z</dcterms:modified>
</cp:coreProperties>
</file>