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5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2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0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30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1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51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87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8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9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0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6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0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3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0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1C3D38-4011-47C8-9DFA-8F4EE89FDBD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B686F3-3790-4167-B3F4-0A2109729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79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14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Sqlalchemy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2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477982"/>
            <a:ext cx="818469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добавления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19" y="368310"/>
            <a:ext cx="8534400" cy="25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4" y="206814"/>
            <a:ext cx="7064361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заказа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77457"/>
            <a:ext cx="7402363" cy="44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60317"/>
            <a:ext cx="9432377" cy="39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62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15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Сектор</vt:lpstr>
      <vt:lpstr>Web проект</vt:lpstr>
      <vt:lpstr>Используемые библиотеки</vt:lpstr>
      <vt:lpstr>Основная страница</vt:lpstr>
      <vt:lpstr>Страница добавления товара</vt:lpstr>
      <vt:lpstr>Корзина</vt:lpstr>
      <vt:lpstr>Оформление заказа</vt:lpstr>
      <vt:lpstr>Чек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проект</dc:title>
  <dc:creator>Сергей Козырев</dc:creator>
  <cp:lastModifiedBy>Сергей Козырев</cp:lastModifiedBy>
  <cp:revision>1</cp:revision>
  <dcterms:created xsi:type="dcterms:W3CDTF">2021-04-25T11:52:39Z</dcterms:created>
  <dcterms:modified xsi:type="dcterms:W3CDTF">2021-04-25T11:56:54Z</dcterms:modified>
</cp:coreProperties>
</file>