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game-life-project" TargetMode="External"/><Relationship Id="rId2" Type="http://schemas.openxmlformats.org/officeDocument/2006/relationships/hyperlink" Target="https://github.com/SerzhRedAlert/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889462"/>
            <a:ext cx="9448800" cy="1512916"/>
          </a:xfrm>
        </p:spPr>
        <p:txBody>
          <a:bodyPr>
            <a:normAutofit/>
          </a:bodyPr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Жизнь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3040" y="2734886"/>
            <a:ext cx="4879571" cy="2352502"/>
          </a:xfrm>
        </p:spPr>
        <p:txBody>
          <a:bodyPr>
            <a:noAutofit/>
          </a:bodyPr>
          <a:lstStyle/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Авторы: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 Шульгин Сергей Сергеевич, 7 класс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Дроздов Тимофей Александрович, 7 класс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Научный </a:t>
            </a:r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руководитель: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err="1" smtClean="0">
                <a:latin typeface="Calibri" pitchFamily="34" charset="0"/>
                <a:cs typeface="Calibri" pitchFamily="34" charset="0"/>
              </a:rPr>
              <a:t>Шуйкова</a:t>
            </a:r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 Инесса Анатольевна, к.т.н.,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доцент кафедры прикладной математики ЛГТУ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52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895" y="764373"/>
            <a:ext cx="10791305" cy="1293028"/>
          </a:xfrm>
        </p:spPr>
        <p:txBody>
          <a:bodyPr/>
          <a:lstStyle/>
          <a:p>
            <a:pPr algn="ctr"/>
            <a:r>
              <a:rPr lang="ru-RU" dirty="0" smtClean="0">
                <a:latin typeface="Calibri" pitchFamily="34" charset="0"/>
                <a:cs typeface="Calibri" pitchFamily="34" charset="0"/>
              </a:rPr>
              <a:t>Спасибо за внимание!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Содержимое 3" descr="ЖИЗА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8" y="2193925"/>
            <a:ext cx="11596254" cy="402431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707" y="1221970"/>
            <a:ext cx="2610196" cy="98505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Введение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02178" y="2660073"/>
            <a:ext cx="8840585" cy="2227810"/>
          </a:xfrm>
        </p:spPr>
        <p:txBody>
          <a:bodyPr/>
          <a:lstStyle/>
          <a:p>
            <a:r>
              <a:rPr lang="ru-RU" dirty="0" smtClean="0"/>
              <a:t>Игра «Жизнь» — клеточный автомат, придуманный английским математиком Джоном </a:t>
            </a:r>
            <a:r>
              <a:rPr lang="ru-RU" dirty="0" err="1" smtClean="0"/>
              <a:t>Конвеем</a:t>
            </a:r>
            <a:r>
              <a:rPr lang="ru-RU" dirty="0" smtClean="0"/>
              <a:t> в 1970 году. Нами было принято решение воссоздать игру “Жизнь” в консольном приложении на языке программирования </a:t>
            </a:r>
            <a:r>
              <a:rPr lang="en-US" dirty="0" smtClean="0"/>
              <a:t>C</a:t>
            </a:r>
            <a:r>
              <a:rPr lang="ru-RU" dirty="0" smtClean="0"/>
              <a:t>++.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04700" y="772531"/>
            <a:ext cx="7789025" cy="1293028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Историческая справка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ru-RU" dirty="0" smtClean="0"/>
              <a:t>«Жизнь» (англ. </a:t>
            </a:r>
            <a:r>
              <a:rPr lang="ru-RU" dirty="0" err="1" smtClean="0"/>
              <a:t>Conway's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Life</a:t>
            </a:r>
            <a:r>
              <a:rPr lang="ru-RU" dirty="0" smtClean="0"/>
              <a:t>) —модель, поведение простых существ в некоторой среде обитания. Игра интересна с математической точки зрения тем, что проста и универсальна. В рамках этой модели можно доказывать интересные, неочевидные гипотезы в математике, теории вычислимости, физике, теоретической биологии и микромеханике, результаты которых интересны с практической точки зрения, особенно в современной IT-индустрии. Игра придумана английским математиком Джоном </a:t>
            </a:r>
            <a:r>
              <a:rPr lang="ru-RU" dirty="0" err="1" smtClean="0"/>
              <a:t>Конуэем</a:t>
            </a:r>
            <a:r>
              <a:rPr lang="ru-RU" dirty="0" smtClean="0"/>
              <a:t> в 1970 году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43560" y="764373"/>
            <a:ext cx="6492240" cy="1293028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Цель, и задачи для её выполнения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smtClean="0"/>
              <a:t>Создание консольного приложения на языке программирования </a:t>
            </a:r>
            <a:r>
              <a:rPr lang="en-US" dirty="0" smtClean="0"/>
              <a:t>C</a:t>
            </a:r>
            <a:r>
              <a:rPr lang="ru-RU" dirty="0" smtClean="0"/>
              <a:t>++, моделирующее игру “Жизнь”.</a:t>
            </a:r>
            <a:r>
              <a:rPr lang="ru-RU" b="1" dirty="0" smtClean="0"/>
              <a:t> </a:t>
            </a:r>
            <a:endParaRPr lang="ru-RU" b="1" dirty="0" smtClean="0"/>
          </a:p>
          <a:p>
            <a:r>
              <a:rPr lang="ru-RU" dirty="0" smtClean="0"/>
              <a:t>Задачи, для её выполнения</a:t>
            </a:r>
            <a:r>
              <a:rPr lang="en-US" dirty="0" smtClean="0"/>
              <a:t>: </a:t>
            </a:r>
            <a:endParaRPr lang="ru-RU" dirty="0" smtClean="0"/>
          </a:p>
          <a:p>
            <a:pPr lvl="0">
              <a:buNone/>
            </a:pPr>
            <a:r>
              <a:rPr lang="ru-RU" dirty="0" smtClean="0"/>
              <a:t>	1.Изучение </a:t>
            </a:r>
            <a:r>
              <a:rPr lang="ru-RU" dirty="0" smtClean="0"/>
              <a:t>Интернет ресурсов по теме проекта.</a:t>
            </a:r>
          </a:p>
          <a:p>
            <a:pPr lvl="0">
              <a:buNone/>
            </a:pPr>
            <a:r>
              <a:rPr lang="ru-RU" dirty="0" smtClean="0"/>
              <a:t>	2.Изучение </a:t>
            </a:r>
            <a:r>
              <a:rPr lang="ru-RU" dirty="0" smtClean="0"/>
              <a:t>правил игры «Жизнь».</a:t>
            </a:r>
          </a:p>
          <a:p>
            <a:pPr lvl="0">
              <a:buNone/>
            </a:pPr>
            <a:r>
              <a:rPr lang="ru-RU" dirty="0" smtClean="0"/>
              <a:t>	3.Выбор </a:t>
            </a:r>
            <a:r>
              <a:rPr lang="ru-RU" dirty="0" smtClean="0"/>
              <a:t>языка программирования, на котором будет написана игра.</a:t>
            </a:r>
          </a:p>
          <a:p>
            <a:pPr lvl="0">
              <a:buNone/>
            </a:pPr>
            <a:r>
              <a:rPr lang="ru-RU" dirty="0" smtClean="0"/>
              <a:t>	4.Создание </a:t>
            </a:r>
            <a:r>
              <a:rPr lang="ru-RU" dirty="0" smtClean="0"/>
              <a:t>консольного приложения, которое будет моделировать игру «Жизнь».</a:t>
            </a:r>
          </a:p>
          <a:p>
            <a:pPr lvl="0">
              <a:buNone/>
            </a:pPr>
            <a:r>
              <a:rPr lang="ru-RU" dirty="0" smtClean="0"/>
              <a:t>	5.Создание </a:t>
            </a:r>
            <a:r>
              <a:rPr lang="ru-RU" dirty="0" err="1" smtClean="0"/>
              <a:t>репозитория</a:t>
            </a:r>
            <a:r>
              <a:rPr lang="ru-RU" dirty="0" smtClean="0"/>
              <a:t> с исходным кодом игры на </a:t>
            </a:r>
            <a:r>
              <a:rPr lang="en-US" dirty="0" err="1" smtClean="0"/>
              <a:t>GitHub</a:t>
            </a:r>
            <a:r>
              <a:rPr lang="ru-RU" dirty="0" smtClean="0"/>
              <a:t>.</a:t>
            </a:r>
          </a:p>
          <a:p>
            <a:pPr lvl="0">
              <a:buNone/>
            </a:pPr>
            <a:r>
              <a:rPr lang="ru-RU" dirty="0" smtClean="0"/>
              <a:t>	6.Создание </a:t>
            </a:r>
            <a:r>
              <a:rPr lang="ru-RU" dirty="0" smtClean="0"/>
              <a:t>сайта с подробной информацией о проекте.</a:t>
            </a:r>
          </a:p>
          <a:p>
            <a:endParaRPr lang="ru-RU" dirty="0" smtClean="0"/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699" y="1313412"/>
            <a:ext cx="3857104" cy="926870"/>
          </a:xfrm>
        </p:spPr>
        <p:txBody>
          <a:bodyPr>
            <a:normAutofit fontScale="90000"/>
          </a:bodyPr>
          <a:lstStyle/>
          <a:p>
            <a:r>
              <a:rPr lang="ru-RU" sz="4400" dirty="0" smtClean="0">
                <a:latin typeface="Calibri" pitchFamily="34" charset="0"/>
                <a:cs typeface="Calibri" pitchFamily="34" charset="0"/>
              </a:rPr>
              <a:t>Правила Игры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Место действия игры — размеченная на клетки плоскость, которая может быть безграничной, ограниченной или замкнутой.</a:t>
            </a:r>
          </a:p>
          <a:p>
            <a:pPr>
              <a:buNone/>
            </a:pPr>
            <a:r>
              <a:rPr lang="ru-RU" dirty="0" smtClean="0"/>
              <a:t>	Каждая </a:t>
            </a:r>
            <a:r>
              <a:rPr lang="ru-RU" dirty="0" smtClean="0"/>
              <a:t>клетка на этой поверхности имеет восемь соседей, окружающих её, и может находиться в двух состояниях: быть «живой» (заполненной) или «мёртвой» (пустой).</a:t>
            </a:r>
          </a:p>
          <a:p>
            <a:pPr>
              <a:buNone/>
            </a:pPr>
            <a:r>
              <a:rPr lang="ru-RU" dirty="0" smtClean="0"/>
              <a:t>   Распределение </a:t>
            </a:r>
            <a:r>
              <a:rPr lang="ru-RU" dirty="0" smtClean="0"/>
              <a:t>живых клеток в начале игры называется первым поколением. Каждое следующее поколение рассчитывается на основе предыдущего по таким правилам:</a:t>
            </a:r>
          </a:p>
          <a:p>
            <a:pPr>
              <a:buNone/>
            </a:pPr>
            <a:r>
              <a:rPr lang="ru-RU" dirty="0" smtClean="0"/>
              <a:t>    в </a:t>
            </a:r>
            <a:r>
              <a:rPr lang="ru-RU" dirty="0" smtClean="0"/>
              <a:t>пустой (мёртвой) клетке, с которой соседствуют три живые клетки, зарождается жизнь;</a:t>
            </a:r>
          </a:p>
          <a:p>
            <a:pPr>
              <a:buNone/>
            </a:pPr>
            <a:r>
              <a:rPr lang="ru-RU" dirty="0" smtClean="0"/>
              <a:t>	если </a:t>
            </a:r>
            <a:r>
              <a:rPr lang="ru-RU" dirty="0" smtClean="0"/>
              <a:t>у живой клетки есть две или три живые соседки, то эта клетка продолжает жить; в противном случае (если живых соседей меньше двух или больше трёх) клетка умирает («от одиночества» или «от перенаселённости»).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14121" y="813942"/>
            <a:ext cx="11032375" cy="129302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Calibri" pitchFamily="34" charset="0"/>
                <a:cs typeface="Calibri" pitchFamily="34" charset="0"/>
              </a:rPr>
              <a:t>Выбор языка программирования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используемого языка программирования мы решили выбрать </a:t>
            </a:r>
            <a:r>
              <a:rPr lang="en-US" dirty="0" smtClean="0"/>
              <a:t>C</a:t>
            </a:r>
            <a:r>
              <a:rPr lang="ru-RU" dirty="0" smtClean="0"/>
              <a:t>++, так как:</a:t>
            </a:r>
          </a:p>
          <a:p>
            <a:pPr>
              <a:buNone/>
            </a:pPr>
            <a:r>
              <a:rPr lang="ru-RU" dirty="0" smtClean="0"/>
              <a:t>	Это </a:t>
            </a:r>
            <a:r>
              <a:rPr lang="ru-RU" dirty="0" smtClean="0"/>
              <a:t>очень удобный язык программирования для создания консольных приложений, он очень быстрый, и не смотря на то, что он не поддерживает настолько большие числа как в </a:t>
            </a:r>
            <a:r>
              <a:rPr lang="en-US" dirty="0" smtClean="0"/>
              <a:t>Python</a:t>
            </a:r>
            <a:r>
              <a:rPr lang="ru-RU" dirty="0" smtClean="0"/>
              <a:t> 3, в игре “Жизнь” такие большие данные не используются.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771" y="772686"/>
            <a:ext cx="10957560" cy="1293028"/>
          </a:xfrm>
        </p:spPr>
        <p:txBody>
          <a:bodyPr/>
          <a:lstStyle/>
          <a:p>
            <a:pPr algn="l"/>
            <a:r>
              <a:rPr lang="ru-RU" dirty="0" smtClean="0">
                <a:latin typeface="Calibri" pitchFamily="34" charset="0"/>
                <a:cs typeface="Calibri" pitchFamily="34" charset="0"/>
              </a:rPr>
              <a:t>Создание кода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создавали код по плану:</a:t>
            </a:r>
          </a:p>
          <a:p>
            <a:pPr>
              <a:buNone/>
            </a:pPr>
            <a:r>
              <a:rPr lang="ru-RU" dirty="0" smtClean="0"/>
              <a:t>	1.Ввод </a:t>
            </a:r>
            <a:r>
              <a:rPr lang="ru-RU" dirty="0" smtClean="0"/>
              <a:t>размеров игрового поля с помощью переменных.</a:t>
            </a:r>
          </a:p>
          <a:p>
            <a:pPr>
              <a:buNone/>
            </a:pPr>
            <a:r>
              <a:rPr lang="ru-RU" dirty="0" smtClean="0"/>
              <a:t>	2.Выбор </a:t>
            </a:r>
            <a:r>
              <a:rPr lang="ru-RU" dirty="0" smtClean="0"/>
              <a:t>режима появления клеток: с помощью </a:t>
            </a:r>
            <a:r>
              <a:rPr lang="ru-RU" dirty="0" err="1" smtClean="0"/>
              <a:t>рандомайзера</a:t>
            </a:r>
            <a:r>
              <a:rPr lang="ru-RU" dirty="0" smtClean="0"/>
              <a:t> или вводом игроком координат живых клеток вручную. Для использования </a:t>
            </a:r>
            <a:r>
              <a:rPr lang="ru-RU" dirty="0" err="1" smtClean="0"/>
              <a:t>рандомайзера</a:t>
            </a:r>
            <a:r>
              <a:rPr lang="ru-RU" dirty="0" smtClean="0"/>
              <a:t> мы воспользовались функцией </a:t>
            </a:r>
            <a:r>
              <a:rPr lang="en-US" dirty="0" smtClean="0"/>
              <a:t>rand</a:t>
            </a:r>
            <a:r>
              <a:rPr lang="ru-RU" dirty="0" smtClean="0"/>
              <a:t>().</a:t>
            </a:r>
          </a:p>
          <a:p>
            <a:pPr>
              <a:buNone/>
            </a:pPr>
            <a:r>
              <a:rPr lang="ru-RU" dirty="0" smtClean="0"/>
              <a:t>	3.Далее </a:t>
            </a:r>
            <a:r>
              <a:rPr lang="ru-RU" dirty="0" smtClean="0"/>
              <a:t>игроку нужно ввести время обновления игрового поля в миллисекундах. Для этого мы использовали функцию </a:t>
            </a:r>
            <a:r>
              <a:rPr lang="en-US" dirty="0" smtClean="0"/>
              <a:t>Sleep</a:t>
            </a:r>
            <a:r>
              <a:rPr lang="ru-RU" dirty="0" smtClean="0"/>
              <a:t>().</a:t>
            </a:r>
          </a:p>
          <a:p>
            <a:pPr>
              <a:buNone/>
            </a:pPr>
            <a:r>
              <a:rPr lang="ru-RU" dirty="0" smtClean="0"/>
              <a:t>	4.В </a:t>
            </a:r>
            <a:r>
              <a:rPr lang="ru-RU" dirty="0" smtClean="0"/>
              <a:t>следующих функциях мы считали, где должна оставаться, зарождаться или умирать клетка.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018" y="764373"/>
            <a:ext cx="10841182" cy="1293028"/>
          </a:xfrm>
        </p:spPr>
        <p:txBody>
          <a:bodyPr/>
          <a:lstStyle/>
          <a:p>
            <a:pPr algn="l"/>
            <a:r>
              <a:rPr lang="ru-RU" dirty="0" smtClean="0">
                <a:latin typeface="Calibri" pitchFamily="34" charset="0"/>
                <a:cs typeface="Calibri" pitchFamily="34" charset="0"/>
              </a:rPr>
              <a:t>Заключение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работы над нашим проектом мы смогли реализовать эти вещи:</a:t>
            </a:r>
          </a:p>
          <a:p>
            <a:r>
              <a:rPr lang="ru-RU" dirty="0" smtClean="0"/>
              <a:t>1.Изучить правила игры и информацию о ней на различных интернет ресурсах.</a:t>
            </a:r>
          </a:p>
          <a:p>
            <a:r>
              <a:rPr lang="ru-RU" dirty="0" smtClean="0"/>
              <a:t>2.Выбрали язык программирования и создали консольное приложение на нём.</a:t>
            </a:r>
          </a:p>
          <a:p>
            <a:r>
              <a:rPr lang="ru-RU" dirty="0" smtClean="0"/>
              <a:t>3.Создали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ru-RU" dirty="0" smtClean="0"/>
              <a:t> с исходным кодом игры, а также сайт, на котором разместили всю информацию о проекте.</a:t>
            </a:r>
          </a:p>
          <a:p>
            <a:r>
              <a:rPr lang="ru-RU" dirty="0" smtClean="0"/>
              <a:t>4.Подготовили </a:t>
            </a:r>
            <a:r>
              <a:rPr lang="ru-RU" dirty="0" smtClean="0"/>
              <a:t>документацию, тезисы и презентацию для </a:t>
            </a:r>
            <a:r>
              <a:rPr lang="ru-RU" dirty="0" smtClean="0"/>
              <a:t>защиты проекта.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203" y="764373"/>
            <a:ext cx="10999124" cy="1293028"/>
          </a:xfrm>
        </p:spPr>
        <p:txBody>
          <a:bodyPr/>
          <a:lstStyle/>
          <a:p>
            <a:pPr algn="l"/>
            <a:r>
              <a:rPr lang="ru-RU" dirty="0" smtClean="0">
                <a:latin typeface="Calibri" pitchFamily="34" charset="0"/>
                <a:cs typeface="Calibri" pitchFamily="34" charset="0"/>
              </a:rPr>
              <a:t>Приложения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2435629"/>
            <a:ext cx="10820400" cy="3783056"/>
          </a:xfrm>
        </p:spPr>
        <p:txBody>
          <a:bodyPr/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en-US" dirty="0" err="1" smtClean="0"/>
              <a:t>GitHub</a:t>
            </a:r>
            <a:r>
              <a:rPr lang="ru-RU" dirty="0" smtClean="0"/>
              <a:t> с исходным кодом </a:t>
            </a:r>
            <a:r>
              <a:rPr lang="ru-RU" u="sng" dirty="0" smtClean="0">
                <a:hlinkClick r:id="rId2"/>
              </a:rPr>
              <a:t>игры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Ссылка на сайт, на котором расположена вся информация об игре </a:t>
            </a:r>
            <a:r>
              <a:rPr lang="ru-RU" u="sng" dirty="0" smtClean="0">
                <a:hlinkClick r:id="rId3"/>
              </a:rPr>
              <a:t>“Жизнь</a:t>
            </a:r>
            <a:r>
              <a:rPr lang="ru-RU" u="sng" dirty="0" smtClean="0">
                <a:hlinkClick r:id="rId3"/>
              </a:rPr>
              <a:t>”.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TC104033937[[fn=След самолета]]</Template>
  <TotalTime>30</TotalTime>
  <Words>319</Words>
  <Application>Microsoft Office PowerPoint</Application>
  <PresentationFormat>Произвольный</PresentationFormat>
  <Paragraphs>45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След самолета</vt:lpstr>
      <vt:lpstr>Игра “Жизнь”</vt:lpstr>
      <vt:lpstr>Введение</vt:lpstr>
      <vt:lpstr>Историческая справка</vt:lpstr>
      <vt:lpstr>Цель, и задачи для её выполнения</vt:lpstr>
      <vt:lpstr>Правила Игры </vt:lpstr>
      <vt:lpstr>Выбор языка программирования </vt:lpstr>
      <vt:lpstr>Создание кода</vt:lpstr>
      <vt:lpstr>Заключение</vt:lpstr>
      <vt:lpstr>Приложения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SerzhRedAlert</cp:lastModifiedBy>
  <cp:revision>5</cp:revision>
  <dcterms:created xsi:type="dcterms:W3CDTF">2013-07-31T16:29:22Z</dcterms:created>
  <dcterms:modified xsi:type="dcterms:W3CDTF">2022-11-02T18:15:28Z</dcterms:modified>
</cp:coreProperties>
</file>