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5"/>
  </p:notesMasterIdLst>
  <p:sldIdLst>
    <p:sldId id="256" r:id="rId2"/>
    <p:sldId id="258" r:id="rId3"/>
    <p:sldId id="261" r:id="rId4"/>
    <p:sldId id="262" r:id="rId5"/>
    <p:sldId id="268" r:id="rId6"/>
    <p:sldId id="259" r:id="rId7"/>
    <p:sldId id="265" r:id="rId8"/>
    <p:sldId id="315" r:id="rId9"/>
    <p:sldId id="280" r:id="rId10"/>
    <p:sldId id="263" r:id="rId11"/>
    <p:sldId id="317" r:id="rId12"/>
    <p:sldId id="318" r:id="rId13"/>
    <p:sldId id="319" r:id="rId14"/>
    <p:sldId id="274" r:id="rId15"/>
    <p:sldId id="264" r:id="rId16"/>
    <p:sldId id="286" r:id="rId17"/>
    <p:sldId id="270" r:id="rId18"/>
    <p:sldId id="320" r:id="rId19"/>
    <p:sldId id="291" r:id="rId20"/>
    <p:sldId id="273" r:id="rId21"/>
    <p:sldId id="321" r:id="rId22"/>
    <p:sldId id="271" r:id="rId23"/>
    <p:sldId id="294" r:id="rId24"/>
  </p:sldIdLst>
  <p:sldSz cx="9144000" cy="5143500" type="screen16x9"/>
  <p:notesSz cx="6858000" cy="9144000"/>
  <p:embeddedFontLst>
    <p:embeddedFont>
      <p:font typeface="Open Sans" panose="020B0604020202020204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  <p:embeddedFont>
      <p:font typeface="Audiowide" panose="020B0604020202020204" charset="0"/>
      <p:regular r:id="rId34"/>
    </p:embeddedFont>
    <p:embeddedFont>
      <p:font typeface="Lora" panose="020B0604020202020204" charset="0"/>
      <p:regular r:id="rId35"/>
      <p:bold r:id="rId36"/>
      <p:italic r:id="rId37"/>
      <p:boldItalic r:id="rId38"/>
    </p:embeddedFont>
    <p:embeddedFont>
      <p:font typeface="Lato" panose="020F0502020204030203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2B52"/>
    <a:srgbClr val="3C2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AFAC89-1AC4-4576-8101-9A9907A7A285}">
  <a:tblStyle styleId="{CFAFAC89-1AC4-4576-8101-9A9907A7A2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a1242414e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a1242414e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916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a1242414e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a1242414e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320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a1242414e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a1242414e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570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a1242414e1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a1242414e1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a1242414e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a1242414e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145e7affec6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145e7affec6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a1242414e1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a1242414e1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a1242414e1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a1242414e1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140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145e7affec6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145e7affec6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a1242414e1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a1242414e1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a1242414e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a1242414e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8483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8b385fd27f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8b385fd27f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g8b385fd27f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8" name="Google Shape;2648;g8b385fd27f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a1242414e1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a1242414e1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a1242414e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a1242414e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a1242414e1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a1242414e1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a1242414e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a1242414e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25" y="4275"/>
            <a:ext cx="6705900" cy="5143500"/>
          </a:xfrm>
          <a:prstGeom prst="snip1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4498425"/>
            <a:ext cx="9144000" cy="645300"/>
          </a:xfrm>
          <a:prstGeom prst="rect">
            <a:avLst/>
          </a:prstGeom>
          <a:solidFill>
            <a:srgbClr val="450025">
              <a:alpha val="518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100" y="2402450"/>
            <a:ext cx="5124300" cy="15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100" y="3945600"/>
            <a:ext cx="4597200" cy="4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_2_1_1_1_2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 flipH="1">
            <a:off x="0" y="4275"/>
            <a:ext cx="9144000" cy="5143500"/>
          </a:xfrm>
          <a:prstGeom prst="snip1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 flipH="1">
            <a:off x="-425" y="4498425"/>
            <a:ext cx="9144000" cy="645300"/>
          </a:xfrm>
          <a:prstGeom prst="rect">
            <a:avLst/>
          </a:prstGeom>
          <a:solidFill>
            <a:srgbClr val="450025">
              <a:alpha val="518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2123550" y="1651458"/>
            <a:ext cx="4896900" cy="7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2547900" y="2294961"/>
            <a:ext cx="4048200" cy="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2" hasCustomPrompt="1"/>
          </p:nvPr>
        </p:nvSpPr>
        <p:spPr>
          <a:xfrm>
            <a:off x="3910925" y="617975"/>
            <a:ext cx="13221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5_2_1_1_1_2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 flipH="1">
            <a:off x="3441300" y="4275"/>
            <a:ext cx="5702700" cy="5143500"/>
          </a:xfrm>
          <a:prstGeom prst="snip1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 flipH="1">
            <a:off x="-425" y="4498425"/>
            <a:ext cx="9144000" cy="645300"/>
          </a:xfrm>
          <a:prstGeom prst="rect">
            <a:avLst/>
          </a:prstGeom>
          <a:solidFill>
            <a:srgbClr val="450025">
              <a:alpha val="518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418325" y="3091165"/>
            <a:ext cx="4005600" cy="7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4418325" y="3741100"/>
            <a:ext cx="4005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idx="2" hasCustomPrompt="1"/>
          </p:nvPr>
        </p:nvSpPr>
        <p:spPr>
          <a:xfrm>
            <a:off x="4614575" y="2066375"/>
            <a:ext cx="12093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5_2_1_1_1_2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 rot="-5400000">
            <a:off x="3945700" y="-43575"/>
            <a:ext cx="5154300" cy="5241300"/>
          </a:xfrm>
          <a:prstGeom prst="snip1Rect">
            <a:avLst>
              <a:gd name="adj" fmla="val 32766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-425" y="4498425"/>
            <a:ext cx="9144000" cy="645300"/>
          </a:xfrm>
          <a:prstGeom prst="rect">
            <a:avLst/>
          </a:prstGeom>
          <a:solidFill>
            <a:srgbClr val="450025">
              <a:alpha val="518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4375800" y="2711050"/>
            <a:ext cx="4048200" cy="7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4375800" y="3395782"/>
            <a:ext cx="4048200" cy="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 idx="2" hasCustomPrompt="1"/>
          </p:nvPr>
        </p:nvSpPr>
        <p:spPr>
          <a:xfrm>
            <a:off x="7124100" y="1724075"/>
            <a:ext cx="12999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-425" y="4275"/>
            <a:ext cx="9144000" cy="5143500"/>
          </a:xfrm>
          <a:prstGeom prst="snip1Rect">
            <a:avLst>
              <a:gd name="adj" fmla="val 34528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0" y="4498425"/>
            <a:ext cx="9144000" cy="645300"/>
          </a:xfrm>
          <a:prstGeom prst="rect">
            <a:avLst/>
          </a:prstGeom>
          <a:solidFill>
            <a:srgbClr val="450025">
              <a:alpha val="518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 flipH="1">
            <a:off x="-425" y="4275"/>
            <a:ext cx="9144000" cy="5143500"/>
          </a:xfrm>
          <a:prstGeom prst="snip1Rect">
            <a:avLst>
              <a:gd name="adj" fmla="val 315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1"/>
          <p:cNvSpPr/>
          <p:nvPr/>
        </p:nvSpPr>
        <p:spPr>
          <a:xfrm flipH="1">
            <a:off x="-425" y="4498425"/>
            <a:ext cx="9144000" cy="645300"/>
          </a:xfrm>
          <a:prstGeom prst="rect">
            <a:avLst/>
          </a:prstGeom>
          <a:solidFill>
            <a:srgbClr val="450025">
              <a:alpha val="518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/>
          <p:nvPr/>
        </p:nvSpPr>
        <p:spPr>
          <a:xfrm>
            <a:off x="-425" y="4275"/>
            <a:ext cx="5702700" cy="5143500"/>
          </a:xfrm>
          <a:prstGeom prst="snip1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0" y="4498425"/>
            <a:ext cx="9144000" cy="645300"/>
          </a:xfrm>
          <a:prstGeom prst="rect">
            <a:avLst/>
          </a:prstGeom>
          <a:solidFill>
            <a:srgbClr val="450025">
              <a:alpha val="518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1086250" y="1682775"/>
            <a:ext cx="3485700" cy="12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1086125" y="2842425"/>
            <a:ext cx="34857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/>
          <p:nvPr/>
        </p:nvSpPr>
        <p:spPr>
          <a:xfrm rot="5400000" flipH="1">
            <a:off x="-288725" y="288225"/>
            <a:ext cx="5154300" cy="4577700"/>
          </a:xfrm>
          <a:prstGeom prst="snip1Rect">
            <a:avLst>
              <a:gd name="adj" fmla="val 32766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8"/>
          <p:cNvSpPr/>
          <p:nvPr/>
        </p:nvSpPr>
        <p:spPr>
          <a:xfrm flipH="1">
            <a:off x="-425" y="4498425"/>
            <a:ext cx="9144000" cy="645300"/>
          </a:xfrm>
          <a:prstGeom prst="rect">
            <a:avLst/>
          </a:prstGeom>
          <a:solidFill>
            <a:srgbClr val="450025">
              <a:alpha val="518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subTitle" idx="1"/>
          </p:nvPr>
        </p:nvSpPr>
        <p:spPr>
          <a:xfrm>
            <a:off x="974588" y="2169453"/>
            <a:ext cx="2984100" cy="16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ubTitle" idx="2"/>
          </p:nvPr>
        </p:nvSpPr>
        <p:spPr>
          <a:xfrm>
            <a:off x="5185314" y="2169453"/>
            <a:ext cx="2984100" cy="16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subTitle" idx="3"/>
          </p:nvPr>
        </p:nvSpPr>
        <p:spPr>
          <a:xfrm>
            <a:off x="974587" y="1707700"/>
            <a:ext cx="29841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4"/>
          </p:nvPr>
        </p:nvSpPr>
        <p:spPr>
          <a:xfrm>
            <a:off x="5185317" y="1707700"/>
            <a:ext cx="29841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/>
          <p:nvPr/>
        </p:nvSpPr>
        <p:spPr>
          <a:xfrm rot="5400000" flipH="1">
            <a:off x="125925" y="-126525"/>
            <a:ext cx="5154300" cy="5407200"/>
          </a:xfrm>
          <a:prstGeom prst="snip1Rect">
            <a:avLst>
              <a:gd name="adj" fmla="val 32766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0" y="4498425"/>
            <a:ext cx="9144000" cy="645300"/>
          </a:xfrm>
          <a:prstGeom prst="rect">
            <a:avLst/>
          </a:prstGeom>
          <a:solidFill>
            <a:srgbClr val="450025">
              <a:alpha val="518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ubTitle" idx="1"/>
          </p:nvPr>
        </p:nvSpPr>
        <p:spPr>
          <a:xfrm>
            <a:off x="720132" y="1962370"/>
            <a:ext cx="19836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subTitle" idx="2"/>
          </p:nvPr>
        </p:nvSpPr>
        <p:spPr>
          <a:xfrm>
            <a:off x="2985918" y="1962370"/>
            <a:ext cx="19836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6427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subTitle" idx="3"/>
          </p:nvPr>
        </p:nvSpPr>
        <p:spPr>
          <a:xfrm>
            <a:off x="720047" y="3523800"/>
            <a:ext cx="19836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subTitle" idx="4"/>
          </p:nvPr>
        </p:nvSpPr>
        <p:spPr>
          <a:xfrm>
            <a:off x="2985799" y="3523800"/>
            <a:ext cx="19836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3577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5"/>
          </p:nvPr>
        </p:nvSpPr>
        <p:spPr>
          <a:xfrm>
            <a:off x="720000" y="1630725"/>
            <a:ext cx="1983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subTitle" idx="6"/>
          </p:nvPr>
        </p:nvSpPr>
        <p:spPr>
          <a:xfrm>
            <a:off x="2985725" y="1630725"/>
            <a:ext cx="1983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subTitle" idx="7"/>
          </p:nvPr>
        </p:nvSpPr>
        <p:spPr>
          <a:xfrm>
            <a:off x="720000" y="3179104"/>
            <a:ext cx="1983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subTitle" idx="8"/>
          </p:nvPr>
        </p:nvSpPr>
        <p:spPr>
          <a:xfrm>
            <a:off x="2985725" y="3179104"/>
            <a:ext cx="1983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_1_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/>
          <p:nvPr/>
        </p:nvSpPr>
        <p:spPr>
          <a:xfrm flipH="1">
            <a:off x="-425" y="4275"/>
            <a:ext cx="9144000" cy="5143500"/>
          </a:xfrm>
          <a:prstGeom prst="snip1Rect">
            <a:avLst>
              <a:gd name="adj" fmla="val 26875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4"/>
          <p:cNvSpPr/>
          <p:nvPr/>
        </p:nvSpPr>
        <p:spPr>
          <a:xfrm flipH="1">
            <a:off x="-425" y="4498425"/>
            <a:ext cx="9144000" cy="645300"/>
          </a:xfrm>
          <a:prstGeom prst="rect">
            <a:avLst/>
          </a:prstGeom>
          <a:solidFill>
            <a:srgbClr val="450025">
              <a:alpha val="518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4"/>
          <p:cNvSpPr txBox="1">
            <a:spLocks noGrp="1"/>
          </p:cNvSpPr>
          <p:nvPr>
            <p:ph type="subTitle" idx="1"/>
          </p:nvPr>
        </p:nvSpPr>
        <p:spPr>
          <a:xfrm>
            <a:off x="958375" y="3478900"/>
            <a:ext cx="19218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subTitle" idx="2"/>
          </p:nvPr>
        </p:nvSpPr>
        <p:spPr>
          <a:xfrm>
            <a:off x="6270275" y="3478900"/>
            <a:ext cx="19218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4" name="Google Shape;234;p34"/>
          <p:cNvSpPr txBox="1">
            <a:spLocks noGrp="1"/>
          </p:cNvSpPr>
          <p:nvPr>
            <p:ph type="subTitle" idx="3"/>
          </p:nvPr>
        </p:nvSpPr>
        <p:spPr>
          <a:xfrm>
            <a:off x="3614325" y="3478900"/>
            <a:ext cx="19218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5" name="Google Shape;235;p34"/>
          <p:cNvSpPr txBox="1">
            <a:spLocks noGrp="1"/>
          </p:cNvSpPr>
          <p:nvPr>
            <p:ph type="subTitle" idx="4"/>
          </p:nvPr>
        </p:nvSpPr>
        <p:spPr>
          <a:xfrm>
            <a:off x="958366" y="3150363"/>
            <a:ext cx="19218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4"/>
          <p:cNvSpPr txBox="1">
            <a:spLocks noGrp="1"/>
          </p:cNvSpPr>
          <p:nvPr>
            <p:ph type="subTitle" idx="5"/>
          </p:nvPr>
        </p:nvSpPr>
        <p:spPr>
          <a:xfrm>
            <a:off x="3614313" y="3150363"/>
            <a:ext cx="19218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subTitle" idx="6"/>
          </p:nvPr>
        </p:nvSpPr>
        <p:spPr>
          <a:xfrm>
            <a:off x="6270259" y="3150363"/>
            <a:ext cx="19218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4"/>
          <p:cNvSpPr txBox="1">
            <a:spLocks noGrp="1"/>
          </p:cNvSpPr>
          <p:nvPr>
            <p:ph type="title" idx="7" hasCustomPrompt="1"/>
          </p:nvPr>
        </p:nvSpPr>
        <p:spPr>
          <a:xfrm>
            <a:off x="854725" y="2133425"/>
            <a:ext cx="21291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39" name="Google Shape;239;p34"/>
          <p:cNvSpPr txBox="1">
            <a:spLocks noGrp="1"/>
          </p:cNvSpPr>
          <p:nvPr>
            <p:ph type="title" idx="8" hasCustomPrompt="1"/>
          </p:nvPr>
        </p:nvSpPr>
        <p:spPr>
          <a:xfrm>
            <a:off x="3505282" y="2133425"/>
            <a:ext cx="21291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40" name="Google Shape;240;p34"/>
          <p:cNvSpPr txBox="1">
            <a:spLocks noGrp="1"/>
          </p:cNvSpPr>
          <p:nvPr>
            <p:ph type="title" idx="9" hasCustomPrompt="1"/>
          </p:nvPr>
        </p:nvSpPr>
        <p:spPr>
          <a:xfrm>
            <a:off x="6166625" y="2133425"/>
            <a:ext cx="21291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/>
          <p:nvPr/>
        </p:nvSpPr>
        <p:spPr>
          <a:xfrm flipH="1">
            <a:off x="3840900" y="4275"/>
            <a:ext cx="5303100" cy="5143500"/>
          </a:xfrm>
          <a:prstGeom prst="snip1Rect">
            <a:avLst>
              <a:gd name="adj" fmla="val 31086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"/>
          <p:cNvSpPr/>
          <p:nvPr/>
        </p:nvSpPr>
        <p:spPr>
          <a:xfrm flipH="1">
            <a:off x="-425" y="4498425"/>
            <a:ext cx="9144000" cy="645300"/>
          </a:xfrm>
          <a:prstGeom prst="rect">
            <a:avLst/>
          </a:prstGeom>
          <a:solidFill>
            <a:srgbClr val="450025">
              <a:alpha val="518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6"/>
          <p:cNvSpPr txBox="1">
            <a:spLocks noGrp="1"/>
          </p:cNvSpPr>
          <p:nvPr>
            <p:ph type="subTitle" idx="1"/>
          </p:nvPr>
        </p:nvSpPr>
        <p:spPr>
          <a:xfrm>
            <a:off x="4572000" y="1626154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ctrTitle"/>
          </p:nvPr>
        </p:nvSpPr>
        <p:spPr>
          <a:xfrm flipH="1">
            <a:off x="4578350" y="887075"/>
            <a:ext cx="3852000" cy="8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9" name="Google Shape;259;p36"/>
          <p:cNvSpPr txBox="1"/>
          <p:nvPr/>
        </p:nvSpPr>
        <p:spPr>
          <a:xfrm>
            <a:off x="4572003" y="3665091"/>
            <a:ext cx="38520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07875" y="55724"/>
            <a:ext cx="6136134" cy="4011921"/>
          </a:xfrm>
          <a:custGeom>
            <a:avLst/>
            <a:gdLst/>
            <a:ahLst/>
            <a:cxnLst/>
            <a:rect l="l" t="t" r="r" b="b"/>
            <a:pathLst>
              <a:path w="8389" h="4745" extrusionOk="0">
                <a:moveTo>
                  <a:pt x="8388" y="0"/>
                </a:moveTo>
                <a:lnTo>
                  <a:pt x="7681" y="614"/>
                </a:lnTo>
                <a:lnTo>
                  <a:pt x="7693" y="3638"/>
                </a:lnTo>
                <a:lnTo>
                  <a:pt x="7567" y="3663"/>
                </a:lnTo>
                <a:lnTo>
                  <a:pt x="7541" y="1341"/>
                </a:lnTo>
                <a:lnTo>
                  <a:pt x="6940" y="1145"/>
                </a:lnTo>
                <a:lnTo>
                  <a:pt x="6201" y="1474"/>
                </a:lnTo>
                <a:lnTo>
                  <a:pt x="6201" y="2639"/>
                </a:lnTo>
                <a:lnTo>
                  <a:pt x="4942" y="2841"/>
                </a:lnTo>
                <a:lnTo>
                  <a:pt x="4980" y="3390"/>
                </a:lnTo>
                <a:lnTo>
                  <a:pt x="4707" y="3404"/>
                </a:lnTo>
                <a:lnTo>
                  <a:pt x="4695" y="2531"/>
                </a:lnTo>
                <a:lnTo>
                  <a:pt x="4587" y="2403"/>
                </a:lnTo>
                <a:lnTo>
                  <a:pt x="3247" y="2379"/>
                </a:lnTo>
                <a:lnTo>
                  <a:pt x="3247" y="2651"/>
                </a:lnTo>
                <a:lnTo>
                  <a:pt x="3165" y="2683"/>
                </a:lnTo>
                <a:lnTo>
                  <a:pt x="3177" y="1993"/>
                </a:lnTo>
                <a:lnTo>
                  <a:pt x="2330" y="1696"/>
                </a:lnTo>
                <a:lnTo>
                  <a:pt x="1519" y="1778"/>
                </a:lnTo>
                <a:lnTo>
                  <a:pt x="1481" y="3049"/>
                </a:lnTo>
                <a:lnTo>
                  <a:pt x="1273" y="3049"/>
                </a:lnTo>
                <a:lnTo>
                  <a:pt x="1355" y="695"/>
                </a:lnTo>
                <a:lnTo>
                  <a:pt x="1083" y="354"/>
                </a:lnTo>
                <a:lnTo>
                  <a:pt x="46" y="368"/>
                </a:lnTo>
                <a:lnTo>
                  <a:pt x="1" y="4744"/>
                </a:lnTo>
                <a:lnTo>
                  <a:pt x="8388" y="4744"/>
                </a:lnTo>
                <a:lnTo>
                  <a:pt x="8388" y="0"/>
                </a:lnTo>
                <a:close/>
              </a:path>
            </a:pathLst>
          </a:custGeom>
          <a:solidFill>
            <a:srgbClr val="450025">
              <a:alpha val="69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-425" y="4275"/>
            <a:ext cx="5439300" cy="5143500"/>
          </a:xfrm>
          <a:prstGeom prst="snip1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4067650"/>
            <a:ext cx="9144000" cy="1076100"/>
          </a:xfrm>
          <a:prstGeom prst="rect">
            <a:avLst/>
          </a:prstGeom>
          <a:solidFill>
            <a:srgbClr val="450025">
              <a:alpha val="518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13100" y="1849400"/>
            <a:ext cx="4018800" cy="12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713100" y="3025125"/>
            <a:ext cx="401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908675" y="927175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gradFill>
          <a:gsLst>
            <a:gs pos="0">
              <a:schemeClr val="dk2"/>
            </a:gs>
            <a:gs pos="34000">
              <a:schemeClr val="accent5"/>
            </a:gs>
            <a:gs pos="67000">
              <a:schemeClr val="accent4"/>
            </a:gs>
            <a:gs pos="100000">
              <a:schemeClr val="accent3"/>
            </a:gs>
          </a:gsLst>
          <a:lin ang="5400700" scaled="0"/>
        </a:gra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/>
          <p:nvPr/>
        </p:nvSpPr>
        <p:spPr>
          <a:xfrm>
            <a:off x="-425" y="4275"/>
            <a:ext cx="9144000" cy="5143500"/>
          </a:xfrm>
          <a:prstGeom prst="snip1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7"/>
          <p:cNvSpPr/>
          <p:nvPr/>
        </p:nvSpPr>
        <p:spPr>
          <a:xfrm flipH="1">
            <a:off x="-425" y="4498425"/>
            <a:ext cx="9144000" cy="645300"/>
          </a:xfrm>
          <a:prstGeom prst="rect">
            <a:avLst/>
          </a:prstGeom>
          <a:solidFill>
            <a:srgbClr val="450025">
              <a:alpha val="518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37"/>
          <p:cNvGrpSpPr/>
          <p:nvPr/>
        </p:nvGrpSpPr>
        <p:grpSpPr>
          <a:xfrm flipH="1">
            <a:off x="-1229135" y="1665274"/>
            <a:ext cx="6114160" cy="3049420"/>
            <a:chOff x="5664350" y="1047225"/>
            <a:chExt cx="4741129" cy="2364625"/>
          </a:xfrm>
        </p:grpSpPr>
        <p:sp>
          <p:nvSpPr>
            <p:cNvPr id="264" name="Google Shape;264;p37"/>
            <p:cNvSpPr/>
            <p:nvPr/>
          </p:nvSpPr>
          <p:spPr>
            <a:xfrm>
              <a:off x="6690879" y="2879697"/>
              <a:ext cx="291259" cy="98608"/>
            </a:xfrm>
            <a:custGeom>
              <a:avLst/>
              <a:gdLst/>
              <a:ahLst/>
              <a:cxnLst/>
              <a:rect l="l" t="t" r="r" b="b"/>
              <a:pathLst>
                <a:path w="3701" h="1253" extrusionOk="0">
                  <a:moveTo>
                    <a:pt x="1" y="0"/>
                  </a:moveTo>
                  <a:lnTo>
                    <a:pt x="13" y="929"/>
                  </a:lnTo>
                  <a:lnTo>
                    <a:pt x="3700" y="1253"/>
                  </a:lnTo>
                  <a:lnTo>
                    <a:pt x="3650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7"/>
            <p:cNvSpPr/>
            <p:nvPr/>
          </p:nvSpPr>
          <p:spPr>
            <a:xfrm>
              <a:off x="6649563" y="2878517"/>
              <a:ext cx="288269" cy="377591"/>
            </a:xfrm>
            <a:custGeom>
              <a:avLst/>
              <a:gdLst/>
              <a:ahLst/>
              <a:cxnLst/>
              <a:rect l="l" t="t" r="r" b="b"/>
              <a:pathLst>
                <a:path w="3663" h="4798" extrusionOk="0">
                  <a:moveTo>
                    <a:pt x="506" y="0"/>
                  </a:moveTo>
                  <a:cubicBezTo>
                    <a:pt x="417" y="0"/>
                    <a:pt x="352" y="7"/>
                    <a:pt x="316" y="21"/>
                  </a:cubicBezTo>
                  <a:cubicBezTo>
                    <a:pt x="234" y="59"/>
                    <a:pt x="170" y="121"/>
                    <a:pt x="126" y="205"/>
                  </a:cubicBezTo>
                  <a:cubicBezTo>
                    <a:pt x="0" y="451"/>
                    <a:pt x="57" y="837"/>
                    <a:pt x="366" y="956"/>
                  </a:cubicBezTo>
                  <a:cubicBezTo>
                    <a:pt x="602" y="1046"/>
                    <a:pt x="2429" y="1254"/>
                    <a:pt x="2543" y="1362"/>
                  </a:cubicBezTo>
                  <a:cubicBezTo>
                    <a:pt x="2669" y="1482"/>
                    <a:pt x="2757" y="4797"/>
                    <a:pt x="2757" y="4797"/>
                  </a:cubicBezTo>
                  <a:lnTo>
                    <a:pt x="3662" y="4797"/>
                  </a:lnTo>
                  <a:cubicBezTo>
                    <a:pt x="3662" y="4797"/>
                    <a:pt x="3656" y="4670"/>
                    <a:pt x="3644" y="4462"/>
                  </a:cubicBezTo>
                  <a:cubicBezTo>
                    <a:pt x="3580" y="3507"/>
                    <a:pt x="3396" y="843"/>
                    <a:pt x="3226" y="609"/>
                  </a:cubicBezTo>
                  <a:cubicBezTo>
                    <a:pt x="3054" y="359"/>
                    <a:pt x="1159" y="0"/>
                    <a:pt x="506" y="0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7"/>
            <p:cNvSpPr/>
            <p:nvPr/>
          </p:nvSpPr>
          <p:spPr>
            <a:xfrm>
              <a:off x="6649563" y="2894571"/>
              <a:ext cx="288269" cy="361536"/>
            </a:xfrm>
            <a:custGeom>
              <a:avLst/>
              <a:gdLst/>
              <a:ahLst/>
              <a:cxnLst/>
              <a:rect l="l" t="t" r="r" b="b"/>
              <a:pathLst>
                <a:path w="3663" h="4594" extrusionOk="0">
                  <a:moveTo>
                    <a:pt x="126" y="1"/>
                  </a:moveTo>
                  <a:cubicBezTo>
                    <a:pt x="0" y="247"/>
                    <a:pt x="57" y="633"/>
                    <a:pt x="366" y="752"/>
                  </a:cubicBezTo>
                  <a:cubicBezTo>
                    <a:pt x="602" y="842"/>
                    <a:pt x="2429" y="1050"/>
                    <a:pt x="2543" y="1158"/>
                  </a:cubicBezTo>
                  <a:cubicBezTo>
                    <a:pt x="2669" y="1278"/>
                    <a:pt x="2757" y="4593"/>
                    <a:pt x="2757" y="4593"/>
                  </a:cubicBezTo>
                  <a:lnTo>
                    <a:pt x="3662" y="4593"/>
                  </a:lnTo>
                  <a:cubicBezTo>
                    <a:pt x="3662" y="4593"/>
                    <a:pt x="3656" y="4466"/>
                    <a:pt x="3644" y="4258"/>
                  </a:cubicBezTo>
                  <a:cubicBezTo>
                    <a:pt x="3602" y="4305"/>
                    <a:pt x="3557" y="4325"/>
                    <a:pt x="3511" y="4325"/>
                  </a:cubicBezTo>
                  <a:cubicBezTo>
                    <a:pt x="3350" y="4325"/>
                    <a:pt x="3181" y="4083"/>
                    <a:pt x="3113" y="3960"/>
                  </a:cubicBezTo>
                  <a:cubicBezTo>
                    <a:pt x="3005" y="3751"/>
                    <a:pt x="2961" y="3523"/>
                    <a:pt x="2923" y="3295"/>
                  </a:cubicBezTo>
                  <a:cubicBezTo>
                    <a:pt x="2789" y="2480"/>
                    <a:pt x="2751" y="1651"/>
                    <a:pt x="2581" y="842"/>
                  </a:cubicBezTo>
                  <a:cubicBezTo>
                    <a:pt x="2581" y="816"/>
                    <a:pt x="2226" y="752"/>
                    <a:pt x="2170" y="746"/>
                  </a:cubicBezTo>
                  <a:cubicBezTo>
                    <a:pt x="1752" y="684"/>
                    <a:pt x="1329" y="620"/>
                    <a:pt x="905" y="557"/>
                  </a:cubicBezTo>
                  <a:cubicBezTo>
                    <a:pt x="746" y="532"/>
                    <a:pt x="582" y="500"/>
                    <a:pt x="456" y="399"/>
                  </a:cubicBezTo>
                  <a:cubicBezTo>
                    <a:pt x="328" y="285"/>
                    <a:pt x="266" y="101"/>
                    <a:pt x="126" y="1"/>
                  </a:cubicBez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7"/>
            <p:cNvSpPr/>
            <p:nvPr/>
          </p:nvSpPr>
          <p:spPr>
            <a:xfrm>
              <a:off x="6668922" y="2882530"/>
              <a:ext cx="256003" cy="287875"/>
            </a:xfrm>
            <a:custGeom>
              <a:avLst/>
              <a:gdLst/>
              <a:ahLst/>
              <a:cxnLst/>
              <a:rect l="l" t="t" r="r" b="b"/>
              <a:pathLst>
                <a:path w="3253" h="3658" extrusionOk="0">
                  <a:moveTo>
                    <a:pt x="217" y="1"/>
                  </a:moveTo>
                  <a:cubicBezTo>
                    <a:pt x="175" y="1"/>
                    <a:pt x="146" y="3"/>
                    <a:pt x="134" y="8"/>
                  </a:cubicBezTo>
                  <a:cubicBezTo>
                    <a:pt x="0" y="64"/>
                    <a:pt x="2064" y="160"/>
                    <a:pt x="2613" y="596"/>
                  </a:cubicBezTo>
                  <a:cubicBezTo>
                    <a:pt x="2747" y="697"/>
                    <a:pt x="3126" y="3658"/>
                    <a:pt x="3126" y="3658"/>
                  </a:cubicBezTo>
                  <a:lnTo>
                    <a:pt x="3252" y="3626"/>
                  </a:lnTo>
                  <a:cubicBezTo>
                    <a:pt x="3252" y="3626"/>
                    <a:pt x="3088" y="729"/>
                    <a:pt x="2949" y="609"/>
                  </a:cubicBezTo>
                  <a:cubicBezTo>
                    <a:pt x="2511" y="257"/>
                    <a:pt x="649" y="1"/>
                    <a:pt x="217" y="1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>
              <a:off x="6834266" y="3242021"/>
              <a:ext cx="142364" cy="15031"/>
            </a:xfrm>
            <a:custGeom>
              <a:avLst/>
              <a:gdLst/>
              <a:ahLst/>
              <a:cxnLst/>
              <a:rect l="l" t="t" r="r" b="b"/>
              <a:pathLst>
                <a:path w="1809" h="191" extrusionOk="0">
                  <a:moveTo>
                    <a:pt x="240" y="1"/>
                  </a:moveTo>
                  <a:lnTo>
                    <a:pt x="0" y="190"/>
                  </a:lnTo>
                  <a:lnTo>
                    <a:pt x="1809" y="190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6909894" y="3242021"/>
              <a:ext cx="43284" cy="15031"/>
            </a:xfrm>
            <a:custGeom>
              <a:avLst/>
              <a:gdLst/>
              <a:ahLst/>
              <a:cxnLst/>
              <a:rect l="l" t="t" r="r" b="b"/>
              <a:pathLst>
                <a:path w="550" h="191" extrusionOk="0">
                  <a:moveTo>
                    <a:pt x="0" y="1"/>
                  </a:moveTo>
                  <a:lnTo>
                    <a:pt x="13" y="190"/>
                  </a:lnTo>
                  <a:lnTo>
                    <a:pt x="550" y="190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7391758" y="1389245"/>
              <a:ext cx="2892841" cy="537740"/>
            </a:xfrm>
            <a:custGeom>
              <a:avLst/>
              <a:gdLst/>
              <a:ahLst/>
              <a:cxnLst/>
              <a:rect l="l" t="t" r="r" b="b"/>
              <a:pathLst>
                <a:path w="36759" h="6833" extrusionOk="0">
                  <a:moveTo>
                    <a:pt x="0" y="1"/>
                  </a:moveTo>
                  <a:lnTo>
                    <a:pt x="222" y="608"/>
                  </a:lnTo>
                  <a:lnTo>
                    <a:pt x="16276" y="5510"/>
                  </a:lnTo>
                  <a:lnTo>
                    <a:pt x="20015" y="6655"/>
                  </a:lnTo>
                  <a:lnTo>
                    <a:pt x="21639" y="6832"/>
                  </a:lnTo>
                  <a:lnTo>
                    <a:pt x="27580" y="6287"/>
                  </a:lnTo>
                  <a:lnTo>
                    <a:pt x="36651" y="5458"/>
                  </a:lnTo>
                  <a:lnTo>
                    <a:pt x="36759" y="5230"/>
                  </a:lnTo>
                  <a:lnTo>
                    <a:pt x="29775" y="4238"/>
                  </a:lnTo>
                  <a:lnTo>
                    <a:pt x="16454" y="2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5777438" y="1389245"/>
              <a:ext cx="1631793" cy="506733"/>
            </a:xfrm>
            <a:custGeom>
              <a:avLst/>
              <a:gdLst/>
              <a:ahLst/>
              <a:cxnLst/>
              <a:rect l="l" t="t" r="r" b="b"/>
              <a:pathLst>
                <a:path w="20735" h="6439" extrusionOk="0">
                  <a:moveTo>
                    <a:pt x="20513" y="1"/>
                  </a:moveTo>
                  <a:lnTo>
                    <a:pt x="0" y="6287"/>
                  </a:lnTo>
                  <a:lnTo>
                    <a:pt x="94" y="6439"/>
                  </a:lnTo>
                  <a:lnTo>
                    <a:pt x="20735" y="608"/>
                  </a:lnTo>
                  <a:lnTo>
                    <a:pt x="20513" y="1"/>
                  </a:ln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5784836" y="1437014"/>
              <a:ext cx="3182133" cy="650120"/>
            </a:xfrm>
            <a:custGeom>
              <a:avLst/>
              <a:gdLst/>
              <a:ahLst/>
              <a:cxnLst/>
              <a:rect l="l" t="t" r="r" b="b"/>
              <a:pathLst>
                <a:path w="40435" h="8261" extrusionOk="0">
                  <a:moveTo>
                    <a:pt x="20641" y="1"/>
                  </a:moveTo>
                  <a:lnTo>
                    <a:pt x="15100" y="1569"/>
                  </a:lnTo>
                  <a:lnTo>
                    <a:pt x="6428" y="4016"/>
                  </a:lnTo>
                  <a:lnTo>
                    <a:pt x="0" y="5832"/>
                  </a:lnTo>
                  <a:lnTo>
                    <a:pt x="13657" y="8261"/>
                  </a:lnTo>
                  <a:lnTo>
                    <a:pt x="18755" y="7843"/>
                  </a:lnTo>
                  <a:lnTo>
                    <a:pt x="25928" y="7250"/>
                  </a:lnTo>
                  <a:lnTo>
                    <a:pt x="40434" y="6048"/>
                  </a:lnTo>
                  <a:lnTo>
                    <a:pt x="2064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4000">
                  <a:schemeClr val="accent5"/>
                </a:gs>
                <a:gs pos="6700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6859606" y="1912898"/>
              <a:ext cx="2235166" cy="174236"/>
            </a:xfrm>
            <a:custGeom>
              <a:avLst/>
              <a:gdLst/>
              <a:ahLst/>
              <a:cxnLst/>
              <a:rect l="l" t="t" r="r" b="b"/>
              <a:pathLst>
                <a:path w="28402" h="2214" extrusionOk="0">
                  <a:moveTo>
                    <a:pt x="26777" y="1"/>
                  </a:moveTo>
                  <a:lnTo>
                    <a:pt x="0" y="2214"/>
                  </a:lnTo>
                  <a:lnTo>
                    <a:pt x="2221" y="2170"/>
                  </a:lnTo>
                  <a:lnTo>
                    <a:pt x="28401" y="178"/>
                  </a:lnTo>
                  <a:lnTo>
                    <a:pt x="26777" y="1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7252857" y="1047225"/>
              <a:ext cx="3152622" cy="744242"/>
            </a:xfrm>
            <a:custGeom>
              <a:avLst/>
              <a:gdLst/>
              <a:ahLst/>
              <a:cxnLst/>
              <a:rect l="l" t="t" r="r" b="b"/>
              <a:pathLst>
                <a:path w="40060" h="9457" extrusionOk="0">
                  <a:moveTo>
                    <a:pt x="1" y="0"/>
                  </a:moveTo>
                  <a:lnTo>
                    <a:pt x="842" y="2403"/>
                  </a:lnTo>
                  <a:lnTo>
                    <a:pt x="1050" y="3005"/>
                  </a:lnTo>
                  <a:lnTo>
                    <a:pt x="1285" y="3694"/>
                  </a:lnTo>
                  <a:lnTo>
                    <a:pt x="22969" y="6965"/>
                  </a:lnTo>
                  <a:lnTo>
                    <a:pt x="33184" y="8508"/>
                  </a:lnTo>
                  <a:lnTo>
                    <a:pt x="39459" y="9457"/>
                  </a:lnTo>
                  <a:lnTo>
                    <a:pt x="39560" y="9197"/>
                  </a:lnTo>
                  <a:lnTo>
                    <a:pt x="39618" y="9045"/>
                  </a:lnTo>
                  <a:lnTo>
                    <a:pt x="40060" y="7926"/>
                  </a:lnTo>
                  <a:lnTo>
                    <a:pt x="34031" y="6730"/>
                  </a:lnTo>
                  <a:lnTo>
                    <a:pt x="23746" y="47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5664350" y="1047225"/>
              <a:ext cx="1689714" cy="821917"/>
            </a:xfrm>
            <a:custGeom>
              <a:avLst/>
              <a:gdLst/>
              <a:ahLst/>
              <a:cxnLst/>
              <a:rect l="l" t="t" r="r" b="b"/>
              <a:pathLst>
                <a:path w="21471" h="10444" extrusionOk="0">
                  <a:moveTo>
                    <a:pt x="20186" y="0"/>
                  </a:moveTo>
                  <a:lnTo>
                    <a:pt x="6048" y="6350"/>
                  </a:lnTo>
                  <a:lnTo>
                    <a:pt x="892" y="8673"/>
                  </a:lnTo>
                  <a:lnTo>
                    <a:pt x="1" y="9071"/>
                  </a:lnTo>
                  <a:lnTo>
                    <a:pt x="582" y="10122"/>
                  </a:lnTo>
                  <a:lnTo>
                    <a:pt x="678" y="10292"/>
                  </a:lnTo>
                  <a:lnTo>
                    <a:pt x="766" y="10443"/>
                  </a:lnTo>
                  <a:lnTo>
                    <a:pt x="2176" y="9988"/>
                  </a:lnTo>
                  <a:lnTo>
                    <a:pt x="6990" y="8414"/>
                  </a:lnTo>
                  <a:lnTo>
                    <a:pt x="21470" y="3694"/>
                  </a:lnTo>
                  <a:lnTo>
                    <a:pt x="21235" y="3005"/>
                  </a:lnTo>
                  <a:lnTo>
                    <a:pt x="21027" y="2403"/>
                  </a:lnTo>
                  <a:lnTo>
                    <a:pt x="20186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5724081" y="1337855"/>
              <a:ext cx="4634102" cy="546239"/>
            </a:xfrm>
            <a:custGeom>
              <a:avLst/>
              <a:gdLst/>
              <a:ahLst/>
              <a:cxnLst/>
              <a:rect l="l" t="t" r="r" b="b"/>
              <a:pathLst>
                <a:path w="58885" h="6941" extrusionOk="0">
                  <a:moveTo>
                    <a:pt x="20711" y="1"/>
                  </a:moveTo>
                  <a:lnTo>
                    <a:pt x="1" y="6750"/>
                  </a:lnTo>
                  <a:lnTo>
                    <a:pt x="678" y="6940"/>
                  </a:lnTo>
                  <a:lnTo>
                    <a:pt x="21191" y="654"/>
                  </a:lnTo>
                  <a:lnTo>
                    <a:pt x="57950" y="5883"/>
                  </a:lnTo>
                  <a:lnTo>
                    <a:pt x="58885" y="5764"/>
                  </a:lnTo>
                  <a:lnTo>
                    <a:pt x="20711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7319120" y="1236335"/>
              <a:ext cx="3051653" cy="534671"/>
            </a:xfrm>
            <a:custGeom>
              <a:avLst/>
              <a:gdLst/>
              <a:ahLst/>
              <a:cxnLst/>
              <a:rect l="l" t="t" r="r" b="b"/>
              <a:pathLst>
                <a:path w="38777" h="6794" extrusionOk="0">
                  <a:moveTo>
                    <a:pt x="0" y="0"/>
                  </a:moveTo>
                  <a:lnTo>
                    <a:pt x="208" y="602"/>
                  </a:lnTo>
                  <a:lnTo>
                    <a:pt x="38718" y="6794"/>
                  </a:lnTo>
                  <a:lnTo>
                    <a:pt x="38776" y="6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7"/>
            <p:cNvSpPr/>
            <p:nvPr/>
          </p:nvSpPr>
          <p:spPr>
            <a:xfrm>
              <a:off x="9060379" y="1417103"/>
              <a:ext cx="870709" cy="299680"/>
            </a:xfrm>
            <a:custGeom>
              <a:avLst/>
              <a:gdLst/>
              <a:ahLst/>
              <a:cxnLst/>
              <a:rect l="l" t="t" r="r" b="b"/>
              <a:pathLst>
                <a:path w="11064" h="3808" extrusionOk="0">
                  <a:moveTo>
                    <a:pt x="778" y="0"/>
                  </a:moveTo>
                  <a:lnTo>
                    <a:pt x="1" y="2265"/>
                  </a:lnTo>
                  <a:lnTo>
                    <a:pt x="10216" y="3808"/>
                  </a:lnTo>
                  <a:lnTo>
                    <a:pt x="11063" y="2030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5710152" y="1236335"/>
              <a:ext cx="1625418" cy="620845"/>
            </a:xfrm>
            <a:custGeom>
              <a:avLst/>
              <a:gdLst/>
              <a:ahLst/>
              <a:cxnLst/>
              <a:rect l="l" t="t" r="r" b="b"/>
              <a:pathLst>
                <a:path w="20654" h="7889" extrusionOk="0">
                  <a:moveTo>
                    <a:pt x="20445" y="0"/>
                  </a:moveTo>
                  <a:lnTo>
                    <a:pt x="0" y="7719"/>
                  </a:lnTo>
                  <a:lnTo>
                    <a:pt x="96" y="7889"/>
                  </a:lnTo>
                  <a:lnTo>
                    <a:pt x="20653" y="602"/>
                  </a:lnTo>
                  <a:lnTo>
                    <a:pt x="20445" y="0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7"/>
            <p:cNvSpPr/>
            <p:nvPr/>
          </p:nvSpPr>
          <p:spPr>
            <a:xfrm>
              <a:off x="5734548" y="1546954"/>
              <a:ext cx="479976" cy="286302"/>
            </a:xfrm>
            <a:custGeom>
              <a:avLst/>
              <a:gdLst/>
              <a:ahLst/>
              <a:cxnLst/>
              <a:rect l="l" t="t" r="r" b="b"/>
              <a:pathLst>
                <a:path w="6099" h="3638" extrusionOk="0">
                  <a:moveTo>
                    <a:pt x="5156" y="0"/>
                  </a:moveTo>
                  <a:lnTo>
                    <a:pt x="0" y="2323"/>
                  </a:lnTo>
                  <a:lnTo>
                    <a:pt x="1284" y="3638"/>
                  </a:lnTo>
                  <a:lnTo>
                    <a:pt x="6098" y="2064"/>
                  </a:lnTo>
                  <a:lnTo>
                    <a:pt x="5156" y="0"/>
                  </a:ln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7"/>
            <p:cNvSpPr/>
            <p:nvPr/>
          </p:nvSpPr>
          <p:spPr>
            <a:xfrm>
              <a:off x="6290624" y="1560490"/>
              <a:ext cx="1534759" cy="493827"/>
            </a:xfrm>
            <a:custGeom>
              <a:avLst/>
              <a:gdLst/>
              <a:ahLst/>
              <a:cxnLst/>
              <a:rect l="l" t="t" r="r" b="b"/>
              <a:pathLst>
                <a:path w="19502" h="6275" extrusionOk="0">
                  <a:moveTo>
                    <a:pt x="8673" y="0"/>
                  </a:moveTo>
                  <a:lnTo>
                    <a:pt x="1" y="2447"/>
                  </a:lnTo>
                  <a:lnTo>
                    <a:pt x="12328" y="6274"/>
                  </a:lnTo>
                  <a:lnTo>
                    <a:pt x="19501" y="5681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8672558" y="1573869"/>
              <a:ext cx="1062495" cy="353116"/>
            </a:xfrm>
            <a:custGeom>
              <a:avLst/>
              <a:gdLst/>
              <a:ahLst/>
              <a:cxnLst/>
              <a:rect l="l" t="t" r="r" b="b"/>
              <a:pathLst>
                <a:path w="13501" h="4487" extrusionOk="0">
                  <a:moveTo>
                    <a:pt x="179" y="0"/>
                  </a:moveTo>
                  <a:lnTo>
                    <a:pt x="1" y="3164"/>
                  </a:lnTo>
                  <a:lnTo>
                    <a:pt x="3740" y="4309"/>
                  </a:lnTo>
                  <a:lnTo>
                    <a:pt x="5364" y="4486"/>
                  </a:lnTo>
                  <a:lnTo>
                    <a:pt x="11305" y="3941"/>
                  </a:lnTo>
                  <a:lnTo>
                    <a:pt x="13500" y="1892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7"/>
            <p:cNvSpPr/>
            <p:nvPr/>
          </p:nvSpPr>
          <p:spPr>
            <a:xfrm>
              <a:off x="7304640" y="1657997"/>
              <a:ext cx="257892" cy="100261"/>
            </a:xfrm>
            <a:custGeom>
              <a:avLst/>
              <a:gdLst/>
              <a:ahLst/>
              <a:cxnLst/>
              <a:rect l="l" t="t" r="r" b="b"/>
              <a:pathLst>
                <a:path w="3277" h="1274" extrusionOk="0">
                  <a:moveTo>
                    <a:pt x="1188" y="1"/>
                  </a:moveTo>
                  <a:cubicBezTo>
                    <a:pt x="779" y="1"/>
                    <a:pt x="433" y="84"/>
                    <a:pt x="272" y="241"/>
                  </a:cubicBezTo>
                  <a:cubicBezTo>
                    <a:pt x="0" y="513"/>
                    <a:pt x="386" y="918"/>
                    <a:pt x="1139" y="1132"/>
                  </a:cubicBezTo>
                  <a:cubicBezTo>
                    <a:pt x="1464" y="1227"/>
                    <a:pt x="1802" y="1273"/>
                    <a:pt x="2104" y="1273"/>
                  </a:cubicBezTo>
                  <a:cubicBezTo>
                    <a:pt x="2507" y="1273"/>
                    <a:pt x="2846" y="1191"/>
                    <a:pt x="3005" y="1032"/>
                  </a:cubicBezTo>
                  <a:cubicBezTo>
                    <a:pt x="3276" y="760"/>
                    <a:pt x="2891" y="361"/>
                    <a:pt x="2138" y="139"/>
                  </a:cubicBezTo>
                  <a:cubicBezTo>
                    <a:pt x="1820" y="46"/>
                    <a:pt x="1487" y="1"/>
                    <a:pt x="1188" y="1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7330531" y="1662955"/>
              <a:ext cx="206187" cy="80271"/>
            </a:xfrm>
            <a:custGeom>
              <a:avLst/>
              <a:gdLst/>
              <a:ahLst/>
              <a:cxnLst/>
              <a:rect l="l" t="t" r="r" b="b"/>
              <a:pathLst>
                <a:path w="2620" h="1020" extrusionOk="0">
                  <a:moveTo>
                    <a:pt x="848" y="1"/>
                  </a:moveTo>
                  <a:cubicBezTo>
                    <a:pt x="480" y="1"/>
                    <a:pt x="171" y="76"/>
                    <a:pt x="51" y="204"/>
                  </a:cubicBezTo>
                  <a:cubicBezTo>
                    <a:pt x="1" y="254"/>
                    <a:pt x="7" y="298"/>
                    <a:pt x="13" y="330"/>
                  </a:cubicBezTo>
                  <a:cubicBezTo>
                    <a:pt x="51" y="482"/>
                    <a:pt x="329" y="722"/>
                    <a:pt x="854" y="880"/>
                  </a:cubicBezTo>
                  <a:cubicBezTo>
                    <a:pt x="1152" y="975"/>
                    <a:pt x="1475" y="1019"/>
                    <a:pt x="1771" y="1019"/>
                  </a:cubicBezTo>
                  <a:cubicBezTo>
                    <a:pt x="2144" y="1019"/>
                    <a:pt x="2448" y="943"/>
                    <a:pt x="2568" y="817"/>
                  </a:cubicBezTo>
                  <a:cubicBezTo>
                    <a:pt x="2620" y="766"/>
                    <a:pt x="2620" y="722"/>
                    <a:pt x="2606" y="690"/>
                  </a:cubicBezTo>
                  <a:cubicBezTo>
                    <a:pt x="2576" y="538"/>
                    <a:pt x="2290" y="298"/>
                    <a:pt x="1765" y="140"/>
                  </a:cubicBezTo>
                  <a:cubicBezTo>
                    <a:pt x="1475" y="45"/>
                    <a:pt x="1145" y="1"/>
                    <a:pt x="848" y="1"/>
                  </a:cubicBez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7351465" y="1677435"/>
              <a:ext cx="158890" cy="62801"/>
            </a:xfrm>
            <a:custGeom>
              <a:avLst/>
              <a:gdLst/>
              <a:ahLst/>
              <a:cxnLst/>
              <a:rect l="l" t="t" r="r" b="b"/>
              <a:pathLst>
                <a:path w="2019" h="798" extrusionOk="0">
                  <a:moveTo>
                    <a:pt x="652" y="0"/>
                  </a:moveTo>
                  <a:cubicBezTo>
                    <a:pt x="366" y="0"/>
                    <a:pt x="126" y="64"/>
                    <a:pt x="38" y="164"/>
                  </a:cubicBezTo>
                  <a:cubicBezTo>
                    <a:pt x="0" y="202"/>
                    <a:pt x="0" y="234"/>
                    <a:pt x="7" y="260"/>
                  </a:cubicBezTo>
                  <a:cubicBezTo>
                    <a:pt x="32" y="380"/>
                    <a:pt x="246" y="563"/>
                    <a:pt x="658" y="683"/>
                  </a:cubicBezTo>
                  <a:cubicBezTo>
                    <a:pt x="886" y="753"/>
                    <a:pt x="1139" y="797"/>
                    <a:pt x="1367" y="797"/>
                  </a:cubicBezTo>
                  <a:cubicBezTo>
                    <a:pt x="1651" y="797"/>
                    <a:pt x="1892" y="734"/>
                    <a:pt x="1980" y="633"/>
                  </a:cubicBezTo>
                  <a:cubicBezTo>
                    <a:pt x="2018" y="595"/>
                    <a:pt x="2018" y="563"/>
                    <a:pt x="2012" y="538"/>
                  </a:cubicBezTo>
                  <a:cubicBezTo>
                    <a:pt x="1986" y="418"/>
                    <a:pt x="1765" y="234"/>
                    <a:pt x="1361" y="108"/>
                  </a:cubicBezTo>
                  <a:cubicBezTo>
                    <a:pt x="1133" y="38"/>
                    <a:pt x="879" y="0"/>
                    <a:pt x="652" y="0"/>
                  </a:cubicBez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6862124" y="1757549"/>
              <a:ext cx="207132" cy="80586"/>
            </a:xfrm>
            <a:custGeom>
              <a:avLst/>
              <a:gdLst/>
              <a:ahLst/>
              <a:cxnLst/>
              <a:rect l="l" t="t" r="r" b="b"/>
              <a:pathLst>
                <a:path w="2632" h="1024" extrusionOk="0">
                  <a:moveTo>
                    <a:pt x="937" y="0"/>
                  </a:moveTo>
                  <a:cubicBezTo>
                    <a:pt x="617" y="0"/>
                    <a:pt x="348" y="65"/>
                    <a:pt x="222" y="191"/>
                  </a:cubicBezTo>
                  <a:cubicBezTo>
                    <a:pt x="0" y="412"/>
                    <a:pt x="310" y="734"/>
                    <a:pt x="917" y="912"/>
                  </a:cubicBezTo>
                  <a:cubicBezTo>
                    <a:pt x="1175" y="987"/>
                    <a:pt x="1444" y="1024"/>
                    <a:pt x="1685" y="1024"/>
                  </a:cubicBezTo>
                  <a:cubicBezTo>
                    <a:pt x="2010" y="1024"/>
                    <a:pt x="2283" y="957"/>
                    <a:pt x="2409" y="830"/>
                  </a:cubicBezTo>
                  <a:cubicBezTo>
                    <a:pt x="2631" y="608"/>
                    <a:pt x="2321" y="285"/>
                    <a:pt x="1714" y="115"/>
                  </a:cubicBezTo>
                  <a:cubicBezTo>
                    <a:pt x="1454" y="38"/>
                    <a:pt x="1181" y="0"/>
                    <a:pt x="937" y="0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6882979" y="1761563"/>
              <a:ext cx="165343" cy="64768"/>
            </a:xfrm>
            <a:custGeom>
              <a:avLst/>
              <a:gdLst/>
              <a:ahLst/>
              <a:cxnLst/>
              <a:rect l="l" t="t" r="r" b="b"/>
              <a:pathLst>
                <a:path w="2101" h="823" extrusionOk="0">
                  <a:moveTo>
                    <a:pt x="678" y="0"/>
                  </a:moveTo>
                  <a:cubicBezTo>
                    <a:pt x="380" y="0"/>
                    <a:pt x="133" y="64"/>
                    <a:pt x="39" y="166"/>
                  </a:cubicBezTo>
                  <a:cubicBezTo>
                    <a:pt x="1" y="203"/>
                    <a:pt x="1" y="234"/>
                    <a:pt x="7" y="266"/>
                  </a:cubicBezTo>
                  <a:cubicBezTo>
                    <a:pt x="39" y="386"/>
                    <a:pt x="260" y="575"/>
                    <a:pt x="684" y="709"/>
                  </a:cubicBezTo>
                  <a:cubicBezTo>
                    <a:pt x="924" y="779"/>
                    <a:pt x="1183" y="823"/>
                    <a:pt x="1423" y="823"/>
                  </a:cubicBezTo>
                  <a:cubicBezTo>
                    <a:pt x="1721" y="823"/>
                    <a:pt x="1968" y="759"/>
                    <a:pt x="2062" y="651"/>
                  </a:cubicBezTo>
                  <a:cubicBezTo>
                    <a:pt x="2100" y="613"/>
                    <a:pt x="2100" y="583"/>
                    <a:pt x="2094" y="557"/>
                  </a:cubicBezTo>
                  <a:cubicBezTo>
                    <a:pt x="2062" y="431"/>
                    <a:pt x="1841" y="241"/>
                    <a:pt x="1417" y="108"/>
                  </a:cubicBezTo>
                  <a:cubicBezTo>
                    <a:pt x="1183" y="38"/>
                    <a:pt x="918" y="0"/>
                    <a:pt x="678" y="0"/>
                  </a:cubicBez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6899348" y="1772974"/>
              <a:ext cx="128041" cy="50366"/>
            </a:xfrm>
            <a:custGeom>
              <a:avLst/>
              <a:gdLst/>
              <a:ahLst/>
              <a:cxnLst/>
              <a:rect l="l" t="t" r="r" b="b"/>
              <a:pathLst>
                <a:path w="1627" h="640" extrusionOk="0">
                  <a:moveTo>
                    <a:pt x="526" y="1"/>
                  </a:moveTo>
                  <a:cubicBezTo>
                    <a:pt x="298" y="1"/>
                    <a:pt x="109" y="51"/>
                    <a:pt x="33" y="134"/>
                  </a:cubicBezTo>
                  <a:cubicBezTo>
                    <a:pt x="1" y="165"/>
                    <a:pt x="1" y="191"/>
                    <a:pt x="8" y="210"/>
                  </a:cubicBezTo>
                  <a:cubicBezTo>
                    <a:pt x="27" y="304"/>
                    <a:pt x="204" y="456"/>
                    <a:pt x="532" y="552"/>
                  </a:cubicBezTo>
                  <a:cubicBezTo>
                    <a:pt x="716" y="608"/>
                    <a:pt x="919" y="640"/>
                    <a:pt x="1101" y="640"/>
                  </a:cubicBezTo>
                  <a:cubicBezTo>
                    <a:pt x="1329" y="640"/>
                    <a:pt x="1519" y="590"/>
                    <a:pt x="1595" y="514"/>
                  </a:cubicBezTo>
                  <a:cubicBezTo>
                    <a:pt x="1627" y="482"/>
                    <a:pt x="1627" y="456"/>
                    <a:pt x="1621" y="438"/>
                  </a:cubicBezTo>
                  <a:cubicBezTo>
                    <a:pt x="1595" y="336"/>
                    <a:pt x="1425" y="191"/>
                    <a:pt x="1095" y="89"/>
                  </a:cubicBezTo>
                  <a:cubicBezTo>
                    <a:pt x="912" y="33"/>
                    <a:pt x="710" y="1"/>
                    <a:pt x="526" y="1"/>
                  </a:cubicBez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6502713" y="1839631"/>
              <a:ext cx="163297" cy="63273"/>
            </a:xfrm>
            <a:custGeom>
              <a:avLst/>
              <a:gdLst/>
              <a:ahLst/>
              <a:cxnLst/>
              <a:rect l="l" t="t" r="r" b="b"/>
              <a:pathLst>
                <a:path w="2075" h="804" extrusionOk="0">
                  <a:moveTo>
                    <a:pt x="740" y="1"/>
                  </a:moveTo>
                  <a:cubicBezTo>
                    <a:pt x="487" y="1"/>
                    <a:pt x="274" y="52"/>
                    <a:pt x="177" y="153"/>
                  </a:cubicBezTo>
                  <a:cubicBezTo>
                    <a:pt x="1" y="324"/>
                    <a:pt x="247" y="578"/>
                    <a:pt x="722" y="716"/>
                  </a:cubicBezTo>
                  <a:cubicBezTo>
                    <a:pt x="925" y="775"/>
                    <a:pt x="1137" y="804"/>
                    <a:pt x="1327" y="804"/>
                  </a:cubicBezTo>
                  <a:cubicBezTo>
                    <a:pt x="1584" y="804"/>
                    <a:pt x="1800" y="752"/>
                    <a:pt x="1898" y="654"/>
                  </a:cubicBezTo>
                  <a:cubicBezTo>
                    <a:pt x="2074" y="476"/>
                    <a:pt x="1828" y="223"/>
                    <a:pt x="1353" y="90"/>
                  </a:cubicBezTo>
                  <a:cubicBezTo>
                    <a:pt x="1147" y="30"/>
                    <a:pt x="932" y="1"/>
                    <a:pt x="740" y="1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6519082" y="1842621"/>
              <a:ext cx="130559" cy="50917"/>
            </a:xfrm>
            <a:custGeom>
              <a:avLst/>
              <a:gdLst/>
              <a:ahLst/>
              <a:cxnLst/>
              <a:rect l="l" t="t" r="r" b="b"/>
              <a:pathLst>
                <a:path w="1659" h="647" extrusionOk="0">
                  <a:moveTo>
                    <a:pt x="538" y="1"/>
                  </a:moveTo>
                  <a:cubicBezTo>
                    <a:pt x="304" y="1"/>
                    <a:pt x="108" y="52"/>
                    <a:pt x="33" y="128"/>
                  </a:cubicBezTo>
                  <a:cubicBezTo>
                    <a:pt x="1" y="160"/>
                    <a:pt x="1" y="185"/>
                    <a:pt x="7" y="210"/>
                  </a:cubicBezTo>
                  <a:cubicBezTo>
                    <a:pt x="33" y="304"/>
                    <a:pt x="210" y="456"/>
                    <a:pt x="538" y="558"/>
                  </a:cubicBezTo>
                  <a:cubicBezTo>
                    <a:pt x="728" y="616"/>
                    <a:pt x="931" y="646"/>
                    <a:pt x="1121" y="646"/>
                  </a:cubicBezTo>
                  <a:cubicBezTo>
                    <a:pt x="1355" y="646"/>
                    <a:pt x="1551" y="596"/>
                    <a:pt x="1627" y="514"/>
                  </a:cubicBezTo>
                  <a:cubicBezTo>
                    <a:pt x="1658" y="482"/>
                    <a:pt x="1658" y="456"/>
                    <a:pt x="1652" y="438"/>
                  </a:cubicBezTo>
                  <a:cubicBezTo>
                    <a:pt x="1627" y="342"/>
                    <a:pt x="1449" y="191"/>
                    <a:pt x="1121" y="90"/>
                  </a:cubicBezTo>
                  <a:cubicBezTo>
                    <a:pt x="931" y="33"/>
                    <a:pt x="728" y="1"/>
                    <a:pt x="538" y="1"/>
                  </a:cubicBez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6531989" y="1851593"/>
              <a:ext cx="101126" cy="39978"/>
            </a:xfrm>
            <a:custGeom>
              <a:avLst/>
              <a:gdLst/>
              <a:ahLst/>
              <a:cxnLst/>
              <a:rect l="l" t="t" r="r" b="b"/>
              <a:pathLst>
                <a:path w="1285" h="508" extrusionOk="0">
                  <a:moveTo>
                    <a:pt x="418" y="1"/>
                  </a:moveTo>
                  <a:cubicBezTo>
                    <a:pt x="236" y="1"/>
                    <a:pt x="84" y="46"/>
                    <a:pt x="26" y="102"/>
                  </a:cubicBezTo>
                  <a:cubicBezTo>
                    <a:pt x="1" y="128"/>
                    <a:pt x="1" y="153"/>
                    <a:pt x="8" y="166"/>
                  </a:cubicBezTo>
                  <a:cubicBezTo>
                    <a:pt x="26" y="242"/>
                    <a:pt x="166" y="356"/>
                    <a:pt x="418" y="438"/>
                  </a:cubicBezTo>
                  <a:cubicBezTo>
                    <a:pt x="564" y="482"/>
                    <a:pt x="722" y="508"/>
                    <a:pt x="867" y="508"/>
                  </a:cubicBezTo>
                  <a:cubicBezTo>
                    <a:pt x="1051" y="508"/>
                    <a:pt x="1197" y="470"/>
                    <a:pt x="1261" y="406"/>
                  </a:cubicBezTo>
                  <a:cubicBezTo>
                    <a:pt x="1285" y="380"/>
                    <a:pt x="1279" y="362"/>
                    <a:pt x="1279" y="342"/>
                  </a:cubicBezTo>
                  <a:cubicBezTo>
                    <a:pt x="1261" y="266"/>
                    <a:pt x="1121" y="153"/>
                    <a:pt x="867" y="71"/>
                  </a:cubicBezTo>
                  <a:cubicBezTo>
                    <a:pt x="722" y="27"/>
                    <a:pt x="564" y="1"/>
                    <a:pt x="418" y="1"/>
                  </a:cubicBez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6214917" y="1901093"/>
              <a:ext cx="136540" cy="52885"/>
            </a:xfrm>
            <a:custGeom>
              <a:avLst/>
              <a:gdLst/>
              <a:ahLst/>
              <a:cxnLst/>
              <a:rect l="l" t="t" r="r" b="b"/>
              <a:pathLst>
                <a:path w="1735" h="672" extrusionOk="0">
                  <a:moveTo>
                    <a:pt x="613" y="1"/>
                  </a:moveTo>
                  <a:cubicBezTo>
                    <a:pt x="404" y="1"/>
                    <a:pt x="229" y="42"/>
                    <a:pt x="146" y="125"/>
                  </a:cubicBezTo>
                  <a:cubicBezTo>
                    <a:pt x="0" y="270"/>
                    <a:pt x="204" y="486"/>
                    <a:pt x="602" y="600"/>
                  </a:cubicBezTo>
                  <a:cubicBezTo>
                    <a:pt x="771" y="648"/>
                    <a:pt x="948" y="671"/>
                    <a:pt x="1107" y="671"/>
                  </a:cubicBezTo>
                  <a:cubicBezTo>
                    <a:pt x="1322" y="671"/>
                    <a:pt x="1505" y="629"/>
                    <a:pt x="1588" y="548"/>
                  </a:cubicBezTo>
                  <a:cubicBezTo>
                    <a:pt x="1734" y="404"/>
                    <a:pt x="1525" y="188"/>
                    <a:pt x="1127" y="75"/>
                  </a:cubicBezTo>
                  <a:cubicBezTo>
                    <a:pt x="954" y="25"/>
                    <a:pt x="773" y="1"/>
                    <a:pt x="613" y="1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7"/>
            <p:cNvSpPr/>
            <p:nvPr/>
          </p:nvSpPr>
          <p:spPr>
            <a:xfrm>
              <a:off x="6228453" y="1903454"/>
              <a:ext cx="108996" cy="42890"/>
            </a:xfrm>
            <a:custGeom>
              <a:avLst/>
              <a:gdLst/>
              <a:ahLst/>
              <a:cxnLst/>
              <a:rect l="l" t="t" r="r" b="b"/>
              <a:pathLst>
                <a:path w="1385" h="545" extrusionOk="0">
                  <a:moveTo>
                    <a:pt x="449" y="1"/>
                  </a:moveTo>
                  <a:cubicBezTo>
                    <a:pt x="252" y="1"/>
                    <a:pt x="94" y="45"/>
                    <a:pt x="24" y="114"/>
                  </a:cubicBezTo>
                  <a:cubicBezTo>
                    <a:pt x="0" y="139"/>
                    <a:pt x="0" y="158"/>
                    <a:pt x="6" y="177"/>
                  </a:cubicBezTo>
                  <a:cubicBezTo>
                    <a:pt x="24" y="260"/>
                    <a:pt x="176" y="386"/>
                    <a:pt x="455" y="468"/>
                  </a:cubicBezTo>
                  <a:cubicBezTo>
                    <a:pt x="607" y="518"/>
                    <a:pt x="777" y="544"/>
                    <a:pt x="935" y="544"/>
                  </a:cubicBezTo>
                  <a:cubicBezTo>
                    <a:pt x="1133" y="544"/>
                    <a:pt x="1297" y="500"/>
                    <a:pt x="1360" y="436"/>
                  </a:cubicBezTo>
                  <a:cubicBezTo>
                    <a:pt x="1385" y="404"/>
                    <a:pt x="1385" y="386"/>
                    <a:pt x="1378" y="366"/>
                  </a:cubicBezTo>
                  <a:cubicBezTo>
                    <a:pt x="1360" y="284"/>
                    <a:pt x="1215" y="158"/>
                    <a:pt x="935" y="76"/>
                  </a:cubicBezTo>
                  <a:cubicBezTo>
                    <a:pt x="777" y="25"/>
                    <a:pt x="607" y="1"/>
                    <a:pt x="449" y="1"/>
                  </a:cubicBez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7"/>
            <p:cNvSpPr/>
            <p:nvPr/>
          </p:nvSpPr>
          <p:spPr>
            <a:xfrm>
              <a:off x="6239313" y="1911324"/>
              <a:ext cx="84285" cy="32974"/>
            </a:xfrm>
            <a:custGeom>
              <a:avLst/>
              <a:gdLst/>
              <a:ahLst/>
              <a:cxnLst/>
              <a:rect l="l" t="t" r="r" b="b"/>
              <a:pathLst>
                <a:path w="1071" h="419" extrusionOk="0">
                  <a:moveTo>
                    <a:pt x="349" y="1"/>
                  </a:moveTo>
                  <a:cubicBezTo>
                    <a:pt x="198" y="1"/>
                    <a:pt x="70" y="33"/>
                    <a:pt x="20" y="84"/>
                  </a:cubicBezTo>
                  <a:cubicBezTo>
                    <a:pt x="0" y="109"/>
                    <a:pt x="0" y="122"/>
                    <a:pt x="8" y="134"/>
                  </a:cubicBezTo>
                  <a:cubicBezTo>
                    <a:pt x="20" y="198"/>
                    <a:pt x="134" y="298"/>
                    <a:pt x="349" y="362"/>
                  </a:cubicBezTo>
                  <a:cubicBezTo>
                    <a:pt x="469" y="400"/>
                    <a:pt x="601" y="418"/>
                    <a:pt x="721" y="418"/>
                  </a:cubicBezTo>
                  <a:cubicBezTo>
                    <a:pt x="873" y="418"/>
                    <a:pt x="1001" y="388"/>
                    <a:pt x="1051" y="336"/>
                  </a:cubicBezTo>
                  <a:cubicBezTo>
                    <a:pt x="1070" y="318"/>
                    <a:pt x="1070" y="298"/>
                    <a:pt x="1063" y="286"/>
                  </a:cubicBezTo>
                  <a:cubicBezTo>
                    <a:pt x="1051" y="222"/>
                    <a:pt x="937" y="122"/>
                    <a:pt x="721" y="58"/>
                  </a:cubicBezTo>
                  <a:cubicBezTo>
                    <a:pt x="601" y="21"/>
                    <a:pt x="469" y="1"/>
                    <a:pt x="349" y="1"/>
                  </a:cubicBez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7"/>
            <p:cNvSpPr/>
            <p:nvPr/>
          </p:nvSpPr>
          <p:spPr>
            <a:xfrm>
              <a:off x="7039745" y="2072654"/>
              <a:ext cx="120643" cy="1195887"/>
            </a:xfrm>
            <a:custGeom>
              <a:avLst/>
              <a:gdLst/>
              <a:ahLst/>
              <a:cxnLst/>
              <a:rect l="l" t="t" r="r" b="b"/>
              <a:pathLst>
                <a:path w="1533" h="15196" extrusionOk="0">
                  <a:moveTo>
                    <a:pt x="1" y="0"/>
                  </a:moveTo>
                  <a:lnTo>
                    <a:pt x="52" y="1754"/>
                  </a:lnTo>
                  <a:lnTo>
                    <a:pt x="58" y="2063"/>
                  </a:lnTo>
                  <a:lnTo>
                    <a:pt x="58" y="2113"/>
                  </a:lnTo>
                  <a:lnTo>
                    <a:pt x="70" y="2563"/>
                  </a:lnTo>
                  <a:lnTo>
                    <a:pt x="260" y="9584"/>
                  </a:lnTo>
                  <a:lnTo>
                    <a:pt x="412" y="15195"/>
                  </a:lnTo>
                  <a:lnTo>
                    <a:pt x="1532" y="15195"/>
                  </a:lnTo>
                  <a:lnTo>
                    <a:pt x="1501" y="9564"/>
                  </a:lnTo>
                  <a:lnTo>
                    <a:pt x="1241" y="2543"/>
                  </a:lnTo>
                  <a:lnTo>
                    <a:pt x="1235" y="1868"/>
                  </a:lnTo>
                  <a:lnTo>
                    <a:pt x="1235" y="1836"/>
                  </a:lnTo>
                  <a:lnTo>
                    <a:pt x="1235" y="1766"/>
                  </a:lnTo>
                  <a:lnTo>
                    <a:pt x="1165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7"/>
            <p:cNvSpPr/>
            <p:nvPr/>
          </p:nvSpPr>
          <p:spPr>
            <a:xfrm>
              <a:off x="7060206" y="2825317"/>
              <a:ext cx="100182" cy="443224"/>
            </a:xfrm>
            <a:custGeom>
              <a:avLst/>
              <a:gdLst/>
              <a:ahLst/>
              <a:cxnLst/>
              <a:rect l="l" t="t" r="r" b="b"/>
              <a:pathLst>
                <a:path w="1273" h="5632" extrusionOk="0">
                  <a:moveTo>
                    <a:pt x="1241" y="0"/>
                  </a:moveTo>
                  <a:lnTo>
                    <a:pt x="0" y="20"/>
                  </a:lnTo>
                  <a:lnTo>
                    <a:pt x="26" y="899"/>
                  </a:lnTo>
                  <a:lnTo>
                    <a:pt x="158" y="5631"/>
                  </a:lnTo>
                  <a:lnTo>
                    <a:pt x="1272" y="5631"/>
                  </a:lnTo>
                  <a:lnTo>
                    <a:pt x="1247" y="747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7"/>
            <p:cNvSpPr/>
            <p:nvPr/>
          </p:nvSpPr>
          <p:spPr>
            <a:xfrm>
              <a:off x="6865115" y="2072654"/>
              <a:ext cx="207604" cy="1195887"/>
            </a:xfrm>
            <a:custGeom>
              <a:avLst/>
              <a:gdLst/>
              <a:ahLst/>
              <a:cxnLst/>
              <a:rect l="l" t="t" r="r" b="b"/>
              <a:pathLst>
                <a:path w="2638" h="15196" extrusionOk="0">
                  <a:moveTo>
                    <a:pt x="2220" y="0"/>
                  </a:moveTo>
                  <a:lnTo>
                    <a:pt x="0" y="190"/>
                  </a:lnTo>
                  <a:lnTo>
                    <a:pt x="132" y="1962"/>
                  </a:lnTo>
                  <a:lnTo>
                    <a:pt x="190" y="2703"/>
                  </a:lnTo>
                  <a:lnTo>
                    <a:pt x="702" y="9634"/>
                  </a:lnTo>
                  <a:lnTo>
                    <a:pt x="1119" y="15195"/>
                  </a:lnTo>
                  <a:lnTo>
                    <a:pt x="2637" y="15195"/>
                  </a:lnTo>
                  <a:lnTo>
                    <a:pt x="2479" y="9584"/>
                  </a:lnTo>
                  <a:lnTo>
                    <a:pt x="2289" y="2563"/>
                  </a:lnTo>
                  <a:lnTo>
                    <a:pt x="2271" y="1754"/>
                  </a:lnTo>
                  <a:lnTo>
                    <a:pt x="222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7"/>
            <p:cNvSpPr/>
            <p:nvPr/>
          </p:nvSpPr>
          <p:spPr>
            <a:xfrm>
              <a:off x="6920282" y="2826891"/>
              <a:ext cx="152437" cy="441650"/>
            </a:xfrm>
            <a:custGeom>
              <a:avLst/>
              <a:gdLst/>
              <a:ahLst/>
              <a:cxnLst/>
              <a:rect l="l" t="t" r="r" b="b"/>
              <a:pathLst>
                <a:path w="1937" h="5612" extrusionOk="0">
                  <a:moveTo>
                    <a:pt x="1778" y="0"/>
                  </a:moveTo>
                  <a:lnTo>
                    <a:pt x="1" y="50"/>
                  </a:lnTo>
                  <a:lnTo>
                    <a:pt x="418" y="5611"/>
                  </a:lnTo>
                  <a:lnTo>
                    <a:pt x="1936" y="5611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7043837" y="2210611"/>
              <a:ext cx="93571" cy="63745"/>
            </a:xfrm>
            <a:custGeom>
              <a:avLst/>
              <a:gdLst/>
              <a:ahLst/>
              <a:cxnLst/>
              <a:rect l="l" t="t" r="r" b="b"/>
              <a:pathLst>
                <a:path w="1189" h="810" extrusionOk="0">
                  <a:moveTo>
                    <a:pt x="0" y="1"/>
                  </a:moveTo>
                  <a:lnTo>
                    <a:pt x="18" y="810"/>
                  </a:lnTo>
                  <a:lnTo>
                    <a:pt x="1189" y="790"/>
                  </a:lnTo>
                  <a:lnTo>
                    <a:pt x="1183" y="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7"/>
            <p:cNvSpPr/>
            <p:nvPr/>
          </p:nvSpPr>
          <p:spPr>
            <a:xfrm>
              <a:off x="6875503" y="2210611"/>
              <a:ext cx="169829" cy="74763"/>
            </a:xfrm>
            <a:custGeom>
              <a:avLst/>
              <a:gdLst/>
              <a:ahLst/>
              <a:cxnLst/>
              <a:rect l="l" t="t" r="r" b="b"/>
              <a:pathLst>
                <a:path w="2158" h="950" extrusionOk="0">
                  <a:moveTo>
                    <a:pt x="2139" y="1"/>
                  </a:moveTo>
                  <a:lnTo>
                    <a:pt x="0" y="209"/>
                  </a:lnTo>
                  <a:lnTo>
                    <a:pt x="58" y="950"/>
                  </a:lnTo>
                  <a:lnTo>
                    <a:pt x="2157" y="810"/>
                  </a:lnTo>
                  <a:lnTo>
                    <a:pt x="2139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7062724" y="2868207"/>
              <a:ext cx="80665" cy="387900"/>
            </a:xfrm>
            <a:custGeom>
              <a:avLst/>
              <a:gdLst/>
              <a:ahLst/>
              <a:cxnLst/>
              <a:rect l="l" t="t" r="r" b="b"/>
              <a:pathLst>
                <a:path w="1025" h="4929" extrusionOk="0">
                  <a:moveTo>
                    <a:pt x="1025" y="0"/>
                  </a:moveTo>
                  <a:lnTo>
                    <a:pt x="0" y="215"/>
                  </a:lnTo>
                  <a:lnTo>
                    <a:pt x="120" y="4928"/>
                  </a:lnTo>
                  <a:lnTo>
                    <a:pt x="1007" y="4928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7118993" y="2426635"/>
              <a:ext cx="574964" cy="839388"/>
            </a:xfrm>
            <a:custGeom>
              <a:avLst/>
              <a:gdLst/>
              <a:ahLst/>
              <a:cxnLst/>
              <a:rect l="l" t="t" r="r" b="b"/>
              <a:pathLst>
                <a:path w="7306" h="10666" extrusionOk="0">
                  <a:moveTo>
                    <a:pt x="7305" y="0"/>
                  </a:moveTo>
                  <a:lnTo>
                    <a:pt x="5947" y="170"/>
                  </a:lnTo>
                  <a:lnTo>
                    <a:pt x="5863" y="184"/>
                  </a:lnTo>
                  <a:lnTo>
                    <a:pt x="4674" y="330"/>
                  </a:lnTo>
                  <a:lnTo>
                    <a:pt x="4586" y="336"/>
                  </a:lnTo>
                  <a:lnTo>
                    <a:pt x="3472" y="474"/>
                  </a:lnTo>
                  <a:lnTo>
                    <a:pt x="3384" y="488"/>
                  </a:lnTo>
                  <a:lnTo>
                    <a:pt x="1430" y="728"/>
                  </a:lnTo>
                  <a:lnTo>
                    <a:pt x="1499" y="5282"/>
                  </a:lnTo>
                  <a:lnTo>
                    <a:pt x="0" y="5378"/>
                  </a:lnTo>
                  <a:lnTo>
                    <a:pt x="12" y="10665"/>
                  </a:lnTo>
                  <a:lnTo>
                    <a:pt x="7281" y="10665"/>
                  </a:lnTo>
                  <a:lnTo>
                    <a:pt x="7305" y="0"/>
                  </a:ln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7128909" y="2438125"/>
              <a:ext cx="552142" cy="626826"/>
            </a:xfrm>
            <a:custGeom>
              <a:avLst/>
              <a:gdLst/>
              <a:ahLst/>
              <a:cxnLst/>
              <a:rect l="l" t="t" r="r" b="b"/>
              <a:pathLst>
                <a:path w="7016" h="7965" extrusionOk="0">
                  <a:moveTo>
                    <a:pt x="7015" y="0"/>
                  </a:moveTo>
                  <a:lnTo>
                    <a:pt x="1468" y="696"/>
                  </a:lnTo>
                  <a:lnTo>
                    <a:pt x="1486" y="5270"/>
                  </a:lnTo>
                  <a:lnTo>
                    <a:pt x="0" y="5332"/>
                  </a:lnTo>
                  <a:lnTo>
                    <a:pt x="0" y="7913"/>
                  </a:lnTo>
                  <a:lnTo>
                    <a:pt x="6927" y="7964"/>
                  </a:ln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7691989" y="2426635"/>
              <a:ext cx="159756" cy="839388"/>
            </a:xfrm>
            <a:custGeom>
              <a:avLst/>
              <a:gdLst/>
              <a:ahLst/>
              <a:cxnLst/>
              <a:rect l="l" t="t" r="r" b="b"/>
              <a:pathLst>
                <a:path w="2030" h="10666" extrusionOk="0">
                  <a:moveTo>
                    <a:pt x="24" y="0"/>
                  </a:moveTo>
                  <a:lnTo>
                    <a:pt x="0" y="10665"/>
                  </a:lnTo>
                  <a:lnTo>
                    <a:pt x="1960" y="10665"/>
                  </a:lnTo>
                  <a:lnTo>
                    <a:pt x="2030" y="538"/>
                  </a:lnTo>
                  <a:lnTo>
                    <a:pt x="1373" y="36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7726222" y="2444579"/>
              <a:ext cx="89715" cy="810899"/>
            </a:xfrm>
            <a:custGeom>
              <a:avLst/>
              <a:gdLst/>
              <a:ahLst/>
              <a:cxnLst/>
              <a:rect l="l" t="t" r="r" b="b"/>
              <a:pathLst>
                <a:path w="1140" h="10304" extrusionOk="0">
                  <a:moveTo>
                    <a:pt x="482" y="0"/>
                  </a:moveTo>
                  <a:lnTo>
                    <a:pt x="1" y="10304"/>
                  </a:lnTo>
                  <a:lnTo>
                    <a:pt x="1070" y="10304"/>
                  </a:lnTo>
                  <a:lnTo>
                    <a:pt x="1139" y="178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450025">
                <a:alpha val="518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7580396" y="2440014"/>
              <a:ext cx="12592" cy="826009"/>
            </a:xfrm>
            <a:custGeom>
              <a:avLst/>
              <a:gdLst/>
              <a:ahLst/>
              <a:cxnLst/>
              <a:rect l="l" t="t" r="r" b="b"/>
              <a:pathLst>
                <a:path w="160" h="10496" extrusionOk="0">
                  <a:moveTo>
                    <a:pt x="84" y="0"/>
                  </a:moveTo>
                  <a:lnTo>
                    <a:pt x="0" y="14"/>
                  </a:lnTo>
                  <a:lnTo>
                    <a:pt x="76" y="10495"/>
                  </a:lnTo>
                  <a:lnTo>
                    <a:pt x="160" y="1049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7479899" y="2452527"/>
              <a:ext cx="12985" cy="813496"/>
            </a:xfrm>
            <a:custGeom>
              <a:avLst/>
              <a:gdLst/>
              <a:ahLst/>
              <a:cxnLst/>
              <a:rect l="l" t="t" r="r" b="b"/>
              <a:pathLst>
                <a:path w="165" h="10337" extrusionOk="0">
                  <a:moveTo>
                    <a:pt x="88" y="1"/>
                  </a:moveTo>
                  <a:lnTo>
                    <a:pt x="0" y="7"/>
                  </a:lnTo>
                  <a:lnTo>
                    <a:pt x="82" y="10336"/>
                  </a:lnTo>
                  <a:lnTo>
                    <a:pt x="164" y="10336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7"/>
            <p:cNvSpPr/>
            <p:nvPr/>
          </p:nvSpPr>
          <p:spPr>
            <a:xfrm>
              <a:off x="7385305" y="2463938"/>
              <a:ext cx="12434" cy="802085"/>
            </a:xfrm>
            <a:custGeom>
              <a:avLst/>
              <a:gdLst/>
              <a:ahLst/>
              <a:cxnLst/>
              <a:rect l="l" t="t" r="r" b="b"/>
              <a:pathLst>
                <a:path w="158" h="10192" extrusionOk="0">
                  <a:moveTo>
                    <a:pt x="88" y="0"/>
                  </a:moveTo>
                  <a:lnTo>
                    <a:pt x="0" y="14"/>
                  </a:lnTo>
                  <a:lnTo>
                    <a:pt x="82" y="10191"/>
                  </a:lnTo>
                  <a:lnTo>
                    <a:pt x="158" y="1019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7597788" y="2448041"/>
              <a:ext cx="82790" cy="227042"/>
            </a:xfrm>
            <a:custGeom>
              <a:avLst/>
              <a:gdLst/>
              <a:ahLst/>
              <a:cxnLst/>
              <a:rect l="l" t="t" r="r" b="b"/>
              <a:pathLst>
                <a:path w="1052" h="2885" extrusionOk="0">
                  <a:moveTo>
                    <a:pt x="1051" y="0"/>
                  </a:moveTo>
                  <a:lnTo>
                    <a:pt x="1" y="108"/>
                  </a:lnTo>
                  <a:lnTo>
                    <a:pt x="71" y="2885"/>
                  </a:lnTo>
                  <a:lnTo>
                    <a:pt x="1019" y="2841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7495324" y="2458508"/>
              <a:ext cx="76179" cy="222557"/>
            </a:xfrm>
            <a:custGeom>
              <a:avLst/>
              <a:gdLst/>
              <a:ahLst/>
              <a:cxnLst/>
              <a:rect l="l" t="t" r="r" b="b"/>
              <a:pathLst>
                <a:path w="968" h="2828" extrusionOk="0">
                  <a:moveTo>
                    <a:pt x="967" y="1"/>
                  </a:moveTo>
                  <a:lnTo>
                    <a:pt x="0" y="107"/>
                  </a:lnTo>
                  <a:lnTo>
                    <a:pt x="64" y="2828"/>
                  </a:lnTo>
                  <a:lnTo>
                    <a:pt x="937" y="2784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7401753" y="2469368"/>
              <a:ext cx="69726" cy="217205"/>
            </a:xfrm>
            <a:custGeom>
              <a:avLst/>
              <a:gdLst/>
              <a:ahLst/>
              <a:cxnLst/>
              <a:rect l="l" t="t" r="r" b="b"/>
              <a:pathLst>
                <a:path w="886" h="2760" extrusionOk="0">
                  <a:moveTo>
                    <a:pt x="886" y="1"/>
                  </a:moveTo>
                  <a:lnTo>
                    <a:pt x="1" y="103"/>
                  </a:lnTo>
                  <a:lnTo>
                    <a:pt x="57" y="2759"/>
                  </a:lnTo>
                  <a:lnTo>
                    <a:pt x="854" y="2721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7249394" y="2486839"/>
              <a:ext cx="123555" cy="161881"/>
            </a:xfrm>
            <a:custGeom>
              <a:avLst/>
              <a:gdLst/>
              <a:ahLst/>
              <a:cxnLst/>
              <a:rect l="l" t="t" r="r" b="b"/>
              <a:pathLst>
                <a:path w="1570" h="2057" extrusionOk="0">
                  <a:moveTo>
                    <a:pt x="1549" y="1"/>
                  </a:moveTo>
                  <a:lnTo>
                    <a:pt x="1" y="190"/>
                  </a:lnTo>
                  <a:lnTo>
                    <a:pt x="45" y="2056"/>
                  </a:lnTo>
                  <a:lnTo>
                    <a:pt x="183" y="2050"/>
                  </a:lnTo>
                  <a:lnTo>
                    <a:pt x="1569" y="1980"/>
                  </a:lnTo>
                  <a:lnTo>
                    <a:pt x="1557" y="216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7263796" y="2503838"/>
              <a:ext cx="109153" cy="144410"/>
            </a:xfrm>
            <a:custGeom>
              <a:avLst/>
              <a:gdLst/>
              <a:ahLst/>
              <a:cxnLst/>
              <a:rect l="l" t="t" r="r" b="b"/>
              <a:pathLst>
                <a:path w="1387" h="1835" extrusionOk="0">
                  <a:moveTo>
                    <a:pt x="1374" y="0"/>
                  </a:moveTo>
                  <a:lnTo>
                    <a:pt x="128" y="120"/>
                  </a:lnTo>
                  <a:lnTo>
                    <a:pt x="0" y="1834"/>
                  </a:lnTo>
                  <a:lnTo>
                    <a:pt x="1386" y="1764"/>
                  </a:lnTo>
                  <a:lnTo>
                    <a:pt x="1380" y="1095"/>
                  </a:lnTo>
                  <a:lnTo>
                    <a:pt x="1374" y="120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7615731" y="2465906"/>
              <a:ext cx="44385" cy="66263"/>
            </a:xfrm>
            <a:custGeom>
              <a:avLst/>
              <a:gdLst/>
              <a:ahLst/>
              <a:cxnLst/>
              <a:rect l="l" t="t" r="r" b="b"/>
              <a:pathLst>
                <a:path w="564" h="842" extrusionOk="0">
                  <a:moveTo>
                    <a:pt x="552" y="1"/>
                  </a:moveTo>
                  <a:cubicBezTo>
                    <a:pt x="552" y="1"/>
                    <a:pt x="432" y="13"/>
                    <a:pt x="310" y="27"/>
                  </a:cubicBezTo>
                  <a:cubicBezTo>
                    <a:pt x="292" y="51"/>
                    <a:pt x="266" y="83"/>
                    <a:pt x="266" y="103"/>
                  </a:cubicBezTo>
                  <a:cubicBezTo>
                    <a:pt x="248" y="77"/>
                    <a:pt x="228" y="51"/>
                    <a:pt x="210" y="33"/>
                  </a:cubicBezTo>
                  <a:cubicBezTo>
                    <a:pt x="134" y="37"/>
                    <a:pt x="67" y="41"/>
                    <a:pt x="30" y="41"/>
                  </a:cubicBezTo>
                  <a:cubicBezTo>
                    <a:pt x="15" y="41"/>
                    <a:pt x="5" y="41"/>
                    <a:pt x="1" y="39"/>
                  </a:cubicBezTo>
                  <a:lnTo>
                    <a:pt x="1" y="39"/>
                  </a:lnTo>
                  <a:lnTo>
                    <a:pt x="20" y="842"/>
                  </a:lnTo>
                  <a:lnTo>
                    <a:pt x="216" y="842"/>
                  </a:lnTo>
                  <a:cubicBezTo>
                    <a:pt x="228" y="804"/>
                    <a:pt x="242" y="766"/>
                    <a:pt x="272" y="754"/>
                  </a:cubicBezTo>
                  <a:cubicBezTo>
                    <a:pt x="286" y="760"/>
                    <a:pt x="292" y="804"/>
                    <a:pt x="304" y="842"/>
                  </a:cubicBezTo>
                  <a:lnTo>
                    <a:pt x="564" y="83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rgbClr val="F0D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7510276" y="2478340"/>
              <a:ext cx="44858" cy="66893"/>
            </a:xfrm>
            <a:custGeom>
              <a:avLst/>
              <a:gdLst/>
              <a:ahLst/>
              <a:cxnLst/>
              <a:rect l="l" t="t" r="r" b="b"/>
              <a:pathLst>
                <a:path w="570" h="850" extrusionOk="0">
                  <a:moveTo>
                    <a:pt x="557" y="1"/>
                  </a:moveTo>
                  <a:cubicBezTo>
                    <a:pt x="557" y="1"/>
                    <a:pt x="436" y="14"/>
                    <a:pt x="310" y="27"/>
                  </a:cubicBezTo>
                  <a:cubicBezTo>
                    <a:pt x="292" y="59"/>
                    <a:pt x="272" y="90"/>
                    <a:pt x="272" y="103"/>
                  </a:cubicBezTo>
                  <a:cubicBezTo>
                    <a:pt x="254" y="83"/>
                    <a:pt x="234" y="59"/>
                    <a:pt x="216" y="33"/>
                  </a:cubicBezTo>
                  <a:cubicBezTo>
                    <a:pt x="138" y="41"/>
                    <a:pt x="66" y="48"/>
                    <a:pt x="28" y="48"/>
                  </a:cubicBezTo>
                  <a:cubicBezTo>
                    <a:pt x="13" y="48"/>
                    <a:pt x="3" y="47"/>
                    <a:pt x="0" y="45"/>
                  </a:cubicBezTo>
                  <a:lnTo>
                    <a:pt x="0" y="45"/>
                  </a:lnTo>
                  <a:lnTo>
                    <a:pt x="26" y="849"/>
                  </a:lnTo>
                  <a:lnTo>
                    <a:pt x="216" y="849"/>
                  </a:lnTo>
                  <a:cubicBezTo>
                    <a:pt x="234" y="811"/>
                    <a:pt x="246" y="774"/>
                    <a:pt x="278" y="760"/>
                  </a:cubicBezTo>
                  <a:cubicBezTo>
                    <a:pt x="284" y="766"/>
                    <a:pt x="298" y="804"/>
                    <a:pt x="310" y="849"/>
                  </a:cubicBezTo>
                  <a:lnTo>
                    <a:pt x="569" y="836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rgbClr val="F0D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7413085" y="2488885"/>
              <a:ext cx="44936" cy="66735"/>
            </a:xfrm>
            <a:custGeom>
              <a:avLst/>
              <a:gdLst/>
              <a:ahLst/>
              <a:cxnLst/>
              <a:rect l="l" t="t" r="r" b="b"/>
              <a:pathLst>
                <a:path w="571" h="848" extrusionOk="0">
                  <a:moveTo>
                    <a:pt x="552" y="0"/>
                  </a:moveTo>
                  <a:cubicBezTo>
                    <a:pt x="552" y="0"/>
                    <a:pt x="438" y="13"/>
                    <a:pt x="312" y="25"/>
                  </a:cubicBezTo>
                  <a:cubicBezTo>
                    <a:pt x="292" y="57"/>
                    <a:pt x="274" y="88"/>
                    <a:pt x="266" y="101"/>
                  </a:cubicBezTo>
                  <a:cubicBezTo>
                    <a:pt x="248" y="76"/>
                    <a:pt x="236" y="57"/>
                    <a:pt x="216" y="32"/>
                  </a:cubicBezTo>
                  <a:cubicBezTo>
                    <a:pt x="140" y="37"/>
                    <a:pt x="71" y="41"/>
                    <a:pt x="32" y="41"/>
                  </a:cubicBezTo>
                  <a:cubicBezTo>
                    <a:pt x="16" y="41"/>
                    <a:pt x="5" y="40"/>
                    <a:pt x="1" y="38"/>
                  </a:cubicBezTo>
                  <a:lnTo>
                    <a:pt x="1" y="38"/>
                  </a:lnTo>
                  <a:lnTo>
                    <a:pt x="27" y="841"/>
                  </a:lnTo>
                  <a:lnTo>
                    <a:pt x="216" y="848"/>
                  </a:lnTo>
                  <a:cubicBezTo>
                    <a:pt x="229" y="804"/>
                    <a:pt x="248" y="766"/>
                    <a:pt x="280" y="753"/>
                  </a:cubicBezTo>
                  <a:cubicBezTo>
                    <a:pt x="286" y="766"/>
                    <a:pt x="298" y="804"/>
                    <a:pt x="304" y="848"/>
                  </a:cubicBezTo>
                  <a:lnTo>
                    <a:pt x="570" y="829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F0D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7421584" y="2910468"/>
              <a:ext cx="31007" cy="85151"/>
            </a:xfrm>
            <a:custGeom>
              <a:avLst/>
              <a:gdLst/>
              <a:ahLst/>
              <a:cxnLst/>
              <a:rect l="l" t="t" r="r" b="b"/>
              <a:pathLst>
                <a:path w="394" h="1082" extrusionOk="0">
                  <a:moveTo>
                    <a:pt x="216" y="1"/>
                  </a:moveTo>
                  <a:lnTo>
                    <a:pt x="1" y="19"/>
                  </a:lnTo>
                  <a:lnTo>
                    <a:pt x="1" y="1038"/>
                  </a:lnTo>
                  <a:lnTo>
                    <a:pt x="166" y="1082"/>
                  </a:lnTo>
                  <a:cubicBezTo>
                    <a:pt x="166" y="1082"/>
                    <a:pt x="348" y="1038"/>
                    <a:pt x="368" y="526"/>
                  </a:cubicBezTo>
                  <a:cubicBezTo>
                    <a:pt x="394" y="13"/>
                    <a:pt x="216" y="1"/>
                    <a:pt x="216" y="1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7404113" y="2911885"/>
              <a:ext cx="35493" cy="80271"/>
            </a:xfrm>
            <a:custGeom>
              <a:avLst/>
              <a:gdLst/>
              <a:ahLst/>
              <a:cxnLst/>
              <a:rect l="l" t="t" r="r" b="b"/>
              <a:pathLst>
                <a:path w="451" h="1020" extrusionOk="0">
                  <a:moveTo>
                    <a:pt x="218" y="1"/>
                  </a:moveTo>
                  <a:cubicBezTo>
                    <a:pt x="100" y="1"/>
                    <a:pt x="1" y="221"/>
                    <a:pt x="1" y="502"/>
                  </a:cubicBezTo>
                  <a:cubicBezTo>
                    <a:pt x="1" y="780"/>
                    <a:pt x="103" y="1014"/>
                    <a:pt x="223" y="1020"/>
                  </a:cubicBezTo>
                  <a:cubicBezTo>
                    <a:pt x="224" y="1020"/>
                    <a:pt x="226" y="1020"/>
                    <a:pt x="228" y="1020"/>
                  </a:cubicBezTo>
                  <a:cubicBezTo>
                    <a:pt x="353" y="1020"/>
                    <a:pt x="450" y="794"/>
                    <a:pt x="450" y="520"/>
                  </a:cubicBezTo>
                  <a:cubicBezTo>
                    <a:pt x="450" y="236"/>
                    <a:pt x="350" y="9"/>
                    <a:pt x="223" y="1"/>
                  </a:cubicBezTo>
                  <a:cubicBezTo>
                    <a:pt x="221" y="1"/>
                    <a:pt x="219" y="1"/>
                    <a:pt x="218" y="1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7408678" y="2718839"/>
              <a:ext cx="53829" cy="156372"/>
            </a:xfrm>
            <a:custGeom>
              <a:avLst/>
              <a:gdLst/>
              <a:ahLst/>
              <a:cxnLst/>
              <a:rect l="l" t="t" r="r" b="b"/>
              <a:pathLst>
                <a:path w="684" h="1987" extrusionOk="0">
                  <a:moveTo>
                    <a:pt x="684" y="1"/>
                  </a:moveTo>
                  <a:lnTo>
                    <a:pt x="1" y="25"/>
                  </a:lnTo>
                  <a:lnTo>
                    <a:pt x="19" y="974"/>
                  </a:lnTo>
                  <a:lnTo>
                    <a:pt x="45" y="1968"/>
                  </a:lnTo>
                  <a:lnTo>
                    <a:pt x="83" y="1968"/>
                  </a:lnTo>
                  <a:lnTo>
                    <a:pt x="678" y="1987"/>
                  </a:lnTo>
                  <a:lnTo>
                    <a:pt x="678" y="1335"/>
                  </a:lnTo>
                  <a:lnTo>
                    <a:pt x="684" y="550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7"/>
            <p:cNvSpPr/>
            <p:nvPr/>
          </p:nvSpPr>
          <p:spPr>
            <a:xfrm>
              <a:off x="7408206" y="2815401"/>
              <a:ext cx="41867" cy="72795"/>
            </a:xfrm>
            <a:custGeom>
              <a:avLst/>
              <a:gdLst/>
              <a:ahLst/>
              <a:cxnLst/>
              <a:rect l="l" t="t" r="r" b="b"/>
              <a:pathLst>
                <a:path w="532" h="925" extrusionOk="0">
                  <a:moveTo>
                    <a:pt x="480" y="0"/>
                  </a:moveTo>
                  <a:cubicBezTo>
                    <a:pt x="456" y="228"/>
                    <a:pt x="412" y="468"/>
                    <a:pt x="360" y="690"/>
                  </a:cubicBezTo>
                  <a:cubicBezTo>
                    <a:pt x="342" y="760"/>
                    <a:pt x="322" y="835"/>
                    <a:pt x="272" y="861"/>
                  </a:cubicBezTo>
                  <a:cubicBezTo>
                    <a:pt x="255" y="871"/>
                    <a:pt x="237" y="875"/>
                    <a:pt x="218" y="875"/>
                  </a:cubicBezTo>
                  <a:cubicBezTo>
                    <a:pt x="175" y="875"/>
                    <a:pt x="129" y="854"/>
                    <a:pt x="89" y="835"/>
                  </a:cubicBezTo>
                  <a:cubicBezTo>
                    <a:pt x="70" y="829"/>
                    <a:pt x="57" y="817"/>
                    <a:pt x="39" y="817"/>
                  </a:cubicBezTo>
                  <a:cubicBezTo>
                    <a:pt x="25" y="817"/>
                    <a:pt x="13" y="842"/>
                    <a:pt x="1" y="855"/>
                  </a:cubicBezTo>
                  <a:cubicBezTo>
                    <a:pt x="57" y="867"/>
                    <a:pt x="108" y="899"/>
                    <a:pt x="158" y="911"/>
                  </a:cubicBezTo>
                  <a:cubicBezTo>
                    <a:pt x="179" y="920"/>
                    <a:pt x="203" y="924"/>
                    <a:pt x="226" y="924"/>
                  </a:cubicBezTo>
                  <a:cubicBezTo>
                    <a:pt x="259" y="924"/>
                    <a:pt x="291" y="915"/>
                    <a:pt x="316" y="893"/>
                  </a:cubicBezTo>
                  <a:cubicBezTo>
                    <a:pt x="348" y="867"/>
                    <a:pt x="366" y="810"/>
                    <a:pt x="386" y="766"/>
                  </a:cubicBezTo>
                  <a:cubicBezTo>
                    <a:pt x="462" y="526"/>
                    <a:pt x="512" y="272"/>
                    <a:pt x="532" y="13"/>
                  </a:cubicBezTo>
                  <a:cubicBezTo>
                    <a:pt x="512" y="7"/>
                    <a:pt x="500" y="7"/>
                    <a:pt x="480" y="0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7424575" y="2806430"/>
              <a:ext cx="12513" cy="64847"/>
            </a:xfrm>
            <a:custGeom>
              <a:avLst/>
              <a:gdLst/>
              <a:ahLst/>
              <a:cxnLst/>
              <a:rect l="l" t="t" r="r" b="b"/>
              <a:pathLst>
                <a:path w="159" h="824" extrusionOk="0">
                  <a:moveTo>
                    <a:pt x="52" y="1"/>
                  </a:moveTo>
                  <a:cubicBezTo>
                    <a:pt x="14" y="272"/>
                    <a:pt x="1" y="538"/>
                    <a:pt x="20" y="817"/>
                  </a:cubicBezTo>
                  <a:cubicBezTo>
                    <a:pt x="32" y="817"/>
                    <a:pt x="45" y="823"/>
                    <a:pt x="58" y="823"/>
                  </a:cubicBezTo>
                  <a:cubicBezTo>
                    <a:pt x="58" y="564"/>
                    <a:pt x="90" y="304"/>
                    <a:pt x="158" y="64"/>
                  </a:cubicBezTo>
                  <a:cubicBezTo>
                    <a:pt x="120" y="39"/>
                    <a:pt x="96" y="7"/>
                    <a:pt x="52" y="1"/>
                  </a:cubicBezTo>
                  <a:close/>
                </a:path>
              </a:pathLst>
            </a:custGeom>
            <a:solidFill>
              <a:srgbClr val="F0D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7334466" y="2887567"/>
              <a:ext cx="120092" cy="335094"/>
            </a:xfrm>
            <a:custGeom>
              <a:avLst/>
              <a:gdLst/>
              <a:ahLst/>
              <a:cxnLst/>
              <a:rect l="l" t="t" r="r" b="b"/>
              <a:pathLst>
                <a:path w="1526" h="4258" extrusionOk="0">
                  <a:moveTo>
                    <a:pt x="526" y="0"/>
                  </a:moveTo>
                  <a:cubicBezTo>
                    <a:pt x="526" y="753"/>
                    <a:pt x="462" y="1512"/>
                    <a:pt x="267" y="2183"/>
                  </a:cubicBezTo>
                  <a:cubicBezTo>
                    <a:pt x="103" y="2739"/>
                    <a:pt x="1" y="3354"/>
                    <a:pt x="311" y="3891"/>
                  </a:cubicBezTo>
                  <a:cubicBezTo>
                    <a:pt x="393" y="4030"/>
                    <a:pt x="500" y="4163"/>
                    <a:pt x="646" y="4227"/>
                  </a:cubicBezTo>
                  <a:cubicBezTo>
                    <a:pt x="698" y="4248"/>
                    <a:pt x="748" y="4258"/>
                    <a:pt x="795" y="4258"/>
                  </a:cubicBezTo>
                  <a:cubicBezTo>
                    <a:pt x="1083" y="4258"/>
                    <a:pt x="1269" y="3895"/>
                    <a:pt x="1329" y="3644"/>
                  </a:cubicBezTo>
                  <a:cubicBezTo>
                    <a:pt x="1455" y="3132"/>
                    <a:pt x="1291" y="2537"/>
                    <a:pt x="1165" y="2026"/>
                  </a:cubicBezTo>
                  <a:cubicBezTo>
                    <a:pt x="1076" y="1658"/>
                    <a:pt x="988" y="1259"/>
                    <a:pt x="1127" y="911"/>
                  </a:cubicBezTo>
                  <a:cubicBezTo>
                    <a:pt x="1159" y="835"/>
                    <a:pt x="1203" y="747"/>
                    <a:pt x="1177" y="665"/>
                  </a:cubicBezTo>
                  <a:cubicBezTo>
                    <a:pt x="1165" y="640"/>
                    <a:pt x="1146" y="608"/>
                    <a:pt x="1114" y="602"/>
                  </a:cubicBezTo>
                  <a:cubicBezTo>
                    <a:pt x="1109" y="600"/>
                    <a:pt x="1104" y="600"/>
                    <a:pt x="1100" y="600"/>
                  </a:cubicBezTo>
                  <a:cubicBezTo>
                    <a:pt x="1057" y="600"/>
                    <a:pt x="1024" y="650"/>
                    <a:pt x="1007" y="690"/>
                  </a:cubicBezTo>
                  <a:cubicBezTo>
                    <a:pt x="918" y="905"/>
                    <a:pt x="906" y="1145"/>
                    <a:pt x="924" y="1380"/>
                  </a:cubicBezTo>
                  <a:cubicBezTo>
                    <a:pt x="1000" y="2202"/>
                    <a:pt x="1525" y="3069"/>
                    <a:pt x="1108" y="3853"/>
                  </a:cubicBezTo>
                  <a:cubicBezTo>
                    <a:pt x="1057" y="3954"/>
                    <a:pt x="969" y="4037"/>
                    <a:pt x="856" y="4061"/>
                  </a:cubicBezTo>
                  <a:cubicBezTo>
                    <a:pt x="839" y="4064"/>
                    <a:pt x="823" y="4065"/>
                    <a:pt x="807" y="4065"/>
                  </a:cubicBezTo>
                  <a:cubicBezTo>
                    <a:pt x="671" y="4065"/>
                    <a:pt x="534" y="3973"/>
                    <a:pt x="444" y="3866"/>
                  </a:cubicBezTo>
                  <a:cubicBezTo>
                    <a:pt x="286" y="3664"/>
                    <a:pt x="223" y="3410"/>
                    <a:pt x="223" y="3157"/>
                  </a:cubicBezTo>
                  <a:cubicBezTo>
                    <a:pt x="223" y="2911"/>
                    <a:pt x="286" y="2671"/>
                    <a:pt x="349" y="2435"/>
                  </a:cubicBezTo>
                  <a:cubicBezTo>
                    <a:pt x="424" y="2170"/>
                    <a:pt x="494" y="1904"/>
                    <a:pt x="526" y="1632"/>
                  </a:cubicBezTo>
                  <a:cubicBezTo>
                    <a:pt x="590" y="1121"/>
                    <a:pt x="658" y="614"/>
                    <a:pt x="628" y="44"/>
                  </a:cubicBezTo>
                  <a:cubicBezTo>
                    <a:pt x="596" y="32"/>
                    <a:pt x="564" y="14"/>
                    <a:pt x="526" y="0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7358390" y="2762595"/>
              <a:ext cx="104117" cy="123634"/>
            </a:xfrm>
            <a:custGeom>
              <a:avLst/>
              <a:gdLst/>
              <a:ahLst/>
              <a:cxnLst/>
              <a:rect l="l" t="t" r="r" b="b"/>
              <a:pathLst>
                <a:path w="1323" h="1571" extrusionOk="0">
                  <a:moveTo>
                    <a:pt x="1323" y="0"/>
                  </a:moveTo>
                  <a:lnTo>
                    <a:pt x="1323" y="0"/>
                  </a:lnTo>
                  <a:cubicBezTo>
                    <a:pt x="1323" y="0"/>
                    <a:pt x="1101" y="26"/>
                    <a:pt x="867" y="90"/>
                  </a:cubicBezTo>
                  <a:cubicBezTo>
                    <a:pt x="627" y="152"/>
                    <a:pt x="0" y="1039"/>
                    <a:pt x="140" y="1298"/>
                  </a:cubicBezTo>
                  <a:cubicBezTo>
                    <a:pt x="274" y="1560"/>
                    <a:pt x="553" y="1570"/>
                    <a:pt x="596" y="1570"/>
                  </a:cubicBezTo>
                  <a:cubicBezTo>
                    <a:pt x="600" y="1570"/>
                    <a:pt x="602" y="1570"/>
                    <a:pt x="602" y="1570"/>
                  </a:cubicBezTo>
                  <a:lnTo>
                    <a:pt x="1323" y="0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7"/>
            <p:cNvSpPr/>
            <p:nvPr/>
          </p:nvSpPr>
          <p:spPr>
            <a:xfrm>
              <a:off x="7375389" y="2762595"/>
              <a:ext cx="87118" cy="123791"/>
            </a:xfrm>
            <a:custGeom>
              <a:avLst/>
              <a:gdLst/>
              <a:ahLst/>
              <a:cxnLst/>
              <a:rect l="l" t="t" r="r" b="b"/>
              <a:pathLst>
                <a:path w="1107" h="1573" extrusionOk="0">
                  <a:moveTo>
                    <a:pt x="1101" y="0"/>
                  </a:moveTo>
                  <a:cubicBezTo>
                    <a:pt x="1025" y="26"/>
                    <a:pt x="981" y="26"/>
                    <a:pt x="923" y="52"/>
                  </a:cubicBezTo>
                  <a:cubicBezTo>
                    <a:pt x="873" y="70"/>
                    <a:pt x="815" y="96"/>
                    <a:pt x="771" y="128"/>
                  </a:cubicBezTo>
                  <a:cubicBezTo>
                    <a:pt x="765" y="128"/>
                    <a:pt x="759" y="134"/>
                    <a:pt x="753" y="140"/>
                  </a:cubicBezTo>
                  <a:cubicBezTo>
                    <a:pt x="556" y="260"/>
                    <a:pt x="404" y="456"/>
                    <a:pt x="284" y="640"/>
                  </a:cubicBezTo>
                  <a:cubicBezTo>
                    <a:pt x="260" y="684"/>
                    <a:pt x="234" y="722"/>
                    <a:pt x="208" y="767"/>
                  </a:cubicBezTo>
                  <a:cubicBezTo>
                    <a:pt x="176" y="829"/>
                    <a:pt x="146" y="899"/>
                    <a:pt x="114" y="969"/>
                  </a:cubicBezTo>
                  <a:cubicBezTo>
                    <a:pt x="94" y="1025"/>
                    <a:pt x="76" y="1089"/>
                    <a:pt x="56" y="1147"/>
                  </a:cubicBezTo>
                  <a:cubicBezTo>
                    <a:pt x="50" y="1171"/>
                    <a:pt x="0" y="1298"/>
                    <a:pt x="18" y="1317"/>
                  </a:cubicBezTo>
                  <a:cubicBezTo>
                    <a:pt x="82" y="1412"/>
                    <a:pt x="170" y="1481"/>
                    <a:pt x="272" y="1526"/>
                  </a:cubicBezTo>
                  <a:cubicBezTo>
                    <a:pt x="300" y="1537"/>
                    <a:pt x="372" y="1572"/>
                    <a:pt x="406" y="1572"/>
                  </a:cubicBezTo>
                  <a:cubicBezTo>
                    <a:pt x="411" y="1572"/>
                    <a:pt x="414" y="1572"/>
                    <a:pt x="418" y="1570"/>
                  </a:cubicBezTo>
                  <a:cubicBezTo>
                    <a:pt x="449" y="1557"/>
                    <a:pt x="449" y="1481"/>
                    <a:pt x="462" y="1450"/>
                  </a:cubicBezTo>
                  <a:cubicBezTo>
                    <a:pt x="487" y="1380"/>
                    <a:pt x="512" y="1305"/>
                    <a:pt x="544" y="1235"/>
                  </a:cubicBezTo>
                  <a:cubicBezTo>
                    <a:pt x="575" y="1159"/>
                    <a:pt x="607" y="1083"/>
                    <a:pt x="639" y="1013"/>
                  </a:cubicBezTo>
                  <a:cubicBezTo>
                    <a:pt x="677" y="931"/>
                    <a:pt x="727" y="729"/>
                    <a:pt x="835" y="715"/>
                  </a:cubicBezTo>
                  <a:lnTo>
                    <a:pt x="859" y="715"/>
                  </a:lnTo>
                  <a:cubicBezTo>
                    <a:pt x="867" y="715"/>
                    <a:pt x="867" y="715"/>
                    <a:pt x="873" y="722"/>
                  </a:cubicBezTo>
                  <a:cubicBezTo>
                    <a:pt x="905" y="729"/>
                    <a:pt x="961" y="741"/>
                    <a:pt x="1011" y="753"/>
                  </a:cubicBezTo>
                  <a:cubicBezTo>
                    <a:pt x="1063" y="767"/>
                    <a:pt x="1101" y="773"/>
                    <a:pt x="1101" y="779"/>
                  </a:cubicBezTo>
                  <a:lnTo>
                    <a:pt x="1107" y="70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7372398" y="2868680"/>
              <a:ext cx="22429" cy="23373"/>
            </a:xfrm>
            <a:custGeom>
              <a:avLst/>
              <a:gdLst/>
              <a:ahLst/>
              <a:cxnLst/>
              <a:rect l="l" t="t" r="r" b="b"/>
              <a:pathLst>
                <a:path w="285" h="297" extrusionOk="0">
                  <a:moveTo>
                    <a:pt x="32" y="1"/>
                  </a:moveTo>
                  <a:lnTo>
                    <a:pt x="0" y="222"/>
                  </a:lnTo>
                  <a:cubicBezTo>
                    <a:pt x="46" y="268"/>
                    <a:pt x="106" y="297"/>
                    <a:pt x="162" y="297"/>
                  </a:cubicBezTo>
                  <a:cubicBezTo>
                    <a:pt x="183" y="297"/>
                    <a:pt x="203" y="293"/>
                    <a:pt x="222" y="284"/>
                  </a:cubicBezTo>
                  <a:lnTo>
                    <a:pt x="284" y="178"/>
                  </a:lnTo>
                  <a:cubicBezTo>
                    <a:pt x="214" y="108"/>
                    <a:pt x="132" y="64"/>
                    <a:pt x="32" y="1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7391758" y="2772590"/>
              <a:ext cx="49422" cy="87197"/>
            </a:xfrm>
            <a:custGeom>
              <a:avLst/>
              <a:gdLst/>
              <a:ahLst/>
              <a:cxnLst/>
              <a:rect l="l" t="t" r="r" b="b"/>
              <a:pathLst>
                <a:path w="628" h="1108" extrusionOk="0">
                  <a:moveTo>
                    <a:pt x="563" y="1"/>
                  </a:moveTo>
                  <a:cubicBezTo>
                    <a:pt x="557" y="1"/>
                    <a:pt x="551" y="7"/>
                    <a:pt x="545" y="13"/>
                  </a:cubicBezTo>
                  <a:cubicBezTo>
                    <a:pt x="348" y="133"/>
                    <a:pt x="196" y="329"/>
                    <a:pt x="76" y="513"/>
                  </a:cubicBezTo>
                  <a:cubicBezTo>
                    <a:pt x="52" y="557"/>
                    <a:pt x="26" y="595"/>
                    <a:pt x="0" y="640"/>
                  </a:cubicBezTo>
                  <a:cubicBezTo>
                    <a:pt x="102" y="798"/>
                    <a:pt x="216" y="956"/>
                    <a:pt x="336" y="1108"/>
                  </a:cubicBezTo>
                  <a:cubicBezTo>
                    <a:pt x="367" y="1032"/>
                    <a:pt x="399" y="956"/>
                    <a:pt x="431" y="886"/>
                  </a:cubicBezTo>
                  <a:cubicBezTo>
                    <a:pt x="469" y="804"/>
                    <a:pt x="519" y="602"/>
                    <a:pt x="627" y="588"/>
                  </a:cubicBezTo>
                  <a:cubicBezTo>
                    <a:pt x="607" y="393"/>
                    <a:pt x="583" y="197"/>
                    <a:pt x="563" y="1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7625174" y="2903543"/>
              <a:ext cx="30535" cy="85151"/>
            </a:xfrm>
            <a:custGeom>
              <a:avLst/>
              <a:gdLst/>
              <a:ahLst/>
              <a:cxnLst/>
              <a:rect l="l" t="t" r="r" b="b"/>
              <a:pathLst>
                <a:path w="388" h="1082" extrusionOk="0">
                  <a:moveTo>
                    <a:pt x="210" y="1"/>
                  </a:moveTo>
                  <a:lnTo>
                    <a:pt x="0" y="19"/>
                  </a:lnTo>
                  <a:lnTo>
                    <a:pt x="0" y="1038"/>
                  </a:lnTo>
                  <a:lnTo>
                    <a:pt x="160" y="1082"/>
                  </a:lnTo>
                  <a:cubicBezTo>
                    <a:pt x="160" y="1082"/>
                    <a:pt x="350" y="1038"/>
                    <a:pt x="368" y="525"/>
                  </a:cubicBezTo>
                  <a:cubicBezTo>
                    <a:pt x="388" y="13"/>
                    <a:pt x="210" y="1"/>
                    <a:pt x="210" y="1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7607861" y="2904959"/>
              <a:ext cx="34863" cy="80271"/>
            </a:xfrm>
            <a:custGeom>
              <a:avLst/>
              <a:gdLst/>
              <a:ahLst/>
              <a:cxnLst/>
              <a:rect l="l" t="t" r="r" b="b"/>
              <a:pathLst>
                <a:path w="443" h="1020" extrusionOk="0">
                  <a:moveTo>
                    <a:pt x="216" y="1"/>
                  </a:moveTo>
                  <a:cubicBezTo>
                    <a:pt x="98" y="1"/>
                    <a:pt x="0" y="220"/>
                    <a:pt x="0" y="501"/>
                  </a:cubicBezTo>
                  <a:cubicBezTo>
                    <a:pt x="0" y="780"/>
                    <a:pt x="94" y="1014"/>
                    <a:pt x="220" y="1020"/>
                  </a:cubicBezTo>
                  <a:cubicBezTo>
                    <a:pt x="342" y="1020"/>
                    <a:pt x="442" y="798"/>
                    <a:pt x="442" y="520"/>
                  </a:cubicBezTo>
                  <a:cubicBezTo>
                    <a:pt x="442" y="235"/>
                    <a:pt x="348" y="7"/>
                    <a:pt x="220" y="1"/>
                  </a:cubicBezTo>
                  <a:cubicBezTo>
                    <a:pt x="219" y="1"/>
                    <a:pt x="217" y="1"/>
                    <a:pt x="216" y="1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7612268" y="2711835"/>
              <a:ext cx="53829" cy="156451"/>
            </a:xfrm>
            <a:custGeom>
              <a:avLst/>
              <a:gdLst/>
              <a:ahLst/>
              <a:cxnLst/>
              <a:rect l="l" t="t" r="r" b="b"/>
              <a:pathLst>
                <a:path w="684" h="1988" extrusionOk="0">
                  <a:moveTo>
                    <a:pt x="684" y="0"/>
                  </a:moveTo>
                  <a:lnTo>
                    <a:pt x="1" y="20"/>
                  </a:lnTo>
                  <a:lnTo>
                    <a:pt x="20" y="975"/>
                  </a:lnTo>
                  <a:lnTo>
                    <a:pt x="38" y="1968"/>
                  </a:lnTo>
                  <a:lnTo>
                    <a:pt x="82" y="1968"/>
                  </a:lnTo>
                  <a:lnTo>
                    <a:pt x="672" y="1987"/>
                  </a:lnTo>
                  <a:lnTo>
                    <a:pt x="678" y="1336"/>
                  </a:lnTo>
                  <a:lnTo>
                    <a:pt x="684" y="551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7611796" y="2808476"/>
              <a:ext cx="41867" cy="72716"/>
            </a:xfrm>
            <a:custGeom>
              <a:avLst/>
              <a:gdLst/>
              <a:ahLst/>
              <a:cxnLst/>
              <a:rect l="l" t="t" r="r" b="b"/>
              <a:pathLst>
                <a:path w="532" h="924" extrusionOk="0">
                  <a:moveTo>
                    <a:pt x="482" y="0"/>
                  </a:moveTo>
                  <a:cubicBezTo>
                    <a:pt x="456" y="228"/>
                    <a:pt x="412" y="468"/>
                    <a:pt x="360" y="690"/>
                  </a:cubicBezTo>
                  <a:cubicBezTo>
                    <a:pt x="342" y="759"/>
                    <a:pt x="322" y="829"/>
                    <a:pt x="266" y="860"/>
                  </a:cubicBezTo>
                  <a:cubicBezTo>
                    <a:pt x="249" y="869"/>
                    <a:pt x="231" y="873"/>
                    <a:pt x="213" y="873"/>
                  </a:cubicBezTo>
                  <a:cubicBezTo>
                    <a:pt x="171" y="873"/>
                    <a:pt x="129" y="852"/>
                    <a:pt x="88" y="835"/>
                  </a:cubicBezTo>
                  <a:cubicBezTo>
                    <a:pt x="70" y="822"/>
                    <a:pt x="57" y="816"/>
                    <a:pt x="38" y="816"/>
                  </a:cubicBezTo>
                  <a:cubicBezTo>
                    <a:pt x="19" y="816"/>
                    <a:pt x="7" y="841"/>
                    <a:pt x="0" y="854"/>
                  </a:cubicBezTo>
                  <a:cubicBezTo>
                    <a:pt x="51" y="867"/>
                    <a:pt x="102" y="898"/>
                    <a:pt x="158" y="911"/>
                  </a:cubicBezTo>
                  <a:cubicBezTo>
                    <a:pt x="179" y="919"/>
                    <a:pt x="201" y="923"/>
                    <a:pt x="222" y="923"/>
                  </a:cubicBezTo>
                  <a:cubicBezTo>
                    <a:pt x="253" y="923"/>
                    <a:pt x="284" y="914"/>
                    <a:pt x="310" y="892"/>
                  </a:cubicBezTo>
                  <a:cubicBezTo>
                    <a:pt x="348" y="860"/>
                    <a:pt x="368" y="810"/>
                    <a:pt x="386" y="766"/>
                  </a:cubicBezTo>
                  <a:cubicBezTo>
                    <a:pt x="462" y="526"/>
                    <a:pt x="512" y="266"/>
                    <a:pt x="532" y="13"/>
                  </a:cubicBezTo>
                  <a:cubicBezTo>
                    <a:pt x="512" y="6"/>
                    <a:pt x="500" y="6"/>
                    <a:pt x="482" y="0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7628165" y="2799504"/>
              <a:ext cx="12592" cy="64689"/>
            </a:xfrm>
            <a:custGeom>
              <a:avLst/>
              <a:gdLst/>
              <a:ahLst/>
              <a:cxnLst/>
              <a:rect l="l" t="t" r="r" b="b"/>
              <a:pathLst>
                <a:path w="160" h="822" extrusionOk="0">
                  <a:moveTo>
                    <a:pt x="52" y="1"/>
                  </a:moveTo>
                  <a:cubicBezTo>
                    <a:pt x="14" y="266"/>
                    <a:pt x="0" y="538"/>
                    <a:pt x="20" y="816"/>
                  </a:cubicBezTo>
                  <a:cubicBezTo>
                    <a:pt x="32" y="816"/>
                    <a:pt x="46" y="816"/>
                    <a:pt x="58" y="822"/>
                  </a:cubicBezTo>
                  <a:cubicBezTo>
                    <a:pt x="52" y="564"/>
                    <a:pt x="90" y="304"/>
                    <a:pt x="160" y="63"/>
                  </a:cubicBezTo>
                  <a:cubicBezTo>
                    <a:pt x="122" y="32"/>
                    <a:pt x="96" y="7"/>
                    <a:pt x="52" y="1"/>
                  </a:cubicBezTo>
                  <a:close/>
                </a:path>
              </a:pathLst>
            </a:custGeom>
            <a:solidFill>
              <a:srgbClr val="F0D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7537584" y="2880642"/>
              <a:ext cx="120486" cy="334937"/>
            </a:xfrm>
            <a:custGeom>
              <a:avLst/>
              <a:gdLst/>
              <a:ahLst/>
              <a:cxnLst/>
              <a:rect l="l" t="t" r="r" b="b"/>
              <a:pathLst>
                <a:path w="1531" h="4256" extrusionOk="0">
                  <a:moveTo>
                    <a:pt x="532" y="0"/>
                  </a:moveTo>
                  <a:cubicBezTo>
                    <a:pt x="532" y="753"/>
                    <a:pt x="468" y="1512"/>
                    <a:pt x="272" y="2182"/>
                  </a:cubicBezTo>
                  <a:cubicBezTo>
                    <a:pt x="108" y="2733"/>
                    <a:pt x="1" y="3352"/>
                    <a:pt x="316" y="3890"/>
                  </a:cubicBezTo>
                  <a:cubicBezTo>
                    <a:pt x="392" y="4029"/>
                    <a:pt x="506" y="4163"/>
                    <a:pt x="652" y="4225"/>
                  </a:cubicBezTo>
                  <a:cubicBezTo>
                    <a:pt x="704" y="4246"/>
                    <a:pt x="753" y="4256"/>
                    <a:pt x="799" y="4256"/>
                  </a:cubicBezTo>
                  <a:cubicBezTo>
                    <a:pt x="1089" y="4256"/>
                    <a:pt x="1275" y="3888"/>
                    <a:pt x="1335" y="3644"/>
                  </a:cubicBezTo>
                  <a:cubicBezTo>
                    <a:pt x="1463" y="3131"/>
                    <a:pt x="1297" y="2537"/>
                    <a:pt x="1171" y="2024"/>
                  </a:cubicBezTo>
                  <a:cubicBezTo>
                    <a:pt x="1083" y="1658"/>
                    <a:pt x="994" y="1259"/>
                    <a:pt x="1133" y="911"/>
                  </a:cubicBezTo>
                  <a:cubicBezTo>
                    <a:pt x="1165" y="835"/>
                    <a:pt x="1209" y="747"/>
                    <a:pt x="1177" y="664"/>
                  </a:cubicBezTo>
                  <a:cubicBezTo>
                    <a:pt x="1171" y="633"/>
                    <a:pt x="1145" y="608"/>
                    <a:pt x="1121" y="602"/>
                  </a:cubicBezTo>
                  <a:cubicBezTo>
                    <a:pt x="1116" y="600"/>
                    <a:pt x="1111" y="599"/>
                    <a:pt x="1106" y="599"/>
                  </a:cubicBezTo>
                  <a:cubicBezTo>
                    <a:pt x="1062" y="599"/>
                    <a:pt x="1030" y="650"/>
                    <a:pt x="1013" y="690"/>
                  </a:cubicBezTo>
                  <a:cubicBezTo>
                    <a:pt x="924" y="905"/>
                    <a:pt x="905" y="1145"/>
                    <a:pt x="931" y="1379"/>
                  </a:cubicBezTo>
                  <a:cubicBezTo>
                    <a:pt x="1000" y="2196"/>
                    <a:pt x="1531" y="3068"/>
                    <a:pt x="1113" y="3852"/>
                  </a:cubicBezTo>
                  <a:cubicBezTo>
                    <a:pt x="1063" y="3954"/>
                    <a:pt x="975" y="4036"/>
                    <a:pt x="861" y="4055"/>
                  </a:cubicBezTo>
                  <a:cubicBezTo>
                    <a:pt x="842" y="4059"/>
                    <a:pt x="823" y="4061"/>
                    <a:pt x="804" y="4061"/>
                  </a:cubicBezTo>
                  <a:cubicBezTo>
                    <a:pt x="671" y="4061"/>
                    <a:pt x="539" y="3970"/>
                    <a:pt x="450" y="3859"/>
                  </a:cubicBezTo>
                  <a:cubicBezTo>
                    <a:pt x="286" y="3662"/>
                    <a:pt x="222" y="3404"/>
                    <a:pt x="228" y="3157"/>
                  </a:cubicBezTo>
                  <a:cubicBezTo>
                    <a:pt x="228" y="2911"/>
                    <a:pt x="292" y="2669"/>
                    <a:pt x="354" y="2435"/>
                  </a:cubicBezTo>
                  <a:cubicBezTo>
                    <a:pt x="430" y="2170"/>
                    <a:pt x="494" y="1904"/>
                    <a:pt x="532" y="1632"/>
                  </a:cubicBezTo>
                  <a:cubicBezTo>
                    <a:pt x="590" y="1119"/>
                    <a:pt x="658" y="614"/>
                    <a:pt x="634" y="44"/>
                  </a:cubicBezTo>
                  <a:cubicBezTo>
                    <a:pt x="596" y="32"/>
                    <a:pt x="564" y="13"/>
                    <a:pt x="532" y="0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7561980" y="2755670"/>
              <a:ext cx="104117" cy="123004"/>
            </a:xfrm>
            <a:custGeom>
              <a:avLst/>
              <a:gdLst/>
              <a:ahLst/>
              <a:cxnLst/>
              <a:rect l="l" t="t" r="r" b="b"/>
              <a:pathLst>
                <a:path w="1323" h="1563" extrusionOk="0">
                  <a:moveTo>
                    <a:pt x="1323" y="0"/>
                  </a:moveTo>
                  <a:cubicBezTo>
                    <a:pt x="1323" y="0"/>
                    <a:pt x="1101" y="26"/>
                    <a:pt x="867" y="88"/>
                  </a:cubicBezTo>
                  <a:cubicBezTo>
                    <a:pt x="627" y="152"/>
                    <a:pt x="0" y="1037"/>
                    <a:pt x="140" y="1297"/>
                  </a:cubicBezTo>
                  <a:cubicBezTo>
                    <a:pt x="273" y="1551"/>
                    <a:pt x="542" y="1563"/>
                    <a:pt x="588" y="1563"/>
                  </a:cubicBezTo>
                  <a:cubicBezTo>
                    <a:pt x="593" y="1563"/>
                    <a:pt x="595" y="1563"/>
                    <a:pt x="595" y="1563"/>
                  </a:cubicBezTo>
                  <a:lnTo>
                    <a:pt x="1323" y="0"/>
                  </a:ln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7578900" y="2755434"/>
              <a:ext cx="87197" cy="123949"/>
            </a:xfrm>
            <a:custGeom>
              <a:avLst/>
              <a:gdLst/>
              <a:ahLst/>
              <a:cxnLst/>
              <a:rect l="l" t="t" r="r" b="b"/>
              <a:pathLst>
                <a:path w="1108" h="1575" extrusionOk="0">
                  <a:moveTo>
                    <a:pt x="1100" y="1"/>
                  </a:moveTo>
                  <a:cubicBezTo>
                    <a:pt x="1099" y="1"/>
                    <a:pt x="1098" y="1"/>
                    <a:pt x="1096" y="3"/>
                  </a:cubicBezTo>
                  <a:cubicBezTo>
                    <a:pt x="1026" y="29"/>
                    <a:pt x="976" y="29"/>
                    <a:pt x="924" y="53"/>
                  </a:cubicBezTo>
                  <a:cubicBezTo>
                    <a:pt x="868" y="73"/>
                    <a:pt x="816" y="99"/>
                    <a:pt x="766" y="129"/>
                  </a:cubicBezTo>
                  <a:cubicBezTo>
                    <a:pt x="760" y="129"/>
                    <a:pt x="754" y="137"/>
                    <a:pt x="748" y="143"/>
                  </a:cubicBezTo>
                  <a:cubicBezTo>
                    <a:pt x="558" y="263"/>
                    <a:pt x="406" y="453"/>
                    <a:pt x="279" y="643"/>
                  </a:cubicBezTo>
                  <a:cubicBezTo>
                    <a:pt x="254" y="687"/>
                    <a:pt x="235" y="725"/>
                    <a:pt x="209" y="762"/>
                  </a:cubicBezTo>
                  <a:cubicBezTo>
                    <a:pt x="171" y="832"/>
                    <a:pt x="141" y="902"/>
                    <a:pt x="115" y="972"/>
                  </a:cubicBezTo>
                  <a:cubicBezTo>
                    <a:pt x="95" y="1028"/>
                    <a:pt x="71" y="1086"/>
                    <a:pt x="57" y="1148"/>
                  </a:cubicBezTo>
                  <a:cubicBezTo>
                    <a:pt x="51" y="1174"/>
                    <a:pt x="1" y="1294"/>
                    <a:pt x="19" y="1320"/>
                  </a:cubicBezTo>
                  <a:cubicBezTo>
                    <a:pt x="77" y="1414"/>
                    <a:pt x="171" y="1484"/>
                    <a:pt x="273" y="1528"/>
                  </a:cubicBezTo>
                  <a:cubicBezTo>
                    <a:pt x="295" y="1539"/>
                    <a:pt x="364" y="1574"/>
                    <a:pt x="403" y="1574"/>
                  </a:cubicBezTo>
                  <a:cubicBezTo>
                    <a:pt x="409" y="1574"/>
                    <a:pt x="414" y="1573"/>
                    <a:pt x="418" y="1572"/>
                  </a:cubicBezTo>
                  <a:cubicBezTo>
                    <a:pt x="450" y="1559"/>
                    <a:pt x="450" y="1484"/>
                    <a:pt x="456" y="1452"/>
                  </a:cubicBezTo>
                  <a:cubicBezTo>
                    <a:pt x="482" y="1376"/>
                    <a:pt x="513" y="1306"/>
                    <a:pt x="538" y="1230"/>
                  </a:cubicBezTo>
                  <a:cubicBezTo>
                    <a:pt x="570" y="1162"/>
                    <a:pt x="602" y="1086"/>
                    <a:pt x="640" y="1010"/>
                  </a:cubicBezTo>
                  <a:cubicBezTo>
                    <a:pt x="672" y="934"/>
                    <a:pt x="722" y="725"/>
                    <a:pt x="836" y="718"/>
                  </a:cubicBezTo>
                  <a:lnTo>
                    <a:pt x="874" y="718"/>
                  </a:lnTo>
                  <a:cubicBezTo>
                    <a:pt x="900" y="725"/>
                    <a:pt x="962" y="737"/>
                    <a:pt x="1014" y="756"/>
                  </a:cubicBezTo>
                  <a:cubicBezTo>
                    <a:pt x="1058" y="762"/>
                    <a:pt x="1102" y="775"/>
                    <a:pt x="1102" y="782"/>
                  </a:cubicBezTo>
                  <a:lnTo>
                    <a:pt x="1108" y="73"/>
                  </a:lnTo>
                  <a:lnTo>
                    <a:pt x="1108" y="3"/>
                  </a:lnTo>
                  <a:cubicBezTo>
                    <a:pt x="1104" y="3"/>
                    <a:pt x="1102" y="1"/>
                    <a:pt x="1100" y="1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7575989" y="2861754"/>
              <a:ext cx="21878" cy="23216"/>
            </a:xfrm>
            <a:custGeom>
              <a:avLst/>
              <a:gdLst/>
              <a:ahLst/>
              <a:cxnLst/>
              <a:rect l="l" t="t" r="r" b="b"/>
              <a:pathLst>
                <a:path w="278" h="295" extrusionOk="0">
                  <a:moveTo>
                    <a:pt x="32" y="0"/>
                  </a:moveTo>
                  <a:lnTo>
                    <a:pt x="0" y="221"/>
                  </a:lnTo>
                  <a:cubicBezTo>
                    <a:pt x="45" y="266"/>
                    <a:pt x="99" y="295"/>
                    <a:pt x="151" y="295"/>
                  </a:cubicBezTo>
                  <a:cubicBezTo>
                    <a:pt x="173" y="295"/>
                    <a:pt x="195" y="290"/>
                    <a:pt x="216" y="278"/>
                  </a:cubicBezTo>
                  <a:lnTo>
                    <a:pt x="278" y="177"/>
                  </a:lnTo>
                  <a:cubicBezTo>
                    <a:pt x="208" y="107"/>
                    <a:pt x="132" y="63"/>
                    <a:pt x="32" y="0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7595269" y="2765586"/>
              <a:ext cx="49422" cy="86725"/>
            </a:xfrm>
            <a:custGeom>
              <a:avLst/>
              <a:gdLst/>
              <a:ahLst/>
              <a:cxnLst/>
              <a:rect l="l" t="t" r="r" b="b"/>
              <a:pathLst>
                <a:path w="628" h="1102" extrusionOk="0">
                  <a:moveTo>
                    <a:pt x="558" y="0"/>
                  </a:moveTo>
                  <a:cubicBezTo>
                    <a:pt x="552" y="0"/>
                    <a:pt x="546" y="8"/>
                    <a:pt x="540" y="14"/>
                  </a:cubicBezTo>
                  <a:cubicBezTo>
                    <a:pt x="350" y="134"/>
                    <a:pt x="198" y="324"/>
                    <a:pt x="71" y="514"/>
                  </a:cubicBezTo>
                  <a:cubicBezTo>
                    <a:pt x="46" y="558"/>
                    <a:pt x="27" y="596"/>
                    <a:pt x="1" y="633"/>
                  </a:cubicBezTo>
                  <a:cubicBezTo>
                    <a:pt x="103" y="797"/>
                    <a:pt x="210" y="957"/>
                    <a:pt x="330" y="1101"/>
                  </a:cubicBezTo>
                  <a:cubicBezTo>
                    <a:pt x="362" y="1033"/>
                    <a:pt x="394" y="957"/>
                    <a:pt x="432" y="881"/>
                  </a:cubicBezTo>
                  <a:cubicBezTo>
                    <a:pt x="464" y="805"/>
                    <a:pt x="514" y="596"/>
                    <a:pt x="628" y="589"/>
                  </a:cubicBezTo>
                  <a:cubicBezTo>
                    <a:pt x="602" y="394"/>
                    <a:pt x="584" y="198"/>
                    <a:pt x="558" y="0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7522160" y="2908501"/>
              <a:ext cx="30456" cy="84757"/>
            </a:xfrm>
            <a:custGeom>
              <a:avLst/>
              <a:gdLst/>
              <a:ahLst/>
              <a:cxnLst/>
              <a:rect l="l" t="t" r="r" b="b"/>
              <a:pathLst>
                <a:path w="387" h="1077" extrusionOk="0">
                  <a:moveTo>
                    <a:pt x="209" y="0"/>
                  </a:moveTo>
                  <a:lnTo>
                    <a:pt x="1" y="14"/>
                  </a:lnTo>
                  <a:lnTo>
                    <a:pt x="1" y="1031"/>
                  </a:lnTo>
                  <a:lnTo>
                    <a:pt x="159" y="1076"/>
                  </a:lnTo>
                  <a:cubicBezTo>
                    <a:pt x="159" y="1076"/>
                    <a:pt x="349" y="1038"/>
                    <a:pt x="368" y="525"/>
                  </a:cubicBezTo>
                  <a:cubicBezTo>
                    <a:pt x="386" y="14"/>
                    <a:pt x="209" y="0"/>
                    <a:pt x="209" y="0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7504767" y="2909524"/>
              <a:ext cx="34942" cy="80193"/>
            </a:xfrm>
            <a:custGeom>
              <a:avLst/>
              <a:gdLst/>
              <a:ahLst/>
              <a:cxnLst/>
              <a:rect l="l" t="t" r="r" b="b"/>
              <a:pathLst>
                <a:path w="444" h="1019" extrusionOk="0">
                  <a:moveTo>
                    <a:pt x="222" y="1"/>
                  </a:moveTo>
                  <a:cubicBezTo>
                    <a:pt x="102" y="1"/>
                    <a:pt x="0" y="221"/>
                    <a:pt x="0" y="500"/>
                  </a:cubicBezTo>
                  <a:cubicBezTo>
                    <a:pt x="0" y="784"/>
                    <a:pt x="96" y="1012"/>
                    <a:pt x="222" y="1018"/>
                  </a:cubicBezTo>
                  <a:cubicBezTo>
                    <a:pt x="224" y="1018"/>
                    <a:pt x="226" y="1018"/>
                    <a:pt x="228" y="1018"/>
                  </a:cubicBezTo>
                  <a:cubicBezTo>
                    <a:pt x="345" y="1018"/>
                    <a:pt x="443" y="799"/>
                    <a:pt x="443" y="518"/>
                  </a:cubicBezTo>
                  <a:cubicBezTo>
                    <a:pt x="443" y="241"/>
                    <a:pt x="348" y="7"/>
                    <a:pt x="222" y="1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7509253" y="2716872"/>
              <a:ext cx="53908" cy="155821"/>
            </a:xfrm>
            <a:custGeom>
              <a:avLst/>
              <a:gdLst/>
              <a:ahLst/>
              <a:cxnLst/>
              <a:rect l="l" t="t" r="r" b="b"/>
              <a:pathLst>
                <a:path w="685" h="1980" extrusionOk="0">
                  <a:moveTo>
                    <a:pt x="684" y="0"/>
                  </a:moveTo>
                  <a:lnTo>
                    <a:pt x="1" y="20"/>
                  </a:lnTo>
                  <a:lnTo>
                    <a:pt x="19" y="975"/>
                  </a:lnTo>
                  <a:lnTo>
                    <a:pt x="39" y="1961"/>
                  </a:lnTo>
                  <a:lnTo>
                    <a:pt x="83" y="1967"/>
                  </a:lnTo>
                  <a:lnTo>
                    <a:pt x="670" y="1980"/>
                  </a:lnTo>
                  <a:lnTo>
                    <a:pt x="676" y="1334"/>
                  </a:lnTo>
                  <a:lnTo>
                    <a:pt x="684" y="551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7508702" y="2813355"/>
              <a:ext cx="41867" cy="72638"/>
            </a:xfrm>
            <a:custGeom>
              <a:avLst/>
              <a:gdLst/>
              <a:ahLst/>
              <a:cxnLst/>
              <a:rect l="l" t="t" r="r" b="b"/>
              <a:pathLst>
                <a:path w="532" h="923" extrusionOk="0">
                  <a:moveTo>
                    <a:pt x="475" y="1"/>
                  </a:moveTo>
                  <a:cubicBezTo>
                    <a:pt x="456" y="228"/>
                    <a:pt x="412" y="470"/>
                    <a:pt x="362" y="684"/>
                  </a:cubicBezTo>
                  <a:cubicBezTo>
                    <a:pt x="342" y="754"/>
                    <a:pt x="324" y="830"/>
                    <a:pt x="266" y="861"/>
                  </a:cubicBezTo>
                  <a:cubicBezTo>
                    <a:pt x="250" y="871"/>
                    <a:pt x="232" y="875"/>
                    <a:pt x="215" y="875"/>
                  </a:cubicBezTo>
                  <a:cubicBezTo>
                    <a:pt x="173" y="875"/>
                    <a:pt x="130" y="852"/>
                    <a:pt x="90" y="830"/>
                  </a:cubicBezTo>
                  <a:cubicBezTo>
                    <a:pt x="70" y="823"/>
                    <a:pt x="58" y="817"/>
                    <a:pt x="38" y="817"/>
                  </a:cubicBezTo>
                  <a:cubicBezTo>
                    <a:pt x="20" y="817"/>
                    <a:pt x="8" y="836"/>
                    <a:pt x="0" y="855"/>
                  </a:cubicBezTo>
                  <a:cubicBezTo>
                    <a:pt x="52" y="868"/>
                    <a:pt x="102" y="893"/>
                    <a:pt x="160" y="912"/>
                  </a:cubicBezTo>
                  <a:cubicBezTo>
                    <a:pt x="182" y="918"/>
                    <a:pt x="205" y="922"/>
                    <a:pt x="228" y="922"/>
                  </a:cubicBezTo>
                  <a:cubicBezTo>
                    <a:pt x="257" y="922"/>
                    <a:pt x="286" y="915"/>
                    <a:pt x="312" y="893"/>
                  </a:cubicBezTo>
                  <a:cubicBezTo>
                    <a:pt x="349" y="861"/>
                    <a:pt x="368" y="811"/>
                    <a:pt x="387" y="760"/>
                  </a:cubicBezTo>
                  <a:cubicBezTo>
                    <a:pt x="463" y="520"/>
                    <a:pt x="513" y="266"/>
                    <a:pt x="532" y="8"/>
                  </a:cubicBezTo>
                  <a:cubicBezTo>
                    <a:pt x="523" y="4"/>
                    <a:pt x="515" y="4"/>
                    <a:pt x="506" y="4"/>
                  </a:cubicBezTo>
                  <a:cubicBezTo>
                    <a:pt x="498" y="4"/>
                    <a:pt x="488" y="4"/>
                    <a:pt x="475" y="1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7525150" y="2803912"/>
              <a:ext cx="12513" cy="64847"/>
            </a:xfrm>
            <a:custGeom>
              <a:avLst/>
              <a:gdLst/>
              <a:ahLst/>
              <a:cxnLst/>
              <a:rect l="l" t="t" r="r" b="b"/>
              <a:pathLst>
                <a:path w="159" h="824" extrusionOk="0">
                  <a:moveTo>
                    <a:pt x="51" y="1"/>
                  </a:moveTo>
                  <a:cubicBezTo>
                    <a:pt x="13" y="272"/>
                    <a:pt x="1" y="546"/>
                    <a:pt x="19" y="817"/>
                  </a:cubicBezTo>
                  <a:cubicBezTo>
                    <a:pt x="33" y="824"/>
                    <a:pt x="45" y="824"/>
                    <a:pt x="57" y="824"/>
                  </a:cubicBezTo>
                  <a:cubicBezTo>
                    <a:pt x="51" y="564"/>
                    <a:pt x="89" y="310"/>
                    <a:pt x="159" y="71"/>
                  </a:cubicBezTo>
                  <a:cubicBezTo>
                    <a:pt x="121" y="39"/>
                    <a:pt x="95" y="7"/>
                    <a:pt x="51" y="1"/>
                  </a:cubicBezTo>
                  <a:close/>
                </a:path>
              </a:pathLst>
            </a:custGeom>
            <a:solidFill>
              <a:srgbClr val="F0D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7434648" y="2885678"/>
              <a:ext cx="120486" cy="334622"/>
            </a:xfrm>
            <a:custGeom>
              <a:avLst/>
              <a:gdLst/>
              <a:ahLst/>
              <a:cxnLst/>
              <a:rect l="l" t="t" r="r" b="b"/>
              <a:pathLst>
                <a:path w="1531" h="4252" extrusionOk="0">
                  <a:moveTo>
                    <a:pt x="531" y="0"/>
                  </a:moveTo>
                  <a:cubicBezTo>
                    <a:pt x="531" y="752"/>
                    <a:pt x="468" y="1511"/>
                    <a:pt x="272" y="2182"/>
                  </a:cubicBezTo>
                  <a:cubicBezTo>
                    <a:pt x="106" y="2733"/>
                    <a:pt x="0" y="3346"/>
                    <a:pt x="316" y="3890"/>
                  </a:cubicBezTo>
                  <a:cubicBezTo>
                    <a:pt x="392" y="4029"/>
                    <a:pt x="500" y="4161"/>
                    <a:pt x="651" y="4219"/>
                  </a:cubicBezTo>
                  <a:cubicBezTo>
                    <a:pt x="705" y="4242"/>
                    <a:pt x="755" y="4252"/>
                    <a:pt x="803" y="4252"/>
                  </a:cubicBezTo>
                  <a:cubicBezTo>
                    <a:pt x="1090" y="4252"/>
                    <a:pt x="1275" y="3887"/>
                    <a:pt x="1334" y="3644"/>
                  </a:cubicBezTo>
                  <a:cubicBezTo>
                    <a:pt x="1461" y="3124"/>
                    <a:pt x="1290" y="2529"/>
                    <a:pt x="1169" y="2024"/>
                  </a:cubicBezTo>
                  <a:cubicBezTo>
                    <a:pt x="1081" y="1650"/>
                    <a:pt x="987" y="1253"/>
                    <a:pt x="1131" y="911"/>
                  </a:cubicBezTo>
                  <a:cubicBezTo>
                    <a:pt x="1163" y="827"/>
                    <a:pt x="1207" y="746"/>
                    <a:pt x="1177" y="657"/>
                  </a:cubicBezTo>
                  <a:cubicBezTo>
                    <a:pt x="1169" y="632"/>
                    <a:pt x="1145" y="607"/>
                    <a:pt x="1119" y="600"/>
                  </a:cubicBezTo>
                  <a:cubicBezTo>
                    <a:pt x="1114" y="599"/>
                    <a:pt x="1109" y="598"/>
                    <a:pt x="1104" y="598"/>
                  </a:cubicBezTo>
                  <a:cubicBezTo>
                    <a:pt x="1061" y="598"/>
                    <a:pt x="1029" y="643"/>
                    <a:pt x="1011" y="689"/>
                  </a:cubicBezTo>
                  <a:cubicBezTo>
                    <a:pt x="923" y="897"/>
                    <a:pt x="903" y="1139"/>
                    <a:pt x="929" y="1379"/>
                  </a:cubicBezTo>
                  <a:cubicBezTo>
                    <a:pt x="999" y="2194"/>
                    <a:pt x="1530" y="3067"/>
                    <a:pt x="1113" y="3852"/>
                  </a:cubicBezTo>
                  <a:cubicBezTo>
                    <a:pt x="1063" y="3947"/>
                    <a:pt x="973" y="4035"/>
                    <a:pt x="859" y="4054"/>
                  </a:cubicBezTo>
                  <a:cubicBezTo>
                    <a:pt x="842" y="4056"/>
                    <a:pt x="825" y="4058"/>
                    <a:pt x="808" y="4058"/>
                  </a:cubicBezTo>
                  <a:cubicBezTo>
                    <a:pt x="673" y="4058"/>
                    <a:pt x="538" y="3971"/>
                    <a:pt x="448" y="3858"/>
                  </a:cubicBezTo>
                  <a:cubicBezTo>
                    <a:pt x="284" y="3662"/>
                    <a:pt x="220" y="3402"/>
                    <a:pt x="220" y="3156"/>
                  </a:cubicBezTo>
                  <a:cubicBezTo>
                    <a:pt x="228" y="2909"/>
                    <a:pt x="290" y="2669"/>
                    <a:pt x="354" y="2435"/>
                  </a:cubicBezTo>
                  <a:cubicBezTo>
                    <a:pt x="430" y="2170"/>
                    <a:pt x="493" y="1904"/>
                    <a:pt x="531" y="1625"/>
                  </a:cubicBezTo>
                  <a:cubicBezTo>
                    <a:pt x="588" y="1113"/>
                    <a:pt x="657" y="613"/>
                    <a:pt x="632" y="38"/>
                  </a:cubicBezTo>
                  <a:cubicBezTo>
                    <a:pt x="594" y="24"/>
                    <a:pt x="562" y="12"/>
                    <a:pt x="531" y="0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7458966" y="2760234"/>
              <a:ext cx="104195" cy="123476"/>
            </a:xfrm>
            <a:custGeom>
              <a:avLst/>
              <a:gdLst/>
              <a:ahLst/>
              <a:cxnLst/>
              <a:rect l="l" t="t" r="r" b="b"/>
              <a:pathLst>
                <a:path w="1324" h="1569" extrusionOk="0">
                  <a:moveTo>
                    <a:pt x="1323" y="0"/>
                  </a:moveTo>
                  <a:cubicBezTo>
                    <a:pt x="1323" y="0"/>
                    <a:pt x="1101" y="30"/>
                    <a:pt x="868" y="88"/>
                  </a:cubicBezTo>
                  <a:cubicBezTo>
                    <a:pt x="626" y="152"/>
                    <a:pt x="1" y="1037"/>
                    <a:pt x="139" y="1303"/>
                  </a:cubicBezTo>
                  <a:cubicBezTo>
                    <a:pt x="273" y="1558"/>
                    <a:pt x="546" y="1568"/>
                    <a:pt x="589" y="1568"/>
                  </a:cubicBezTo>
                  <a:cubicBezTo>
                    <a:pt x="592" y="1568"/>
                    <a:pt x="594" y="1568"/>
                    <a:pt x="594" y="1568"/>
                  </a:cubicBezTo>
                  <a:lnTo>
                    <a:pt x="1323" y="0"/>
                  </a:ln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7475807" y="2760234"/>
              <a:ext cx="87354" cy="123791"/>
            </a:xfrm>
            <a:custGeom>
              <a:avLst/>
              <a:gdLst/>
              <a:ahLst/>
              <a:cxnLst/>
              <a:rect l="l" t="t" r="r" b="b"/>
              <a:pathLst>
                <a:path w="1110" h="1573" extrusionOk="0">
                  <a:moveTo>
                    <a:pt x="1095" y="0"/>
                  </a:moveTo>
                  <a:cubicBezTo>
                    <a:pt x="1026" y="24"/>
                    <a:pt x="975" y="30"/>
                    <a:pt x="925" y="56"/>
                  </a:cubicBezTo>
                  <a:cubicBezTo>
                    <a:pt x="868" y="76"/>
                    <a:pt x="818" y="100"/>
                    <a:pt x="767" y="132"/>
                  </a:cubicBezTo>
                  <a:cubicBezTo>
                    <a:pt x="760" y="132"/>
                    <a:pt x="754" y="138"/>
                    <a:pt x="748" y="138"/>
                  </a:cubicBezTo>
                  <a:cubicBezTo>
                    <a:pt x="558" y="266"/>
                    <a:pt x="406" y="456"/>
                    <a:pt x="280" y="645"/>
                  </a:cubicBezTo>
                  <a:cubicBezTo>
                    <a:pt x="254" y="683"/>
                    <a:pt x="236" y="727"/>
                    <a:pt x="210" y="765"/>
                  </a:cubicBezTo>
                  <a:cubicBezTo>
                    <a:pt x="172" y="827"/>
                    <a:pt x="140" y="897"/>
                    <a:pt x="115" y="973"/>
                  </a:cubicBezTo>
                  <a:cubicBezTo>
                    <a:pt x="90" y="1031"/>
                    <a:pt x="71" y="1087"/>
                    <a:pt x="59" y="1145"/>
                  </a:cubicBezTo>
                  <a:cubicBezTo>
                    <a:pt x="52" y="1177"/>
                    <a:pt x="1" y="1297"/>
                    <a:pt x="21" y="1321"/>
                  </a:cubicBezTo>
                  <a:cubicBezTo>
                    <a:pt x="77" y="1410"/>
                    <a:pt x="172" y="1486"/>
                    <a:pt x="274" y="1530"/>
                  </a:cubicBezTo>
                  <a:cubicBezTo>
                    <a:pt x="294" y="1540"/>
                    <a:pt x="360" y="1573"/>
                    <a:pt x="399" y="1573"/>
                  </a:cubicBezTo>
                  <a:cubicBezTo>
                    <a:pt x="406" y="1573"/>
                    <a:pt x="413" y="1571"/>
                    <a:pt x="418" y="1568"/>
                  </a:cubicBezTo>
                  <a:cubicBezTo>
                    <a:pt x="450" y="1556"/>
                    <a:pt x="450" y="1480"/>
                    <a:pt x="456" y="1454"/>
                  </a:cubicBezTo>
                  <a:cubicBezTo>
                    <a:pt x="482" y="1379"/>
                    <a:pt x="514" y="1303"/>
                    <a:pt x="540" y="1233"/>
                  </a:cubicBezTo>
                  <a:cubicBezTo>
                    <a:pt x="570" y="1157"/>
                    <a:pt x="602" y="1087"/>
                    <a:pt x="640" y="1011"/>
                  </a:cubicBezTo>
                  <a:cubicBezTo>
                    <a:pt x="672" y="929"/>
                    <a:pt x="722" y="727"/>
                    <a:pt x="836" y="714"/>
                  </a:cubicBezTo>
                  <a:cubicBezTo>
                    <a:pt x="843" y="714"/>
                    <a:pt x="856" y="714"/>
                    <a:pt x="862" y="721"/>
                  </a:cubicBezTo>
                  <a:lnTo>
                    <a:pt x="874" y="721"/>
                  </a:lnTo>
                  <a:cubicBezTo>
                    <a:pt x="900" y="727"/>
                    <a:pt x="963" y="739"/>
                    <a:pt x="1013" y="752"/>
                  </a:cubicBezTo>
                  <a:cubicBezTo>
                    <a:pt x="1057" y="765"/>
                    <a:pt x="1101" y="777"/>
                    <a:pt x="1101" y="783"/>
                  </a:cubicBezTo>
                  <a:lnTo>
                    <a:pt x="1101" y="76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7472816" y="2866633"/>
              <a:ext cx="22114" cy="23137"/>
            </a:xfrm>
            <a:custGeom>
              <a:avLst/>
              <a:gdLst/>
              <a:ahLst/>
              <a:cxnLst/>
              <a:rect l="l" t="t" r="r" b="b"/>
              <a:pathLst>
                <a:path w="281" h="294" extrusionOk="0">
                  <a:moveTo>
                    <a:pt x="33" y="1"/>
                  </a:moveTo>
                  <a:lnTo>
                    <a:pt x="1" y="222"/>
                  </a:lnTo>
                  <a:cubicBezTo>
                    <a:pt x="46" y="268"/>
                    <a:pt x="101" y="293"/>
                    <a:pt x="153" y="293"/>
                  </a:cubicBezTo>
                  <a:cubicBezTo>
                    <a:pt x="175" y="293"/>
                    <a:pt x="196" y="289"/>
                    <a:pt x="216" y="280"/>
                  </a:cubicBezTo>
                  <a:lnTo>
                    <a:pt x="280" y="172"/>
                  </a:lnTo>
                  <a:cubicBezTo>
                    <a:pt x="210" y="102"/>
                    <a:pt x="134" y="58"/>
                    <a:pt x="33" y="1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7492333" y="2770622"/>
              <a:ext cx="49265" cy="86646"/>
            </a:xfrm>
            <a:custGeom>
              <a:avLst/>
              <a:gdLst/>
              <a:ahLst/>
              <a:cxnLst/>
              <a:rect l="l" t="t" r="r" b="b"/>
              <a:pathLst>
                <a:path w="626" h="1101" extrusionOk="0">
                  <a:moveTo>
                    <a:pt x="557" y="0"/>
                  </a:moveTo>
                  <a:cubicBezTo>
                    <a:pt x="550" y="0"/>
                    <a:pt x="544" y="6"/>
                    <a:pt x="538" y="6"/>
                  </a:cubicBezTo>
                  <a:cubicBezTo>
                    <a:pt x="348" y="134"/>
                    <a:pt x="196" y="324"/>
                    <a:pt x="70" y="513"/>
                  </a:cubicBezTo>
                  <a:cubicBezTo>
                    <a:pt x="44" y="551"/>
                    <a:pt x="26" y="595"/>
                    <a:pt x="0" y="633"/>
                  </a:cubicBezTo>
                  <a:cubicBezTo>
                    <a:pt x="102" y="791"/>
                    <a:pt x="208" y="949"/>
                    <a:pt x="330" y="1101"/>
                  </a:cubicBezTo>
                  <a:cubicBezTo>
                    <a:pt x="360" y="1025"/>
                    <a:pt x="392" y="955"/>
                    <a:pt x="430" y="879"/>
                  </a:cubicBezTo>
                  <a:cubicBezTo>
                    <a:pt x="462" y="797"/>
                    <a:pt x="512" y="595"/>
                    <a:pt x="626" y="582"/>
                  </a:cubicBezTo>
                  <a:cubicBezTo>
                    <a:pt x="601" y="392"/>
                    <a:pt x="582" y="190"/>
                    <a:pt x="557" y="0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7283706" y="2530201"/>
              <a:ext cx="78698" cy="15031"/>
            </a:xfrm>
            <a:custGeom>
              <a:avLst/>
              <a:gdLst/>
              <a:ahLst/>
              <a:cxnLst/>
              <a:rect l="l" t="t" r="r" b="b"/>
              <a:pathLst>
                <a:path w="1000" h="191" extrusionOk="0">
                  <a:moveTo>
                    <a:pt x="1000" y="1"/>
                  </a:moveTo>
                  <a:lnTo>
                    <a:pt x="1" y="89"/>
                  </a:lnTo>
                  <a:lnTo>
                    <a:pt x="13" y="190"/>
                  </a:lnTo>
                  <a:lnTo>
                    <a:pt x="1000" y="101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rgbClr val="42C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7313139" y="2549089"/>
              <a:ext cx="48320" cy="12041"/>
            </a:xfrm>
            <a:custGeom>
              <a:avLst/>
              <a:gdLst/>
              <a:ahLst/>
              <a:cxnLst/>
              <a:rect l="l" t="t" r="r" b="b"/>
              <a:pathLst>
                <a:path w="614" h="153" extrusionOk="0">
                  <a:moveTo>
                    <a:pt x="613" y="1"/>
                  </a:moveTo>
                  <a:lnTo>
                    <a:pt x="0" y="45"/>
                  </a:lnTo>
                  <a:lnTo>
                    <a:pt x="12" y="152"/>
                  </a:lnTo>
                  <a:lnTo>
                    <a:pt x="613" y="95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2C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7273318" y="2513281"/>
              <a:ext cx="99159" cy="86646"/>
            </a:xfrm>
            <a:custGeom>
              <a:avLst/>
              <a:gdLst/>
              <a:ahLst/>
              <a:cxnLst/>
              <a:rect l="l" t="t" r="r" b="b"/>
              <a:pathLst>
                <a:path w="1260" h="1101" extrusionOk="0">
                  <a:moveTo>
                    <a:pt x="1253" y="0"/>
                  </a:moveTo>
                  <a:lnTo>
                    <a:pt x="51" y="120"/>
                  </a:lnTo>
                  <a:lnTo>
                    <a:pt x="1" y="1101"/>
                  </a:lnTo>
                  <a:lnTo>
                    <a:pt x="1259" y="975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7249394" y="2501792"/>
              <a:ext cx="123555" cy="148896"/>
            </a:xfrm>
            <a:custGeom>
              <a:avLst/>
              <a:gdLst/>
              <a:ahLst/>
              <a:cxnLst/>
              <a:rect l="l" t="t" r="r" b="b"/>
              <a:pathLst>
                <a:path w="1570" h="1892" extrusionOk="0">
                  <a:moveTo>
                    <a:pt x="1" y="0"/>
                  </a:moveTo>
                  <a:lnTo>
                    <a:pt x="13" y="1892"/>
                  </a:lnTo>
                  <a:lnTo>
                    <a:pt x="1569" y="1790"/>
                  </a:lnTo>
                  <a:lnTo>
                    <a:pt x="1569" y="1790"/>
                  </a:lnTo>
                  <a:lnTo>
                    <a:pt x="45" y="18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7277253" y="2671542"/>
              <a:ext cx="65319" cy="93650"/>
            </a:xfrm>
            <a:custGeom>
              <a:avLst/>
              <a:gdLst/>
              <a:ahLst/>
              <a:cxnLst/>
              <a:rect l="l" t="t" r="r" b="b"/>
              <a:pathLst>
                <a:path w="830" h="1190" extrusionOk="0">
                  <a:moveTo>
                    <a:pt x="830" y="1"/>
                  </a:moveTo>
                  <a:lnTo>
                    <a:pt x="1" y="33"/>
                  </a:lnTo>
                  <a:lnTo>
                    <a:pt x="39" y="1189"/>
                  </a:lnTo>
                  <a:lnTo>
                    <a:pt x="830" y="1165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7284651" y="2677523"/>
              <a:ext cx="55875" cy="86725"/>
            </a:xfrm>
            <a:custGeom>
              <a:avLst/>
              <a:gdLst/>
              <a:ahLst/>
              <a:cxnLst/>
              <a:rect l="l" t="t" r="r" b="b"/>
              <a:pathLst>
                <a:path w="710" h="1102" extrusionOk="0">
                  <a:moveTo>
                    <a:pt x="710" y="1"/>
                  </a:moveTo>
                  <a:lnTo>
                    <a:pt x="502" y="13"/>
                  </a:lnTo>
                  <a:lnTo>
                    <a:pt x="470" y="13"/>
                  </a:lnTo>
                  <a:lnTo>
                    <a:pt x="229" y="26"/>
                  </a:lnTo>
                  <a:lnTo>
                    <a:pt x="198" y="26"/>
                  </a:lnTo>
                  <a:lnTo>
                    <a:pt x="1" y="32"/>
                  </a:lnTo>
                  <a:lnTo>
                    <a:pt x="8" y="240"/>
                  </a:lnTo>
                  <a:lnTo>
                    <a:pt x="8" y="272"/>
                  </a:lnTo>
                  <a:lnTo>
                    <a:pt x="21" y="520"/>
                  </a:lnTo>
                  <a:lnTo>
                    <a:pt x="21" y="550"/>
                  </a:lnTo>
                  <a:lnTo>
                    <a:pt x="27" y="816"/>
                  </a:lnTo>
                  <a:lnTo>
                    <a:pt x="27" y="848"/>
                  </a:lnTo>
                  <a:lnTo>
                    <a:pt x="33" y="1101"/>
                  </a:lnTo>
                  <a:lnTo>
                    <a:pt x="229" y="1095"/>
                  </a:lnTo>
                  <a:lnTo>
                    <a:pt x="260" y="1095"/>
                  </a:lnTo>
                  <a:lnTo>
                    <a:pt x="456" y="1089"/>
                  </a:lnTo>
                  <a:lnTo>
                    <a:pt x="488" y="1089"/>
                  </a:lnTo>
                  <a:lnTo>
                    <a:pt x="710" y="1081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7285280" y="2678468"/>
              <a:ext cx="55246" cy="85308"/>
            </a:xfrm>
            <a:custGeom>
              <a:avLst/>
              <a:gdLst/>
              <a:ahLst/>
              <a:cxnLst/>
              <a:rect l="l" t="t" r="r" b="b"/>
              <a:pathLst>
                <a:path w="702" h="1084" extrusionOk="0">
                  <a:moveTo>
                    <a:pt x="462" y="248"/>
                  </a:moveTo>
                  <a:lnTo>
                    <a:pt x="456" y="494"/>
                  </a:lnTo>
                  <a:lnTo>
                    <a:pt x="234" y="500"/>
                  </a:lnTo>
                  <a:lnTo>
                    <a:pt x="228" y="254"/>
                  </a:lnTo>
                  <a:lnTo>
                    <a:pt x="462" y="248"/>
                  </a:lnTo>
                  <a:close/>
                  <a:moveTo>
                    <a:pt x="456" y="526"/>
                  </a:moveTo>
                  <a:lnTo>
                    <a:pt x="448" y="792"/>
                  </a:lnTo>
                  <a:lnTo>
                    <a:pt x="246" y="798"/>
                  </a:lnTo>
                  <a:lnTo>
                    <a:pt x="234" y="532"/>
                  </a:lnTo>
                  <a:lnTo>
                    <a:pt x="456" y="526"/>
                  </a:lnTo>
                  <a:close/>
                  <a:moveTo>
                    <a:pt x="462" y="1"/>
                  </a:moveTo>
                  <a:lnTo>
                    <a:pt x="462" y="216"/>
                  </a:lnTo>
                  <a:lnTo>
                    <a:pt x="228" y="222"/>
                  </a:lnTo>
                  <a:lnTo>
                    <a:pt x="221" y="14"/>
                  </a:lnTo>
                  <a:lnTo>
                    <a:pt x="190" y="14"/>
                  </a:lnTo>
                  <a:lnTo>
                    <a:pt x="196" y="222"/>
                  </a:lnTo>
                  <a:lnTo>
                    <a:pt x="0" y="228"/>
                  </a:lnTo>
                  <a:lnTo>
                    <a:pt x="0" y="260"/>
                  </a:lnTo>
                  <a:lnTo>
                    <a:pt x="196" y="254"/>
                  </a:lnTo>
                  <a:lnTo>
                    <a:pt x="202" y="500"/>
                  </a:lnTo>
                  <a:lnTo>
                    <a:pt x="13" y="508"/>
                  </a:lnTo>
                  <a:lnTo>
                    <a:pt x="13" y="538"/>
                  </a:lnTo>
                  <a:lnTo>
                    <a:pt x="202" y="532"/>
                  </a:lnTo>
                  <a:lnTo>
                    <a:pt x="214" y="798"/>
                  </a:lnTo>
                  <a:lnTo>
                    <a:pt x="19" y="804"/>
                  </a:lnTo>
                  <a:lnTo>
                    <a:pt x="19" y="836"/>
                  </a:lnTo>
                  <a:lnTo>
                    <a:pt x="214" y="830"/>
                  </a:lnTo>
                  <a:lnTo>
                    <a:pt x="221" y="1083"/>
                  </a:lnTo>
                  <a:lnTo>
                    <a:pt x="252" y="1083"/>
                  </a:lnTo>
                  <a:lnTo>
                    <a:pt x="246" y="830"/>
                  </a:lnTo>
                  <a:lnTo>
                    <a:pt x="448" y="824"/>
                  </a:lnTo>
                  <a:lnTo>
                    <a:pt x="448" y="1077"/>
                  </a:lnTo>
                  <a:lnTo>
                    <a:pt x="480" y="1077"/>
                  </a:lnTo>
                  <a:lnTo>
                    <a:pt x="480" y="817"/>
                  </a:lnTo>
                  <a:lnTo>
                    <a:pt x="702" y="811"/>
                  </a:lnTo>
                  <a:lnTo>
                    <a:pt x="702" y="779"/>
                  </a:lnTo>
                  <a:lnTo>
                    <a:pt x="480" y="786"/>
                  </a:lnTo>
                  <a:lnTo>
                    <a:pt x="486" y="526"/>
                  </a:lnTo>
                  <a:lnTo>
                    <a:pt x="702" y="514"/>
                  </a:lnTo>
                  <a:lnTo>
                    <a:pt x="702" y="482"/>
                  </a:lnTo>
                  <a:lnTo>
                    <a:pt x="486" y="494"/>
                  </a:lnTo>
                  <a:lnTo>
                    <a:pt x="494" y="248"/>
                  </a:lnTo>
                  <a:lnTo>
                    <a:pt x="702" y="234"/>
                  </a:lnTo>
                  <a:lnTo>
                    <a:pt x="702" y="204"/>
                  </a:lnTo>
                  <a:lnTo>
                    <a:pt x="494" y="21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7277253" y="2674061"/>
              <a:ext cx="65319" cy="93178"/>
            </a:xfrm>
            <a:custGeom>
              <a:avLst/>
              <a:gdLst/>
              <a:ahLst/>
              <a:cxnLst/>
              <a:rect l="l" t="t" r="r" b="b"/>
              <a:pathLst>
                <a:path w="830" h="1184" extrusionOk="0">
                  <a:moveTo>
                    <a:pt x="1" y="1"/>
                  </a:moveTo>
                  <a:lnTo>
                    <a:pt x="7" y="1183"/>
                  </a:lnTo>
                  <a:lnTo>
                    <a:pt x="830" y="1133"/>
                  </a:lnTo>
                  <a:lnTo>
                    <a:pt x="39" y="11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7552537" y="2426635"/>
              <a:ext cx="299208" cy="839388"/>
            </a:xfrm>
            <a:custGeom>
              <a:avLst/>
              <a:gdLst/>
              <a:ahLst/>
              <a:cxnLst/>
              <a:rect l="l" t="t" r="r" b="b"/>
              <a:pathLst>
                <a:path w="3802" h="10666" extrusionOk="0">
                  <a:moveTo>
                    <a:pt x="1796" y="0"/>
                  </a:moveTo>
                  <a:lnTo>
                    <a:pt x="0" y="228"/>
                  </a:lnTo>
                  <a:lnTo>
                    <a:pt x="1790" y="44"/>
                  </a:lnTo>
                  <a:lnTo>
                    <a:pt x="1766" y="9704"/>
                  </a:lnTo>
                  <a:lnTo>
                    <a:pt x="1822" y="76"/>
                  </a:lnTo>
                  <a:lnTo>
                    <a:pt x="3752" y="570"/>
                  </a:lnTo>
                  <a:lnTo>
                    <a:pt x="3732" y="10665"/>
                  </a:lnTo>
                  <a:lnTo>
                    <a:pt x="3802" y="538"/>
                  </a:lnTo>
                  <a:lnTo>
                    <a:pt x="1796" y="0"/>
                  </a:ln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7928396" y="1998600"/>
              <a:ext cx="107579" cy="1267423"/>
            </a:xfrm>
            <a:custGeom>
              <a:avLst/>
              <a:gdLst/>
              <a:ahLst/>
              <a:cxnLst/>
              <a:rect l="l" t="t" r="r" b="b"/>
              <a:pathLst>
                <a:path w="1367" h="16105" extrusionOk="0">
                  <a:moveTo>
                    <a:pt x="120" y="0"/>
                  </a:moveTo>
                  <a:lnTo>
                    <a:pt x="108" y="1852"/>
                  </a:lnTo>
                  <a:lnTo>
                    <a:pt x="102" y="2182"/>
                  </a:lnTo>
                  <a:lnTo>
                    <a:pt x="102" y="2713"/>
                  </a:lnTo>
                  <a:lnTo>
                    <a:pt x="45" y="10152"/>
                  </a:lnTo>
                  <a:lnTo>
                    <a:pt x="0" y="16104"/>
                  </a:lnTo>
                  <a:lnTo>
                    <a:pt x="1189" y="16104"/>
                  </a:lnTo>
                  <a:lnTo>
                    <a:pt x="1361" y="10140"/>
                  </a:lnTo>
                  <a:lnTo>
                    <a:pt x="1341" y="2687"/>
                  </a:lnTo>
                  <a:lnTo>
                    <a:pt x="1367" y="1942"/>
                  </a:lnTo>
                  <a:lnTo>
                    <a:pt x="1367" y="1866"/>
                  </a:lnTo>
                  <a:lnTo>
                    <a:pt x="1355" y="76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7928396" y="2796514"/>
              <a:ext cx="107107" cy="469509"/>
            </a:xfrm>
            <a:custGeom>
              <a:avLst/>
              <a:gdLst/>
              <a:ahLst/>
              <a:cxnLst/>
              <a:rect l="l" t="t" r="r" b="b"/>
              <a:pathLst>
                <a:path w="1361" h="5966" extrusionOk="0">
                  <a:moveTo>
                    <a:pt x="1361" y="1"/>
                  </a:moveTo>
                  <a:lnTo>
                    <a:pt x="45" y="13"/>
                  </a:lnTo>
                  <a:lnTo>
                    <a:pt x="38" y="949"/>
                  </a:lnTo>
                  <a:lnTo>
                    <a:pt x="0" y="5965"/>
                  </a:lnTo>
                  <a:lnTo>
                    <a:pt x="1189" y="5965"/>
                  </a:lnTo>
                  <a:lnTo>
                    <a:pt x="1335" y="784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7751248" y="1998600"/>
              <a:ext cx="186670" cy="1267423"/>
            </a:xfrm>
            <a:custGeom>
              <a:avLst/>
              <a:gdLst/>
              <a:ahLst/>
              <a:cxnLst/>
              <a:rect l="l" t="t" r="r" b="b"/>
              <a:pathLst>
                <a:path w="2372" h="16105" extrusionOk="0">
                  <a:moveTo>
                    <a:pt x="2371" y="0"/>
                  </a:moveTo>
                  <a:lnTo>
                    <a:pt x="0" y="196"/>
                  </a:lnTo>
                  <a:lnTo>
                    <a:pt x="76" y="2074"/>
                  </a:lnTo>
                  <a:lnTo>
                    <a:pt x="106" y="2865"/>
                  </a:lnTo>
                  <a:lnTo>
                    <a:pt x="398" y="10209"/>
                  </a:lnTo>
                  <a:lnTo>
                    <a:pt x="632" y="16104"/>
                  </a:lnTo>
                  <a:lnTo>
                    <a:pt x="2251" y="16104"/>
                  </a:lnTo>
                  <a:lnTo>
                    <a:pt x="2296" y="10152"/>
                  </a:lnTo>
                  <a:lnTo>
                    <a:pt x="2353" y="2713"/>
                  </a:lnTo>
                  <a:lnTo>
                    <a:pt x="2359" y="1852"/>
                  </a:lnTo>
                  <a:lnTo>
                    <a:pt x="237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7782491" y="2797458"/>
              <a:ext cx="149447" cy="468565"/>
            </a:xfrm>
            <a:custGeom>
              <a:avLst/>
              <a:gdLst/>
              <a:ahLst/>
              <a:cxnLst/>
              <a:rect l="l" t="t" r="r" b="b"/>
              <a:pathLst>
                <a:path w="1899" h="5954" extrusionOk="0">
                  <a:moveTo>
                    <a:pt x="1899" y="1"/>
                  </a:moveTo>
                  <a:lnTo>
                    <a:pt x="1" y="58"/>
                  </a:lnTo>
                  <a:lnTo>
                    <a:pt x="235" y="5953"/>
                  </a:lnTo>
                  <a:lnTo>
                    <a:pt x="1854" y="5953"/>
                  </a:lnTo>
                  <a:lnTo>
                    <a:pt x="1899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7936423" y="2144347"/>
              <a:ext cx="99552" cy="67759"/>
            </a:xfrm>
            <a:custGeom>
              <a:avLst/>
              <a:gdLst/>
              <a:ahLst/>
              <a:cxnLst/>
              <a:rect l="l" t="t" r="r" b="b"/>
              <a:pathLst>
                <a:path w="1265" h="861" extrusionOk="0">
                  <a:moveTo>
                    <a:pt x="6" y="0"/>
                  </a:moveTo>
                  <a:lnTo>
                    <a:pt x="0" y="861"/>
                  </a:lnTo>
                  <a:lnTo>
                    <a:pt x="1239" y="835"/>
                  </a:lnTo>
                  <a:lnTo>
                    <a:pt x="1265" y="9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7757229" y="2144347"/>
              <a:ext cx="179745" cy="79721"/>
            </a:xfrm>
            <a:custGeom>
              <a:avLst/>
              <a:gdLst/>
              <a:ahLst/>
              <a:cxnLst/>
              <a:rect l="l" t="t" r="r" b="b"/>
              <a:pathLst>
                <a:path w="2284" h="1013" extrusionOk="0">
                  <a:moveTo>
                    <a:pt x="2283" y="0"/>
                  </a:moveTo>
                  <a:lnTo>
                    <a:pt x="0" y="222"/>
                  </a:lnTo>
                  <a:lnTo>
                    <a:pt x="30" y="1013"/>
                  </a:lnTo>
                  <a:lnTo>
                    <a:pt x="2277" y="861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7928396" y="2858134"/>
              <a:ext cx="105061" cy="407889"/>
            </a:xfrm>
            <a:custGeom>
              <a:avLst/>
              <a:gdLst/>
              <a:ahLst/>
              <a:cxnLst/>
              <a:rect l="l" t="t" r="r" b="b"/>
              <a:pathLst>
                <a:path w="1335" h="5183" extrusionOk="0">
                  <a:moveTo>
                    <a:pt x="1335" y="1"/>
                  </a:moveTo>
                  <a:cubicBezTo>
                    <a:pt x="981" y="46"/>
                    <a:pt x="418" y="122"/>
                    <a:pt x="38" y="166"/>
                  </a:cubicBezTo>
                  <a:lnTo>
                    <a:pt x="0" y="5182"/>
                  </a:lnTo>
                  <a:lnTo>
                    <a:pt x="1189" y="5182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7993636" y="2343924"/>
              <a:ext cx="631705" cy="922099"/>
            </a:xfrm>
            <a:custGeom>
              <a:avLst/>
              <a:gdLst/>
              <a:ahLst/>
              <a:cxnLst/>
              <a:rect l="l" t="t" r="r" b="b"/>
              <a:pathLst>
                <a:path w="8027" h="11717" extrusionOk="0">
                  <a:moveTo>
                    <a:pt x="8027" y="1"/>
                  </a:moveTo>
                  <a:lnTo>
                    <a:pt x="6534" y="191"/>
                  </a:lnTo>
                  <a:lnTo>
                    <a:pt x="6439" y="204"/>
                  </a:lnTo>
                  <a:lnTo>
                    <a:pt x="5136" y="362"/>
                  </a:lnTo>
                  <a:lnTo>
                    <a:pt x="5042" y="374"/>
                  </a:lnTo>
                  <a:lnTo>
                    <a:pt x="3814" y="526"/>
                  </a:lnTo>
                  <a:lnTo>
                    <a:pt x="3720" y="532"/>
                  </a:lnTo>
                  <a:lnTo>
                    <a:pt x="1569" y="798"/>
                  </a:lnTo>
                  <a:lnTo>
                    <a:pt x="1645" y="5808"/>
                  </a:lnTo>
                  <a:lnTo>
                    <a:pt x="0" y="5909"/>
                  </a:lnTo>
                  <a:lnTo>
                    <a:pt x="13" y="11716"/>
                  </a:lnTo>
                  <a:lnTo>
                    <a:pt x="7995" y="11716"/>
                  </a:lnTo>
                  <a:lnTo>
                    <a:pt x="8027" y="1"/>
                  </a:ln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8004024" y="2356988"/>
              <a:ext cx="606915" cy="688446"/>
            </a:xfrm>
            <a:custGeom>
              <a:avLst/>
              <a:gdLst/>
              <a:ahLst/>
              <a:cxnLst/>
              <a:rect l="l" t="t" r="r" b="b"/>
              <a:pathLst>
                <a:path w="7712" h="8748" extrusionOk="0">
                  <a:moveTo>
                    <a:pt x="7711" y="0"/>
                  </a:moveTo>
                  <a:lnTo>
                    <a:pt x="1620" y="759"/>
                  </a:lnTo>
                  <a:lnTo>
                    <a:pt x="1646" y="5788"/>
                  </a:lnTo>
                  <a:lnTo>
                    <a:pt x="7" y="5851"/>
                  </a:lnTo>
                  <a:lnTo>
                    <a:pt x="0" y="8684"/>
                  </a:lnTo>
                  <a:lnTo>
                    <a:pt x="7617" y="8748"/>
                  </a:lnTo>
                  <a:lnTo>
                    <a:pt x="77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8622743" y="2343924"/>
              <a:ext cx="175889" cy="922099"/>
            </a:xfrm>
            <a:custGeom>
              <a:avLst/>
              <a:gdLst/>
              <a:ahLst/>
              <a:cxnLst/>
              <a:rect l="l" t="t" r="r" b="b"/>
              <a:pathLst>
                <a:path w="2235" h="11717" extrusionOk="0">
                  <a:moveTo>
                    <a:pt x="33" y="1"/>
                  </a:moveTo>
                  <a:lnTo>
                    <a:pt x="1" y="11716"/>
                  </a:lnTo>
                  <a:lnTo>
                    <a:pt x="2158" y="11716"/>
                  </a:lnTo>
                  <a:lnTo>
                    <a:pt x="2234" y="590"/>
                  </a:lnTo>
                  <a:lnTo>
                    <a:pt x="1507" y="400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8699945" y="2375403"/>
              <a:ext cx="98687" cy="890620"/>
            </a:xfrm>
            <a:custGeom>
              <a:avLst/>
              <a:gdLst/>
              <a:ahLst/>
              <a:cxnLst/>
              <a:rect l="l" t="t" r="r" b="b"/>
              <a:pathLst>
                <a:path w="1254" h="11317" extrusionOk="0">
                  <a:moveTo>
                    <a:pt x="526" y="0"/>
                  </a:moveTo>
                  <a:lnTo>
                    <a:pt x="1" y="11316"/>
                  </a:lnTo>
                  <a:lnTo>
                    <a:pt x="1177" y="11316"/>
                  </a:lnTo>
                  <a:lnTo>
                    <a:pt x="1253" y="19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450025">
                <a:alpha val="518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8500290" y="2358877"/>
              <a:ext cx="14087" cy="907146"/>
            </a:xfrm>
            <a:custGeom>
              <a:avLst/>
              <a:gdLst/>
              <a:ahLst/>
              <a:cxnLst/>
              <a:rect l="l" t="t" r="r" b="b"/>
              <a:pathLst>
                <a:path w="179" h="11527" extrusionOk="0">
                  <a:moveTo>
                    <a:pt x="96" y="1"/>
                  </a:moveTo>
                  <a:lnTo>
                    <a:pt x="1" y="14"/>
                  </a:lnTo>
                  <a:lnTo>
                    <a:pt x="90" y="11526"/>
                  </a:lnTo>
                  <a:lnTo>
                    <a:pt x="178" y="11526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8390428" y="2372413"/>
              <a:ext cx="13457" cy="893610"/>
            </a:xfrm>
            <a:custGeom>
              <a:avLst/>
              <a:gdLst/>
              <a:ahLst/>
              <a:cxnLst/>
              <a:rect l="l" t="t" r="r" b="b"/>
              <a:pathLst>
                <a:path w="171" h="11355" extrusionOk="0">
                  <a:moveTo>
                    <a:pt x="94" y="0"/>
                  </a:moveTo>
                  <a:lnTo>
                    <a:pt x="0" y="12"/>
                  </a:lnTo>
                  <a:lnTo>
                    <a:pt x="88" y="11354"/>
                  </a:lnTo>
                  <a:lnTo>
                    <a:pt x="170" y="11354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8286311" y="2385319"/>
              <a:ext cx="13457" cy="880704"/>
            </a:xfrm>
            <a:custGeom>
              <a:avLst/>
              <a:gdLst/>
              <a:ahLst/>
              <a:cxnLst/>
              <a:rect l="l" t="t" r="r" b="b"/>
              <a:pathLst>
                <a:path w="171" h="11191" extrusionOk="0">
                  <a:moveTo>
                    <a:pt x="95" y="0"/>
                  </a:moveTo>
                  <a:lnTo>
                    <a:pt x="1" y="6"/>
                  </a:lnTo>
                  <a:lnTo>
                    <a:pt x="89" y="11190"/>
                  </a:lnTo>
                  <a:lnTo>
                    <a:pt x="171" y="1119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8519807" y="2367376"/>
              <a:ext cx="90581" cy="249550"/>
            </a:xfrm>
            <a:custGeom>
              <a:avLst/>
              <a:gdLst/>
              <a:ahLst/>
              <a:cxnLst/>
              <a:rect l="l" t="t" r="r" b="b"/>
              <a:pathLst>
                <a:path w="1151" h="3171" extrusionOk="0">
                  <a:moveTo>
                    <a:pt x="1151" y="0"/>
                  </a:moveTo>
                  <a:lnTo>
                    <a:pt x="0" y="120"/>
                  </a:lnTo>
                  <a:lnTo>
                    <a:pt x="70" y="3170"/>
                  </a:lnTo>
                  <a:lnTo>
                    <a:pt x="1119" y="312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8407269" y="2378866"/>
              <a:ext cx="83183" cy="244985"/>
            </a:xfrm>
            <a:custGeom>
              <a:avLst/>
              <a:gdLst/>
              <a:ahLst/>
              <a:cxnLst/>
              <a:rect l="l" t="t" r="r" b="b"/>
              <a:pathLst>
                <a:path w="1057" h="3113" extrusionOk="0">
                  <a:moveTo>
                    <a:pt x="1057" y="0"/>
                  </a:moveTo>
                  <a:lnTo>
                    <a:pt x="0" y="120"/>
                  </a:lnTo>
                  <a:lnTo>
                    <a:pt x="64" y="3112"/>
                  </a:lnTo>
                  <a:lnTo>
                    <a:pt x="1025" y="3062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8304254" y="2390828"/>
              <a:ext cx="76179" cy="239004"/>
            </a:xfrm>
            <a:custGeom>
              <a:avLst/>
              <a:gdLst/>
              <a:ahLst/>
              <a:cxnLst/>
              <a:rect l="l" t="t" r="r" b="b"/>
              <a:pathLst>
                <a:path w="968" h="3037" extrusionOk="0">
                  <a:moveTo>
                    <a:pt x="968" y="0"/>
                  </a:moveTo>
                  <a:lnTo>
                    <a:pt x="1" y="120"/>
                  </a:lnTo>
                  <a:lnTo>
                    <a:pt x="63" y="3036"/>
                  </a:lnTo>
                  <a:lnTo>
                    <a:pt x="943" y="2986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8137022" y="2410109"/>
              <a:ext cx="135438" cy="177856"/>
            </a:xfrm>
            <a:custGeom>
              <a:avLst/>
              <a:gdLst/>
              <a:ahLst/>
              <a:cxnLst/>
              <a:rect l="l" t="t" r="r" b="b"/>
              <a:pathLst>
                <a:path w="1721" h="2260" extrusionOk="0">
                  <a:moveTo>
                    <a:pt x="1702" y="1"/>
                  </a:moveTo>
                  <a:lnTo>
                    <a:pt x="0" y="210"/>
                  </a:lnTo>
                  <a:lnTo>
                    <a:pt x="44" y="2260"/>
                  </a:lnTo>
                  <a:lnTo>
                    <a:pt x="196" y="2254"/>
                  </a:lnTo>
                  <a:lnTo>
                    <a:pt x="1720" y="2178"/>
                  </a:lnTo>
                  <a:lnTo>
                    <a:pt x="1702" y="236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8152368" y="2428682"/>
              <a:ext cx="120092" cy="158812"/>
            </a:xfrm>
            <a:custGeom>
              <a:avLst/>
              <a:gdLst/>
              <a:ahLst/>
              <a:cxnLst/>
              <a:rect l="l" t="t" r="r" b="b"/>
              <a:pathLst>
                <a:path w="1526" h="2018" extrusionOk="0">
                  <a:moveTo>
                    <a:pt x="1507" y="0"/>
                  </a:moveTo>
                  <a:lnTo>
                    <a:pt x="141" y="132"/>
                  </a:lnTo>
                  <a:lnTo>
                    <a:pt x="1" y="2018"/>
                  </a:lnTo>
                  <a:lnTo>
                    <a:pt x="1525" y="1942"/>
                  </a:lnTo>
                  <a:lnTo>
                    <a:pt x="1519" y="1207"/>
                  </a:lnTo>
                  <a:lnTo>
                    <a:pt x="1513" y="132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8539166" y="2386815"/>
              <a:ext cx="48950" cy="73267"/>
            </a:xfrm>
            <a:custGeom>
              <a:avLst/>
              <a:gdLst/>
              <a:ahLst/>
              <a:cxnLst/>
              <a:rect l="l" t="t" r="r" b="b"/>
              <a:pathLst>
                <a:path w="622" h="931" extrusionOk="0">
                  <a:moveTo>
                    <a:pt x="607" y="1"/>
                  </a:moveTo>
                  <a:cubicBezTo>
                    <a:pt x="607" y="1"/>
                    <a:pt x="475" y="19"/>
                    <a:pt x="336" y="31"/>
                  </a:cubicBezTo>
                  <a:cubicBezTo>
                    <a:pt x="317" y="63"/>
                    <a:pt x="298" y="95"/>
                    <a:pt x="292" y="115"/>
                  </a:cubicBezTo>
                  <a:cubicBezTo>
                    <a:pt x="273" y="89"/>
                    <a:pt x="254" y="63"/>
                    <a:pt x="235" y="39"/>
                  </a:cubicBezTo>
                  <a:cubicBezTo>
                    <a:pt x="160" y="46"/>
                    <a:pt x="93" y="52"/>
                    <a:pt x="50" y="52"/>
                  </a:cubicBezTo>
                  <a:cubicBezTo>
                    <a:pt x="23" y="52"/>
                    <a:pt x="5" y="50"/>
                    <a:pt x="0" y="45"/>
                  </a:cubicBezTo>
                  <a:lnTo>
                    <a:pt x="0" y="45"/>
                  </a:lnTo>
                  <a:lnTo>
                    <a:pt x="26" y="930"/>
                  </a:lnTo>
                  <a:lnTo>
                    <a:pt x="235" y="930"/>
                  </a:lnTo>
                  <a:cubicBezTo>
                    <a:pt x="254" y="886"/>
                    <a:pt x="266" y="848"/>
                    <a:pt x="304" y="836"/>
                  </a:cubicBezTo>
                  <a:cubicBezTo>
                    <a:pt x="311" y="842"/>
                    <a:pt x="324" y="886"/>
                    <a:pt x="336" y="930"/>
                  </a:cubicBezTo>
                  <a:lnTo>
                    <a:pt x="621" y="91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F0D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8423717" y="2401216"/>
              <a:ext cx="48871" cy="73267"/>
            </a:xfrm>
            <a:custGeom>
              <a:avLst/>
              <a:gdLst/>
              <a:ahLst/>
              <a:cxnLst/>
              <a:rect l="l" t="t" r="r" b="b"/>
              <a:pathLst>
                <a:path w="621" h="931" extrusionOk="0">
                  <a:moveTo>
                    <a:pt x="608" y="0"/>
                  </a:moveTo>
                  <a:cubicBezTo>
                    <a:pt x="608" y="0"/>
                    <a:pt x="474" y="14"/>
                    <a:pt x="336" y="26"/>
                  </a:cubicBezTo>
                  <a:cubicBezTo>
                    <a:pt x="316" y="58"/>
                    <a:pt x="298" y="96"/>
                    <a:pt x="291" y="108"/>
                  </a:cubicBezTo>
                  <a:cubicBezTo>
                    <a:pt x="272" y="84"/>
                    <a:pt x="253" y="58"/>
                    <a:pt x="234" y="32"/>
                  </a:cubicBezTo>
                  <a:cubicBezTo>
                    <a:pt x="146" y="42"/>
                    <a:pt x="68" y="48"/>
                    <a:pt x="28" y="48"/>
                  </a:cubicBezTo>
                  <a:cubicBezTo>
                    <a:pt x="13" y="48"/>
                    <a:pt x="4" y="47"/>
                    <a:pt x="1" y="46"/>
                  </a:cubicBezTo>
                  <a:lnTo>
                    <a:pt x="1" y="46"/>
                  </a:lnTo>
                  <a:lnTo>
                    <a:pt x="25" y="925"/>
                  </a:lnTo>
                  <a:lnTo>
                    <a:pt x="234" y="925"/>
                  </a:lnTo>
                  <a:cubicBezTo>
                    <a:pt x="253" y="881"/>
                    <a:pt x="266" y="843"/>
                    <a:pt x="304" y="829"/>
                  </a:cubicBezTo>
                  <a:cubicBezTo>
                    <a:pt x="310" y="835"/>
                    <a:pt x="323" y="881"/>
                    <a:pt x="336" y="931"/>
                  </a:cubicBezTo>
                  <a:lnTo>
                    <a:pt x="620" y="911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F0D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8316689" y="2412155"/>
              <a:ext cx="49265" cy="73346"/>
            </a:xfrm>
            <a:custGeom>
              <a:avLst/>
              <a:gdLst/>
              <a:ahLst/>
              <a:cxnLst/>
              <a:rect l="l" t="t" r="r" b="b"/>
              <a:pathLst>
                <a:path w="626" h="932" extrusionOk="0">
                  <a:moveTo>
                    <a:pt x="608" y="1"/>
                  </a:moveTo>
                  <a:cubicBezTo>
                    <a:pt x="608" y="1"/>
                    <a:pt x="482" y="13"/>
                    <a:pt x="342" y="27"/>
                  </a:cubicBezTo>
                  <a:cubicBezTo>
                    <a:pt x="322" y="65"/>
                    <a:pt x="298" y="96"/>
                    <a:pt x="292" y="115"/>
                  </a:cubicBezTo>
                  <a:cubicBezTo>
                    <a:pt x="272" y="89"/>
                    <a:pt x="254" y="65"/>
                    <a:pt x="234" y="39"/>
                  </a:cubicBezTo>
                  <a:cubicBezTo>
                    <a:pt x="154" y="43"/>
                    <a:pt x="76" y="47"/>
                    <a:pt x="33" y="47"/>
                  </a:cubicBezTo>
                  <a:cubicBezTo>
                    <a:pt x="16" y="47"/>
                    <a:pt x="4" y="47"/>
                    <a:pt x="0" y="45"/>
                  </a:cubicBezTo>
                  <a:lnTo>
                    <a:pt x="0" y="45"/>
                  </a:lnTo>
                  <a:lnTo>
                    <a:pt x="26" y="931"/>
                  </a:lnTo>
                  <a:lnTo>
                    <a:pt x="234" y="931"/>
                  </a:lnTo>
                  <a:cubicBezTo>
                    <a:pt x="254" y="886"/>
                    <a:pt x="272" y="842"/>
                    <a:pt x="304" y="830"/>
                  </a:cubicBezTo>
                  <a:cubicBezTo>
                    <a:pt x="316" y="842"/>
                    <a:pt x="322" y="886"/>
                    <a:pt x="336" y="931"/>
                  </a:cubicBezTo>
                  <a:lnTo>
                    <a:pt x="626" y="91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0D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8326132" y="2875605"/>
              <a:ext cx="33840" cy="93178"/>
            </a:xfrm>
            <a:custGeom>
              <a:avLst/>
              <a:gdLst/>
              <a:ahLst/>
              <a:cxnLst/>
              <a:rect l="l" t="t" r="r" b="b"/>
              <a:pathLst>
                <a:path w="430" h="1184" extrusionOk="0">
                  <a:moveTo>
                    <a:pt x="234" y="1"/>
                  </a:moveTo>
                  <a:lnTo>
                    <a:pt x="0" y="20"/>
                  </a:lnTo>
                  <a:lnTo>
                    <a:pt x="0" y="1139"/>
                  </a:lnTo>
                  <a:lnTo>
                    <a:pt x="178" y="1183"/>
                  </a:lnTo>
                  <a:cubicBezTo>
                    <a:pt x="178" y="1183"/>
                    <a:pt x="380" y="1139"/>
                    <a:pt x="406" y="576"/>
                  </a:cubicBezTo>
                  <a:cubicBezTo>
                    <a:pt x="430" y="14"/>
                    <a:pt x="234" y="1"/>
                    <a:pt x="234" y="1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8306773" y="2877179"/>
              <a:ext cx="38877" cy="88141"/>
            </a:xfrm>
            <a:custGeom>
              <a:avLst/>
              <a:gdLst/>
              <a:ahLst/>
              <a:cxnLst/>
              <a:rect l="l" t="t" r="r" b="b"/>
              <a:pathLst>
                <a:path w="494" h="1120" extrusionOk="0">
                  <a:moveTo>
                    <a:pt x="242" y="0"/>
                  </a:moveTo>
                  <a:cubicBezTo>
                    <a:pt x="112" y="0"/>
                    <a:pt x="0" y="244"/>
                    <a:pt x="0" y="550"/>
                  </a:cubicBezTo>
                  <a:cubicBezTo>
                    <a:pt x="0" y="854"/>
                    <a:pt x="114" y="1113"/>
                    <a:pt x="246" y="1119"/>
                  </a:cubicBezTo>
                  <a:cubicBezTo>
                    <a:pt x="386" y="1119"/>
                    <a:pt x="494" y="879"/>
                    <a:pt x="494" y="570"/>
                  </a:cubicBezTo>
                  <a:cubicBezTo>
                    <a:pt x="494" y="260"/>
                    <a:pt x="386" y="6"/>
                    <a:pt x="246" y="0"/>
                  </a:cubicBezTo>
                  <a:cubicBezTo>
                    <a:pt x="245" y="0"/>
                    <a:pt x="243" y="0"/>
                    <a:pt x="242" y="0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8312124" y="2665089"/>
              <a:ext cx="58866" cy="171797"/>
            </a:xfrm>
            <a:custGeom>
              <a:avLst/>
              <a:gdLst/>
              <a:ahLst/>
              <a:cxnLst/>
              <a:rect l="l" t="t" r="r" b="b"/>
              <a:pathLst>
                <a:path w="748" h="2183" extrusionOk="0">
                  <a:moveTo>
                    <a:pt x="748" y="1"/>
                  </a:moveTo>
                  <a:lnTo>
                    <a:pt x="1" y="25"/>
                  </a:lnTo>
                  <a:lnTo>
                    <a:pt x="20" y="1069"/>
                  </a:lnTo>
                  <a:lnTo>
                    <a:pt x="39" y="2158"/>
                  </a:lnTo>
                  <a:lnTo>
                    <a:pt x="84" y="2158"/>
                  </a:lnTo>
                  <a:lnTo>
                    <a:pt x="735" y="2182"/>
                  </a:lnTo>
                  <a:lnTo>
                    <a:pt x="742" y="1467"/>
                  </a:lnTo>
                  <a:lnTo>
                    <a:pt x="748" y="608"/>
                  </a:lnTo>
                  <a:lnTo>
                    <a:pt x="748" y="1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8311180" y="2771095"/>
              <a:ext cx="46432" cy="79957"/>
            </a:xfrm>
            <a:custGeom>
              <a:avLst/>
              <a:gdLst/>
              <a:ahLst/>
              <a:cxnLst/>
              <a:rect l="l" t="t" r="r" b="b"/>
              <a:pathLst>
                <a:path w="590" h="1016" extrusionOk="0">
                  <a:moveTo>
                    <a:pt x="526" y="0"/>
                  </a:moveTo>
                  <a:cubicBezTo>
                    <a:pt x="500" y="254"/>
                    <a:pt x="456" y="513"/>
                    <a:pt x="400" y="759"/>
                  </a:cubicBezTo>
                  <a:cubicBezTo>
                    <a:pt x="380" y="829"/>
                    <a:pt x="354" y="911"/>
                    <a:pt x="298" y="949"/>
                  </a:cubicBezTo>
                  <a:cubicBezTo>
                    <a:pt x="279" y="958"/>
                    <a:pt x="260" y="962"/>
                    <a:pt x="241" y="962"/>
                  </a:cubicBezTo>
                  <a:cubicBezTo>
                    <a:pt x="194" y="962"/>
                    <a:pt x="145" y="940"/>
                    <a:pt x="96" y="917"/>
                  </a:cubicBezTo>
                  <a:cubicBezTo>
                    <a:pt x="83" y="905"/>
                    <a:pt x="64" y="899"/>
                    <a:pt x="45" y="899"/>
                  </a:cubicBezTo>
                  <a:cubicBezTo>
                    <a:pt x="26" y="899"/>
                    <a:pt x="13" y="925"/>
                    <a:pt x="1" y="943"/>
                  </a:cubicBezTo>
                  <a:cubicBezTo>
                    <a:pt x="64" y="955"/>
                    <a:pt x="114" y="987"/>
                    <a:pt x="178" y="1007"/>
                  </a:cubicBezTo>
                  <a:cubicBezTo>
                    <a:pt x="201" y="1012"/>
                    <a:pt x="225" y="1016"/>
                    <a:pt x="249" y="1016"/>
                  </a:cubicBezTo>
                  <a:cubicBezTo>
                    <a:pt x="284" y="1016"/>
                    <a:pt x="318" y="1007"/>
                    <a:pt x="348" y="981"/>
                  </a:cubicBezTo>
                  <a:cubicBezTo>
                    <a:pt x="386" y="949"/>
                    <a:pt x="406" y="893"/>
                    <a:pt x="424" y="835"/>
                  </a:cubicBezTo>
                  <a:cubicBezTo>
                    <a:pt x="514" y="576"/>
                    <a:pt x="564" y="298"/>
                    <a:pt x="590" y="14"/>
                  </a:cubicBezTo>
                  <a:cubicBezTo>
                    <a:pt x="564" y="6"/>
                    <a:pt x="552" y="6"/>
                    <a:pt x="526" y="0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8329595" y="2761179"/>
              <a:ext cx="13536" cy="71300"/>
            </a:xfrm>
            <a:custGeom>
              <a:avLst/>
              <a:gdLst/>
              <a:ahLst/>
              <a:cxnLst/>
              <a:rect l="l" t="t" r="r" b="b"/>
              <a:pathLst>
                <a:path w="172" h="906" extrusionOk="0">
                  <a:moveTo>
                    <a:pt x="58" y="0"/>
                  </a:moveTo>
                  <a:cubicBezTo>
                    <a:pt x="14" y="298"/>
                    <a:pt x="0" y="595"/>
                    <a:pt x="20" y="899"/>
                  </a:cubicBezTo>
                  <a:cubicBezTo>
                    <a:pt x="32" y="899"/>
                    <a:pt x="44" y="899"/>
                    <a:pt x="58" y="905"/>
                  </a:cubicBezTo>
                  <a:cubicBezTo>
                    <a:pt x="58" y="620"/>
                    <a:pt x="96" y="336"/>
                    <a:pt x="172" y="70"/>
                  </a:cubicBezTo>
                  <a:cubicBezTo>
                    <a:pt x="128" y="38"/>
                    <a:pt x="102" y="6"/>
                    <a:pt x="58" y="0"/>
                  </a:cubicBezTo>
                  <a:close/>
                </a:path>
              </a:pathLst>
            </a:custGeom>
            <a:solidFill>
              <a:srgbClr val="F0D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8230043" y="2850737"/>
              <a:ext cx="132448" cy="367596"/>
            </a:xfrm>
            <a:custGeom>
              <a:avLst/>
              <a:gdLst/>
              <a:ahLst/>
              <a:cxnLst/>
              <a:rect l="l" t="t" r="r" b="b"/>
              <a:pathLst>
                <a:path w="1683" h="4671" extrusionOk="0">
                  <a:moveTo>
                    <a:pt x="582" y="1"/>
                  </a:moveTo>
                  <a:cubicBezTo>
                    <a:pt x="582" y="824"/>
                    <a:pt x="512" y="1659"/>
                    <a:pt x="298" y="2398"/>
                  </a:cubicBezTo>
                  <a:cubicBezTo>
                    <a:pt x="115" y="2999"/>
                    <a:pt x="1" y="3676"/>
                    <a:pt x="342" y="4270"/>
                  </a:cubicBezTo>
                  <a:cubicBezTo>
                    <a:pt x="430" y="4422"/>
                    <a:pt x="550" y="4567"/>
                    <a:pt x="716" y="4637"/>
                  </a:cubicBezTo>
                  <a:cubicBezTo>
                    <a:pt x="773" y="4660"/>
                    <a:pt x="827" y="4670"/>
                    <a:pt x="878" y="4670"/>
                  </a:cubicBezTo>
                  <a:cubicBezTo>
                    <a:pt x="1197" y="4670"/>
                    <a:pt x="1403" y="4272"/>
                    <a:pt x="1469" y="3998"/>
                  </a:cubicBezTo>
                  <a:cubicBezTo>
                    <a:pt x="1601" y="3435"/>
                    <a:pt x="1423" y="2784"/>
                    <a:pt x="1285" y="2220"/>
                  </a:cubicBezTo>
                  <a:cubicBezTo>
                    <a:pt x="1183" y="1817"/>
                    <a:pt x="1089" y="1379"/>
                    <a:pt x="1241" y="1000"/>
                  </a:cubicBezTo>
                  <a:cubicBezTo>
                    <a:pt x="1279" y="912"/>
                    <a:pt x="1329" y="816"/>
                    <a:pt x="1291" y="722"/>
                  </a:cubicBezTo>
                  <a:cubicBezTo>
                    <a:pt x="1285" y="696"/>
                    <a:pt x="1259" y="664"/>
                    <a:pt x="1227" y="658"/>
                  </a:cubicBezTo>
                  <a:cubicBezTo>
                    <a:pt x="1222" y="657"/>
                    <a:pt x="1217" y="656"/>
                    <a:pt x="1212" y="656"/>
                  </a:cubicBezTo>
                  <a:cubicBezTo>
                    <a:pt x="1164" y="656"/>
                    <a:pt x="1131" y="707"/>
                    <a:pt x="1107" y="754"/>
                  </a:cubicBezTo>
                  <a:cubicBezTo>
                    <a:pt x="1013" y="988"/>
                    <a:pt x="994" y="1253"/>
                    <a:pt x="1019" y="1513"/>
                  </a:cubicBezTo>
                  <a:cubicBezTo>
                    <a:pt x="1101" y="2410"/>
                    <a:pt x="1683" y="3367"/>
                    <a:pt x="1221" y="4232"/>
                  </a:cubicBezTo>
                  <a:cubicBezTo>
                    <a:pt x="1165" y="4340"/>
                    <a:pt x="1070" y="4429"/>
                    <a:pt x="944" y="4453"/>
                  </a:cubicBezTo>
                  <a:cubicBezTo>
                    <a:pt x="924" y="4457"/>
                    <a:pt x="904" y="4459"/>
                    <a:pt x="884" y="4459"/>
                  </a:cubicBezTo>
                  <a:cubicBezTo>
                    <a:pt x="734" y="4459"/>
                    <a:pt x="590" y="4356"/>
                    <a:pt x="494" y="4239"/>
                  </a:cubicBezTo>
                  <a:cubicBezTo>
                    <a:pt x="317" y="4024"/>
                    <a:pt x="247" y="3738"/>
                    <a:pt x="247" y="3467"/>
                  </a:cubicBezTo>
                  <a:cubicBezTo>
                    <a:pt x="247" y="3195"/>
                    <a:pt x="317" y="2929"/>
                    <a:pt x="386" y="2670"/>
                  </a:cubicBezTo>
                  <a:cubicBezTo>
                    <a:pt x="468" y="2380"/>
                    <a:pt x="544" y="2088"/>
                    <a:pt x="582" y="1785"/>
                  </a:cubicBezTo>
                  <a:cubicBezTo>
                    <a:pt x="646" y="1221"/>
                    <a:pt x="722" y="672"/>
                    <a:pt x="690" y="45"/>
                  </a:cubicBezTo>
                  <a:cubicBezTo>
                    <a:pt x="652" y="33"/>
                    <a:pt x="620" y="13"/>
                    <a:pt x="582" y="1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8256485" y="2712858"/>
              <a:ext cx="114505" cy="135517"/>
            </a:xfrm>
            <a:custGeom>
              <a:avLst/>
              <a:gdLst/>
              <a:ahLst/>
              <a:cxnLst/>
              <a:rect l="l" t="t" r="r" b="b"/>
              <a:pathLst>
                <a:path w="1455" h="1722" extrusionOk="0">
                  <a:moveTo>
                    <a:pt x="1455" y="1"/>
                  </a:moveTo>
                  <a:cubicBezTo>
                    <a:pt x="1455" y="1"/>
                    <a:pt x="1215" y="33"/>
                    <a:pt x="955" y="101"/>
                  </a:cubicBezTo>
                  <a:cubicBezTo>
                    <a:pt x="690" y="171"/>
                    <a:pt x="0" y="1140"/>
                    <a:pt x="152" y="1429"/>
                  </a:cubicBezTo>
                  <a:cubicBezTo>
                    <a:pt x="298" y="1706"/>
                    <a:pt x="583" y="1721"/>
                    <a:pt x="645" y="1721"/>
                  </a:cubicBezTo>
                  <a:cubicBezTo>
                    <a:pt x="653" y="1721"/>
                    <a:pt x="658" y="1721"/>
                    <a:pt x="658" y="1721"/>
                  </a:cubicBezTo>
                  <a:lnTo>
                    <a:pt x="1455" y="1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8275372" y="2712858"/>
              <a:ext cx="95617" cy="136147"/>
            </a:xfrm>
            <a:custGeom>
              <a:avLst/>
              <a:gdLst/>
              <a:ahLst/>
              <a:cxnLst/>
              <a:rect l="l" t="t" r="r" b="b"/>
              <a:pathLst>
                <a:path w="1215" h="1730" extrusionOk="0">
                  <a:moveTo>
                    <a:pt x="1202" y="1"/>
                  </a:moveTo>
                  <a:cubicBezTo>
                    <a:pt x="1127" y="33"/>
                    <a:pt x="1075" y="33"/>
                    <a:pt x="1013" y="57"/>
                  </a:cubicBezTo>
                  <a:cubicBezTo>
                    <a:pt x="955" y="83"/>
                    <a:pt x="899" y="109"/>
                    <a:pt x="841" y="147"/>
                  </a:cubicBezTo>
                  <a:cubicBezTo>
                    <a:pt x="835" y="147"/>
                    <a:pt x="829" y="153"/>
                    <a:pt x="823" y="153"/>
                  </a:cubicBezTo>
                  <a:cubicBezTo>
                    <a:pt x="607" y="291"/>
                    <a:pt x="443" y="500"/>
                    <a:pt x="310" y="708"/>
                  </a:cubicBezTo>
                  <a:cubicBezTo>
                    <a:pt x="278" y="754"/>
                    <a:pt x="254" y="798"/>
                    <a:pt x="228" y="842"/>
                  </a:cubicBezTo>
                  <a:cubicBezTo>
                    <a:pt x="190" y="912"/>
                    <a:pt x="158" y="988"/>
                    <a:pt x="126" y="1070"/>
                  </a:cubicBezTo>
                  <a:cubicBezTo>
                    <a:pt x="102" y="1133"/>
                    <a:pt x="76" y="1196"/>
                    <a:pt x="64" y="1259"/>
                  </a:cubicBezTo>
                  <a:cubicBezTo>
                    <a:pt x="50" y="1291"/>
                    <a:pt x="0" y="1423"/>
                    <a:pt x="20" y="1449"/>
                  </a:cubicBezTo>
                  <a:cubicBezTo>
                    <a:pt x="88" y="1551"/>
                    <a:pt x="184" y="1633"/>
                    <a:pt x="298" y="1683"/>
                  </a:cubicBezTo>
                  <a:cubicBezTo>
                    <a:pt x="325" y="1694"/>
                    <a:pt x="401" y="1730"/>
                    <a:pt x="441" y="1730"/>
                  </a:cubicBezTo>
                  <a:cubicBezTo>
                    <a:pt x="446" y="1730"/>
                    <a:pt x="451" y="1729"/>
                    <a:pt x="456" y="1727"/>
                  </a:cubicBezTo>
                  <a:cubicBezTo>
                    <a:pt x="494" y="1709"/>
                    <a:pt x="494" y="1627"/>
                    <a:pt x="500" y="1595"/>
                  </a:cubicBezTo>
                  <a:cubicBezTo>
                    <a:pt x="531" y="1513"/>
                    <a:pt x="563" y="1437"/>
                    <a:pt x="595" y="1354"/>
                  </a:cubicBezTo>
                  <a:cubicBezTo>
                    <a:pt x="627" y="1272"/>
                    <a:pt x="665" y="1190"/>
                    <a:pt x="703" y="1114"/>
                  </a:cubicBezTo>
                  <a:cubicBezTo>
                    <a:pt x="741" y="1026"/>
                    <a:pt x="797" y="798"/>
                    <a:pt x="917" y="792"/>
                  </a:cubicBezTo>
                  <a:cubicBezTo>
                    <a:pt x="920" y="788"/>
                    <a:pt x="925" y="786"/>
                    <a:pt x="930" y="786"/>
                  </a:cubicBezTo>
                  <a:cubicBezTo>
                    <a:pt x="935" y="786"/>
                    <a:pt x="940" y="788"/>
                    <a:pt x="943" y="792"/>
                  </a:cubicBezTo>
                  <a:lnTo>
                    <a:pt x="961" y="792"/>
                  </a:lnTo>
                  <a:cubicBezTo>
                    <a:pt x="987" y="798"/>
                    <a:pt x="1057" y="816"/>
                    <a:pt x="1113" y="830"/>
                  </a:cubicBezTo>
                  <a:cubicBezTo>
                    <a:pt x="1165" y="842"/>
                    <a:pt x="1209" y="854"/>
                    <a:pt x="1209" y="860"/>
                  </a:cubicBezTo>
                  <a:lnTo>
                    <a:pt x="1215" y="83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8271910" y="2829882"/>
              <a:ext cx="24396" cy="25183"/>
            </a:xfrm>
            <a:custGeom>
              <a:avLst/>
              <a:gdLst/>
              <a:ahLst/>
              <a:cxnLst/>
              <a:rect l="l" t="t" r="r" b="b"/>
              <a:pathLst>
                <a:path w="310" h="320" extrusionOk="0">
                  <a:moveTo>
                    <a:pt x="38" y="0"/>
                  </a:moveTo>
                  <a:lnTo>
                    <a:pt x="0" y="240"/>
                  </a:lnTo>
                  <a:cubicBezTo>
                    <a:pt x="54" y="290"/>
                    <a:pt x="114" y="320"/>
                    <a:pt x="171" y="320"/>
                  </a:cubicBezTo>
                  <a:cubicBezTo>
                    <a:pt x="195" y="320"/>
                    <a:pt x="218" y="315"/>
                    <a:pt x="240" y="304"/>
                  </a:cubicBezTo>
                  <a:lnTo>
                    <a:pt x="310" y="190"/>
                  </a:lnTo>
                  <a:cubicBezTo>
                    <a:pt x="234" y="114"/>
                    <a:pt x="146" y="64"/>
                    <a:pt x="38" y="0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8293237" y="2724348"/>
              <a:ext cx="54380" cy="95067"/>
            </a:xfrm>
            <a:custGeom>
              <a:avLst/>
              <a:gdLst/>
              <a:ahLst/>
              <a:cxnLst/>
              <a:rect l="l" t="t" r="r" b="b"/>
              <a:pathLst>
                <a:path w="691" h="1208" extrusionOk="0">
                  <a:moveTo>
                    <a:pt x="614" y="1"/>
                  </a:moveTo>
                  <a:cubicBezTo>
                    <a:pt x="608" y="1"/>
                    <a:pt x="602" y="7"/>
                    <a:pt x="596" y="7"/>
                  </a:cubicBezTo>
                  <a:cubicBezTo>
                    <a:pt x="380" y="145"/>
                    <a:pt x="216" y="354"/>
                    <a:pt x="83" y="562"/>
                  </a:cubicBezTo>
                  <a:cubicBezTo>
                    <a:pt x="51" y="608"/>
                    <a:pt x="27" y="652"/>
                    <a:pt x="1" y="696"/>
                  </a:cubicBezTo>
                  <a:cubicBezTo>
                    <a:pt x="115" y="874"/>
                    <a:pt x="235" y="1044"/>
                    <a:pt x="368" y="1208"/>
                  </a:cubicBezTo>
                  <a:cubicBezTo>
                    <a:pt x="400" y="1126"/>
                    <a:pt x="438" y="1044"/>
                    <a:pt x="476" y="968"/>
                  </a:cubicBezTo>
                  <a:cubicBezTo>
                    <a:pt x="514" y="880"/>
                    <a:pt x="570" y="652"/>
                    <a:pt x="690" y="646"/>
                  </a:cubicBezTo>
                  <a:cubicBezTo>
                    <a:pt x="666" y="430"/>
                    <a:pt x="640" y="209"/>
                    <a:pt x="614" y="1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8549633" y="2867735"/>
              <a:ext cx="33446" cy="93650"/>
            </a:xfrm>
            <a:custGeom>
              <a:avLst/>
              <a:gdLst/>
              <a:ahLst/>
              <a:cxnLst/>
              <a:rect l="l" t="t" r="r" b="b"/>
              <a:pathLst>
                <a:path w="425" h="1190" extrusionOk="0">
                  <a:moveTo>
                    <a:pt x="235" y="0"/>
                  </a:moveTo>
                  <a:lnTo>
                    <a:pt x="1" y="19"/>
                  </a:lnTo>
                  <a:lnTo>
                    <a:pt x="1" y="1139"/>
                  </a:lnTo>
                  <a:lnTo>
                    <a:pt x="178" y="1189"/>
                  </a:lnTo>
                  <a:cubicBezTo>
                    <a:pt x="178" y="1189"/>
                    <a:pt x="380" y="1139"/>
                    <a:pt x="406" y="582"/>
                  </a:cubicBezTo>
                  <a:cubicBezTo>
                    <a:pt x="424" y="19"/>
                    <a:pt x="235" y="0"/>
                    <a:pt x="235" y="0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8530195" y="2869152"/>
              <a:ext cx="38877" cy="88299"/>
            </a:xfrm>
            <a:custGeom>
              <a:avLst/>
              <a:gdLst/>
              <a:ahLst/>
              <a:cxnLst/>
              <a:rect l="l" t="t" r="r" b="b"/>
              <a:pathLst>
                <a:path w="494" h="1122" extrusionOk="0">
                  <a:moveTo>
                    <a:pt x="243" y="1"/>
                  </a:moveTo>
                  <a:cubicBezTo>
                    <a:pt x="111" y="1"/>
                    <a:pt x="0" y="244"/>
                    <a:pt x="0" y="552"/>
                  </a:cubicBezTo>
                  <a:cubicBezTo>
                    <a:pt x="0" y="861"/>
                    <a:pt x="114" y="1113"/>
                    <a:pt x="248" y="1121"/>
                  </a:cubicBezTo>
                  <a:cubicBezTo>
                    <a:pt x="249" y="1121"/>
                    <a:pt x="251" y="1121"/>
                    <a:pt x="253" y="1121"/>
                  </a:cubicBezTo>
                  <a:cubicBezTo>
                    <a:pt x="383" y="1121"/>
                    <a:pt x="494" y="876"/>
                    <a:pt x="494" y="570"/>
                  </a:cubicBezTo>
                  <a:cubicBezTo>
                    <a:pt x="494" y="266"/>
                    <a:pt x="387" y="7"/>
                    <a:pt x="248" y="1"/>
                  </a:cubicBezTo>
                  <a:cubicBezTo>
                    <a:pt x="246" y="1"/>
                    <a:pt x="245" y="1"/>
                    <a:pt x="243" y="1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8535231" y="2657613"/>
              <a:ext cx="59338" cy="171324"/>
            </a:xfrm>
            <a:custGeom>
              <a:avLst/>
              <a:gdLst/>
              <a:ahLst/>
              <a:cxnLst/>
              <a:rect l="l" t="t" r="r" b="b"/>
              <a:pathLst>
                <a:path w="754" h="2177" extrusionOk="0">
                  <a:moveTo>
                    <a:pt x="753" y="0"/>
                  </a:moveTo>
                  <a:lnTo>
                    <a:pt x="0" y="20"/>
                  </a:lnTo>
                  <a:lnTo>
                    <a:pt x="26" y="1069"/>
                  </a:lnTo>
                  <a:lnTo>
                    <a:pt x="44" y="2157"/>
                  </a:lnTo>
                  <a:lnTo>
                    <a:pt x="88" y="2157"/>
                  </a:lnTo>
                  <a:lnTo>
                    <a:pt x="741" y="2177"/>
                  </a:lnTo>
                  <a:lnTo>
                    <a:pt x="747" y="1462"/>
                  </a:lnTo>
                  <a:lnTo>
                    <a:pt x="753" y="601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8534759" y="2763697"/>
              <a:ext cx="46274" cy="79721"/>
            </a:xfrm>
            <a:custGeom>
              <a:avLst/>
              <a:gdLst/>
              <a:ahLst/>
              <a:cxnLst/>
              <a:rect l="l" t="t" r="r" b="b"/>
              <a:pathLst>
                <a:path w="588" h="1013" extrusionOk="0">
                  <a:moveTo>
                    <a:pt x="525" y="0"/>
                  </a:moveTo>
                  <a:cubicBezTo>
                    <a:pt x="499" y="246"/>
                    <a:pt x="449" y="512"/>
                    <a:pt x="398" y="753"/>
                  </a:cubicBezTo>
                  <a:cubicBezTo>
                    <a:pt x="380" y="829"/>
                    <a:pt x="354" y="911"/>
                    <a:pt x="298" y="943"/>
                  </a:cubicBezTo>
                  <a:cubicBezTo>
                    <a:pt x="279" y="952"/>
                    <a:pt x="259" y="955"/>
                    <a:pt x="239" y="955"/>
                  </a:cubicBezTo>
                  <a:cubicBezTo>
                    <a:pt x="191" y="955"/>
                    <a:pt x="139" y="934"/>
                    <a:pt x="94" y="911"/>
                  </a:cubicBezTo>
                  <a:cubicBezTo>
                    <a:pt x="82" y="905"/>
                    <a:pt x="64" y="897"/>
                    <a:pt x="44" y="891"/>
                  </a:cubicBezTo>
                  <a:cubicBezTo>
                    <a:pt x="26" y="891"/>
                    <a:pt x="12" y="917"/>
                    <a:pt x="0" y="935"/>
                  </a:cubicBezTo>
                  <a:cubicBezTo>
                    <a:pt x="56" y="949"/>
                    <a:pt x="114" y="981"/>
                    <a:pt x="170" y="999"/>
                  </a:cubicBezTo>
                  <a:cubicBezTo>
                    <a:pt x="197" y="1007"/>
                    <a:pt x="223" y="1012"/>
                    <a:pt x="249" y="1012"/>
                  </a:cubicBezTo>
                  <a:cubicBezTo>
                    <a:pt x="285" y="1012"/>
                    <a:pt x="319" y="1003"/>
                    <a:pt x="348" y="981"/>
                  </a:cubicBezTo>
                  <a:cubicBezTo>
                    <a:pt x="386" y="943"/>
                    <a:pt x="405" y="885"/>
                    <a:pt x="424" y="835"/>
                  </a:cubicBezTo>
                  <a:cubicBezTo>
                    <a:pt x="506" y="569"/>
                    <a:pt x="563" y="290"/>
                    <a:pt x="588" y="6"/>
                  </a:cubicBezTo>
                  <a:cubicBezTo>
                    <a:pt x="575" y="3"/>
                    <a:pt x="566" y="3"/>
                    <a:pt x="556" y="3"/>
                  </a:cubicBezTo>
                  <a:cubicBezTo>
                    <a:pt x="547" y="3"/>
                    <a:pt x="537" y="3"/>
                    <a:pt x="525" y="0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8553096" y="2753152"/>
              <a:ext cx="13615" cy="71300"/>
            </a:xfrm>
            <a:custGeom>
              <a:avLst/>
              <a:gdLst/>
              <a:ahLst/>
              <a:cxnLst/>
              <a:rect l="l" t="t" r="r" b="b"/>
              <a:pathLst>
                <a:path w="173" h="906" extrusionOk="0">
                  <a:moveTo>
                    <a:pt x="51" y="1"/>
                  </a:moveTo>
                  <a:cubicBezTo>
                    <a:pt x="7" y="298"/>
                    <a:pt x="1" y="596"/>
                    <a:pt x="21" y="899"/>
                  </a:cubicBezTo>
                  <a:cubicBezTo>
                    <a:pt x="33" y="905"/>
                    <a:pt x="45" y="905"/>
                    <a:pt x="58" y="905"/>
                  </a:cubicBezTo>
                  <a:cubicBezTo>
                    <a:pt x="58" y="621"/>
                    <a:pt x="96" y="342"/>
                    <a:pt x="172" y="76"/>
                  </a:cubicBezTo>
                  <a:cubicBezTo>
                    <a:pt x="127" y="45"/>
                    <a:pt x="103" y="14"/>
                    <a:pt x="51" y="1"/>
                  </a:cubicBezTo>
                  <a:close/>
                </a:path>
              </a:pathLst>
            </a:custGeom>
            <a:solidFill>
              <a:srgbClr val="F0D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8453622" y="2842788"/>
              <a:ext cx="131976" cy="367675"/>
            </a:xfrm>
            <a:custGeom>
              <a:avLst/>
              <a:gdLst/>
              <a:ahLst/>
              <a:cxnLst/>
              <a:rect l="l" t="t" r="r" b="b"/>
              <a:pathLst>
                <a:path w="1677" h="4672" extrusionOk="0">
                  <a:moveTo>
                    <a:pt x="582" y="0"/>
                  </a:moveTo>
                  <a:cubicBezTo>
                    <a:pt x="582" y="829"/>
                    <a:pt x="512" y="1664"/>
                    <a:pt x="298" y="2397"/>
                  </a:cubicBezTo>
                  <a:cubicBezTo>
                    <a:pt x="114" y="3004"/>
                    <a:pt x="0" y="3682"/>
                    <a:pt x="342" y="4277"/>
                  </a:cubicBezTo>
                  <a:cubicBezTo>
                    <a:pt x="430" y="4428"/>
                    <a:pt x="550" y="4574"/>
                    <a:pt x="715" y="4636"/>
                  </a:cubicBezTo>
                  <a:cubicBezTo>
                    <a:pt x="773" y="4661"/>
                    <a:pt x="828" y="4672"/>
                    <a:pt x="880" y="4672"/>
                  </a:cubicBezTo>
                  <a:cubicBezTo>
                    <a:pt x="1195" y="4672"/>
                    <a:pt x="1395" y="4271"/>
                    <a:pt x="1461" y="4005"/>
                  </a:cubicBezTo>
                  <a:cubicBezTo>
                    <a:pt x="1600" y="3436"/>
                    <a:pt x="1417" y="2784"/>
                    <a:pt x="1285" y="2221"/>
                  </a:cubicBezTo>
                  <a:cubicBezTo>
                    <a:pt x="1183" y="1816"/>
                    <a:pt x="1087" y="1380"/>
                    <a:pt x="1239" y="1001"/>
                  </a:cubicBezTo>
                  <a:cubicBezTo>
                    <a:pt x="1277" y="911"/>
                    <a:pt x="1322" y="817"/>
                    <a:pt x="1291" y="727"/>
                  </a:cubicBezTo>
                  <a:cubicBezTo>
                    <a:pt x="1285" y="697"/>
                    <a:pt x="1259" y="671"/>
                    <a:pt x="1227" y="659"/>
                  </a:cubicBezTo>
                  <a:cubicBezTo>
                    <a:pt x="1221" y="658"/>
                    <a:pt x="1216" y="657"/>
                    <a:pt x="1210" y="657"/>
                  </a:cubicBezTo>
                  <a:cubicBezTo>
                    <a:pt x="1163" y="657"/>
                    <a:pt x="1130" y="708"/>
                    <a:pt x="1107" y="753"/>
                  </a:cubicBezTo>
                  <a:cubicBezTo>
                    <a:pt x="1011" y="993"/>
                    <a:pt x="993" y="1253"/>
                    <a:pt x="1019" y="1512"/>
                  </a:cubicBezTo>
                  <a:cubicBezTo>
                    <a:pt x="1101" y="2411"/>
                    <a:pt x="1676" y="3372"/>
                    <a:pt x="1221" y="4233"/>
                  </a:cubicBezTo>
                  <a:cubicBezTo>
                    <a:pt x="1163" y="4340"/>
                    <a:pt x="1063" y="4435"/>
                    <a:pt x="943" y="4454"/>
                  </a:cubicBezTo>
                  <a:cubicBezTo>
                    <a:pt x="923" y="4458"/>
                    <a:pt x="903" y="4460"/>
                    <a:pt x="883" y="4460"/>
                  </a:cubicBezTo>
                  <a:cubicBezTo>
                    <a:pt x="733" y="4460"/>
                    <a:pt x="589" y="4362"/>
                    <a:pt x="494" y="4239"/>
                  </a:cubicBezTo>
                  <a:cubicBezTo>
                    <a:pt x="316" y="4023"/>
                    <a:pt x="240" y="3739"/>
                    <a:pt x="246" y="3468"/>
                  </a:cubicBezTo>
                  <a:cubicBezTo>
                    <a:pt x="246" y="3194"/>
                    <a:pt x="316" y="2936"/>
                    <a:pt x="386" y="2677"/>
                  </a:cubicBezTo>
                  <a:cubicBezTo>
                    <a:pt x="468" y="2385"/>
                    <a:pt x="544" y="2094"/>
                    <a:pt x="582" y="1790"/>
                  </a:cubicBezTo>
                  <a:cubicBezTo>
                    <a:pt x="645" y="1228"/>
                    <a:pt x="721" y="677"/>
                    <a:pt x="689" y="44"/>
                  </a:cubicBezTo>
                  <a:cubicBezTo>
                    <a:pt x="651" y="32"/>
                    <a:pt x="620" y="14"/>
                    <a:pt x="582" y="0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8479986" y="2705382"/>
              <a:ext cx="114584" cy="135517"/>
            </a:xfrm>
            <a:custGeom>
              <a:avLst/>
              <a:gdLst/>
              <a:ahLst/>
              <a:cxnLst/>
              <a:rect l="l" t="t" r="r" b="b"/>
              <a:pathLst>
                <a:path w="1456" h="1722" extrusionOk="0">
                  <a:moveTo>
                    <a:pt x="1455" y="0"/>
                  </a:moveTo>
                  <a:cubicBezTo>
                    <a:pt x="1455" y="0"/>
                    <a:pt x="1215" y="32"/>
                    <a:pt x="956" y="96"/>
                  </a:cubicBezTo>
                  <a:cubicBezTo>
                    <a:pt x="690" y="166"/>
                    <a:pt x="1" y="1139"/>
                    <a:pt x="153" y="1424"/>
                  </a:cubicBezTo>
                  <a:cubicBezTo>
                    <a:pt x="305" y="1711"/>
                    <a:pt x="609" y="1722"/>
                    <a:pt x="653" y="1722"/>
                  </a:cubicBezTo>
                  <a:cubicBezTo>
                    <a:pt x="656" y="1722"/>
                    <a:pt x="658" y="1722"/>
                    <a:pt x="658" y="1722"/>
                  </a:cubicBezTo>
                  <a:lnTo>
                    <a:pt x="1455" y="0"/>
                  </a:ln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8498873" y="2705382"/>
              <a:ext cx="95696" cy="135832"/>
            </a:xfrm>
            <a:custGeom>
              <a:avLst/>
              <a:gdLst/>
              <a:ahLst/>
              <a:cxnLst/>
              <a:rect l="l" t="t" r="r" b="b"/>
              <a:pathLst>
                <a:path w="1216" h="1726" extrusionOk="0">
                  <a:moveTo>
                    <a:pt x="1203" y="0"/>
                  </a:moveTo>
                  <a:cubicBezTo>
                    <a:pt x="1127" y="26"/>
                    <a:pt x="1069" y="32"/>
                    <a:pt x="1013" y="58"/>
                  </a:cubicBezTo>
                  <a:cubicBezTo>
                    <a:pt x="955" y="76"/>
                    <a:pt x="899" y="108"/>
                    <a:pt x="842" y="140"/>
                  </a:cubicBezTo>
                  <a:cubicBezTo>
                    <a:pt x="836" y="140"/>
                    <a:pt x="829" y="146"/>
                    <a:pt x="823" y="152"/>
                  </a:cubicBezTo>
                  <a:cubicBezTo>
                    <a:pt x="608" y="286"/>
                    <a:pt x="444" y="500"/>
                    <a:pt x="310" y="703"/>
                  </a:cubicBezTo>
                  <a:cubicBezTo>
                    <a:pt x="278" y="747"/>
                    <a:pt x="254" y="791"/>
                    <a:pt x="228" y="835"/>
                  </a:cubicBezTo>
                  <a:cubicBezTo>
                    <a:pt x="190" y="911"/>
                    <a:pt x="152" y="987"/>
                    <a:pt x="127" y="1063"/>
                  </a:cubicBezTo>
                  <a:cubicBezTo>
                    <a:pt x="102" y="1127"/>
                    <a:pt x="76" y="1190"/>
                    <a:pt x="57" y="1259"/>
                  </a:cubicBezTo>
                  <a:cubicBezTo>
                    <a:pt x="51" y="1285"/>
                    <a:pt x="1" y="1424"/>
                    <a:pt x="19" y="1449"/>
                  </a:cubicBezTo>
                  <a:cubicBezTo>
                    <a:pt x="89" y="1550"/>
                    <a:pt x="184" y="1626"/>
                    <a:pt x="298" y="1676"/>
                  </a:cubicBezTo>
                  <a:cubicBezTo>
                    <a:pt x="325" y="1688"/>
                    <a:pt x="397" y="1726"/>
                    <a:pt x="438" y="1726"/>
                  </a:cubicBezTo>
                  <a:cubicBezTo>
                    <a:pt x="445" y="1726"/>
                    <a:pt x="451" y="1725"/>
                    <a:pt x="456" y="1722"/>
                  </a:cubicBezTo>
                  <a:cubicBezTo>
                    <a:pt x="488" y="1708"/>
                    <a:pt x="494" y="1626"/>
                    <a:pt x="500" y="1594"/>
                  </a:cubicBezTo>
                  <a:cubicBezTo>
                    <a:pt x="532" y="1512"/>
                    <a:pt x="564" y="1430"/>
                    <a:pt x="596" y="1354"/>
                  </a:cubicBezTo>
                  <a:cubicBezTo>
                    <a:pt x="626" y="1272"/>
                    <a:pt x="664" y="1190"/>
                    <a:pt x="696" y="1107"/>
                  </a:cubicBezTo>
                  <a:cubicBezTo>
                    <a:pt x="740" y="1019"/>
                    <a:pt x="792" y="797"/>
                    <a:pt x="918" y="785"/>
                  </a:cubicBezTo>
                  <a:lnTo>
                    <a:pt x="943" y="785"/>
                  </a:lnTo>
                  <a:cubicBezTo>
                    <a:pt x="949" y="785"/>
                    <a:pt x="949" y="785"/>
                    <a:pt x="962" y="791"/>
                  </a:cubicBezTo>
                  <a:cubicBezTo>
                    <a:pt x="987" y="797"/>
                    <a:pt x="1051" y="811"/>
                    <a:pt x="1107" y="823"/>
                  </a:cubicBezTo>
                  <a:cubicBezTo>
                    <a:pt x="1165" y="835"/>
                    <a:pt x="1209" y="849"/>
                    <a:pt x="1209" y="855"/>
                  </a:cubicBezTo>
                  <a:lnTo>
                    <a:pt x="1215" y="82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8495410" y="2821855"/>
              <a:ext cx="24475" cy="25734"/>
            </a:xfrm>
            <a:custGeom>
              <a:avLst/>
              <a:gdLst/>
              <a:ahLst/>
              <a:cxnLst/>
              <a:rect l="l" t="t" r="r" b="b"/>
              <a:pathLst>
                <a:path w="311" h="327" extrusionOk="0">
                  <a:moveTo>
                    <a:pt x="38" y="0"/>
                  </a:moveTo>
                  <a:lnTo>
                    <a:pt x="1" y="248"/>
                  </a:lnTo>
                  <a:cubicBezTo>
                    <a:pt x="50" y="297"/>
                    <a:pt x="111" y="327"/>
                    <a:pt x="169" y="327"/>
                  </a:cubicBezTo>
                  <a:cubicBezTo>
                    <a:pt x="194" y="327"/>
                    <a:pt x="218" y="321"/>
                    <a:pt x="240" y="310"/>
                  </a:cubicBezTo>
                  <a:lnTo>
                    <a:pt x="310" y="196"/>
                  </a:lnTo>
                  <a:cubicBezTo>
                    <a:pt x="234" y="114"/>
                    <a:pt x="146" y="70"/>
                    <a:pt x="38" y="0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8516816" y="2716321"/>
              <a:ext cx="54301" cy="95696"/>
            </a:xfrm>
            <a:custGeom>
              <a:avLst/>
              <a:gdLst/>
              <a:ahLst/>
              <a:cxnLst/>
              <a:rect l="l" t="t" r="r" b="b"/>
              <a:pathLst>
                <a:path w="690" h="1216" extrusionOk="0">
                  <a:moveTo>
                    <a:pt x="614" y="1"/>
                  </a:moveTo>
                  <a:cubicBezTo>
                    <a:pt x="608" y="1"/>
                    <a:pt x="601" y="7"/>
                    <a:pt x="595" y="13"/>
                  </a:cubicBezTo>
                  <a:cubicBezTo>
                    <a:pt x="380" y="147"/>
                    <a:pt x="216" y="361"/>
                    <a:pt x="82" y="564"/>
                  </a:cubicBezTo>
                  <a:cubicBezTo>
                    <a:pt x="50" y="608"/>
                    <a:pt x="26" y="652"/>
                    <a:pt x="0" y="696"/>
                  </a:cubicBezTo>
                  <a:cubicBezTo>
                    <a:pt x="114" y="874"/>
                    <a:pt x="234" y="1044"/>
                    <a:pt x="368" y="1215"/>
                  </a:cubicBezTo>
                  <a:cubicBezTo>
                    <a:pt x="398" y="1133"/>
                    <a:pt x="436" y="1051"/>
                    <a:pt x="468" y="968"/>
                  </a:cubicBezTo>
                  <a:cubicBezTo>
                    <a:pt x="512" y="880"/>
                    <a:pt x="564" y="658"/>
                    <a:pt x="690" y="646"/>
                  </a:cubicBezTo>
                  <a:cubicBezTo>
                    <a:pt x="664" y="431"/>
                    <a:pt x="639" y="217"/>
                    <a:pt x="614" y="1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8436623" y="2873087"/>
              <a:ext cx="33446" cy="93257"/>
            </a:xfrm>
            <a:custGeom>
              <a:avLst/>
              <a:gdLst/>
              <a:ahLst/>
              <a:cxnLst/>
              <a:rect l="l" t="t" r="r" b="b"/>
              <a:pathLst>
                <a:path w="425" h="1185" extrusionOk="0">
                  <a:moveTo>
                    <a:pt x="228" y="1"/>
                  </a:moveTo>
                  <a:lnTo>
                    <a:pt x="1" y="20"/>
                  </a:lnTo>
                  <a:lnTo>
                    <a:pt x="1" y="1139"/>
                  </a:lnTo>
                  <a:lnTo>
                    <a:pt x="172" y="1185"/>
                  </a:lnTo>
                  <a:cubicBezTo>
                    <a:pt x="172" y="1185"/>
                    <a:pt x="380" y="1139"/>
                    <a:pt x="400" y="578"/>
                  </a:cubicBezTo>
                  <a:cubicBezTo>
                    <a:pt x="424" y="14"/>
                    <a:pt x="228" y="1"/>
                    <a:pt x="228" y="1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8417264" y="2874661"/>
              <a:ext cx="38955" cy="88141"/>
            </a:xfrm>
            <a:custGeom>
              <a:avLst/>
              <a:gdLst/>
              <a:ahLst/>
              <a:cxnLst/>
              <a:rect l="l" t="t" r="r" b="b"/>
              <a:pathLst>
                <a:path w="495" h="1120" extrusionOk="0">
                  <a:moveTo>
                    <a:pt x="242" y="0"/>
                  </a:moveTo>
                  <a:cubicBezTo>
                    <a:pt x="104" y="0"/>
                    <a:pt x="1" y="244"/>
                    <a:pt x="1" y="550"/>
                  </a:cubicBezTo>
                  <a:cubicBezTo>
                    <a:pt x="1" y="854"/>
                    <a:pt x="107" y="1113"/>
                    <a:pt x="247" y="1119"/>
                  </a:cubicBezTo>
                  <a:cubicBezTo>
                    <a:pt x="249" y="1119"/>
                    <a:pt x="251" y="1119"/>
                    <a:pt x="253" y="1119"/>
                  </a:cubicBezTo>
                  <a:cubicBezTo>
                    <a:pt x="383" y="1119"/>
                    <a:pt x="486" y="875"/>
                    <a:pt x="486" y="570"/>
                  </a:cubicBezTo>
                  <a:cubicBezTo>
                    <a:pt x="494" y="260"/>
                    <a:pt x="380" y="7"/>
                    <a:pt x="247" y="0"/>
                  </a:cubicBezTo>
                  <a:cubicBezTo>
                    <a:pt x="245" y="0"/>
                    <a:pt x="243" y="0"/>
                    <a:pt x="242" y="0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8422143" y="2662571"/>
              <a:ext cx="59338" cy="171797"/>
            </a:xfrm>
            <a:custGeom>
              <a:avLst/>
              <a:gdLst/>
              <a:ahLst/>
              <a:cxnLst/>
              <a:rect l="l" t="t" r="r" b="b"/>
              <a:pathLst>
                <a:path w="754" h="2183" extrusionOk="0">
                  <a:moveTo>
                    <a:pt x="754" y="1"/>
                  </a:moveTo>
                  <a:lnTo>
                    <a:pt x="1" y="27"/>
                  </a:lnTo>
                  <a:lnTo>
                    <a:pt x="21" y="1070"/>
                  </a:lnTo>
                  <a:lnTo>
                    <a:pt x="45" y="2158"/>
                  </a:lnTo>
                  <a:lnTo>
                    <a:pt x="90" y="2158"/>
                  </a:lnTo>
                  <a:lnTo>
                    <a:pt x="742" y="2182"/>
                  </a:lnTo>
                  <a:lnTo>
                    <a:pt x="742" y="1469"/>
                  </a:lnTo>
                  <a:lnTo>
                    <a:pt x="748" y="608"/>
                  </a:lnTo>
                  <a:lnTo>
                    <a:pt x="754" y="1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8421671" y="2768576"/>
              <a:ext cx="45881" cy="79957"/>
            </a:xfrm>
            <a:custGeom>
              <a:avLst/>
              <a:gdLst/>
              <a:ahLst/>
              <a:cxnLst/>
              <a:rect l="l" t="t" r="r" b="b"/>
              <a:pathLst>
                <a:path w="583" h="1016" extrusionOk="0">
                  <a:moveTo>
                    <a:pt x="526" y="0"/>
                  </a:moveTo>
                  <a:cubicBezTo>
                    <a:pt x="500" y="254"/>
                    <a:pt x="450" y="513"/>
                    <a:pt x="393" y="759"/>
                  </a:cubicBezTo>
                  <a:cubicBezTo>
                    <a:pt x="374" y="829"/>
                    <a:pt x="355" y="911"/>
                    <a:pt x="292" y="949"/>
                  </a:cubicBezTo>
                  <a:cubicBezTo>
                    <a:pt x="275" y="959"/>
                    <a:pt x="257" y="962"/>
                    <a:pt x="237" y="962"/>
                  </a:cubicBezTo>
                  <a:cubicBezTo>
                    <a:pt x="191" y="962"/>
                    <a:pt x="140" y="940"/>
                    <a:pt x="96" y="919"/>
                  </a:cubicBezTo>
                  <a:cubicBezTo>
                    <a:pt x="77" y="905"/>
                    <a:pt x="59" y="899"/>
                    <a:pt x="39" y="899"/>
                  </a:cubicBezTo>
                  <a:cubicBezTo>
                    <a:pt x="27" y="899"/>
                    <a:pt x="7" y="925"/>
                    <a:pt x="1" y="943"/>
                  </a:cubicBezTo>
                  <a:cubicBezTo>
                    <a:pt x="59" y="957"/>
                    <a:pt x="115" y="987"/>
                    <a:pt x="172" y="1007"/>
                  </a:cubicBezTo>
                  <a:cubicBezTo>
                    <a:pt x="195" y="1012"/>
                    <a:pt x="220" y="1016"/>
                    <a:pt x="245" y="1016"/>
                  </a:cubicBezTo>
                  <a:cubicBezTo>
                    <a:pt x="281" y="1016"/>
                    <a:pt x="316" y="1007"/>
                    <a:pt x="342" y="981"/>
                  </a:cubicBezTo>
                  <a:cubicBezTo>
                    <a:pt x="380" y="949"/>
                    <a:pt x="406" y="893"/>
                    <a:pt x="424" y="835"/>
                  </a:cubicBezTo>
                  <a:cubicBezTo>
                    <a:pt x="506" y="577"/>
                    <a:pt x="564" y="298"/>
                    <a:pt x="582" y="14"/>
                  </a:cubicBezTo>
                  <a:cubicBezTo>
                    <a:pt x="564" y="8"/>
                    <a:pt x="544" y="8"/>
                    <a:pt x="526" y="0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8439614" y="2758660"/>
              <a:ext cx="13615" cy="71300"/>
            </a:xfrm>
            <a:custGeom>
              <a:avLst/>
              <a:gdLst/>
              <a:ahLst/>
              <a:cxnLst/>
              <a:rect l="l" t="t" r="r" b="b"/>
              <a:pathLst>
                <a:path w="173" h="906" extrusionOk="0">
                  <a:moveTo>
                    <a:pt x="58" y="0"/>
                  </a:moveTo>
                  <a:cubicBezTo>
                    <a:pt x="13" y="298"/>
                    <a:pt x="1" y="595"/>
                    <a:pt x="20" y="899"/>
                  </a:cubicBezTo>
                  <a:cubicBezTo>
                    <a:pt x="32" y="899"/>
                    <a:pt x="51" y="905"/>
                    <a:pt x="64" y="905"/>
                  </a:cubicBezTo>
                  <a:cubicBezTo>
                    <a:pt x="58" y="620"/>
                    <a:pt x="96" y="336"/>
                    <a:pt x="172" y="70"/>
                  </a:cubicBezTo>
                  <a:cubicBezTo>
                    <a:pt x="134" y="38"/>
                    <a:pt x="108" y="6"/>
                    <a:pt x="58" y="0"/>
                  </a:cubicBezTo>
                  <a:close/>
                </a:path>
              </a:pathLst>
            </a:custGeom>
            <a:solidFill>
              <a:srgbClr val="F0D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8340613" y="2848218"/>
              <a:ext cx="131976" cy="367596"/>
            </a:xfrm>
            <a:custGeom>
              <a:avLst/>
              <a:gdLst/>
              <a:ahLst/>
              <a:cxnLst/>
              <a:rect l="l" t="t" r="r" b="b"/>
              <a:pathLst>
                <a:path w="1677" h="4671" extrusionOk="0">
                  <a:moveTo>
                    <a:pt x="575" y="1"/>
                  </a:moveTo>
                  <a:cubicBezTo>
                    <a:pt x="575" y="824"/>
                    <a:pt x="506" y="1659"/>
                    <a:pt x="292" y="2398"/>
                  </a:cubicBezTo>
                  <a:cubicBezTo>
                    <a:pt x="114" y="2999"/>
                    <a:pt x="0" y="3676"/>
                    <a:pt x="342" y="4271"/>
                  </a:cubicBezTo>
                  <a:cubicBezTo>
                    <a:pt x="430" y="4423"/>
                    <a:pt x="550" y="4567"/>
                    <a:pt x="709" y="4637"/>
                  </a:cubicBezTo>
                  <a:cubicBezTo>
                    <a:pt x="766" y="4660"/>
                    <a:pt x="820" y="4671"/>
                    <a:pt x="871" y="4671"/>
                  </a:cubicBezTo>
                  <a:cubicBezTo>
                    <a:pt x="1189" y="4671"/>
                    <a:pt x="1395" y="4271"/>
                    <a:pt x="1460" y="3998"/>
                  </a:cubicBezTo>
                  <a:cubicBezTo>
                    <a:pt x="1600" y="3436"/>
                    <a:pt x="1416" y="2784"/>
                    <a:pt x="1278" y="2222"/>
                  </a:cubicBezTo>
                  <a:cubicBezTo>
                    <a:pt x="1183" y="1817"/>
                    <a:pt x="1081" y="1379"/>
                    <a:pt x="1233" y="1000"/>
                  </a:cubicBezTo>
                  <a:cubicBezTo>
                    <a:pt x="1271" y="912"/>
                    <a:pt x="1322" y="818"/>
                    <a:pt x="1290" y="722"/>
                  </a:cubicBezTo>
                  <a:cubicBezTo>
                    <a:pt x="1278" y="696"/>
                    <a:pt x="1259" y="666"/>
                    <a:pt x="1227" y="658"/>
                  </a:cubicBezTo>
                  <a:cubicBezTo>
                    <a:pt x="1222" y="657"/>
                    <a:pt x="1216" y="657"/>
                    <a:pt x="1212" y="657"/>
                  </a:cubicBezTo>
                  <a:cubicBezTo>
                    <a:pt x="1163" y="657"/>
                    <a:pt x="1125" y="708"/>
                    <a:pt x="1107" y="754"/>
                  </a:cubicBezTo>
                  <a:cubicBezTo>
                    <a:pt x="1013" y="988"/>
                    <a:pt x="993" y="1253"/>
                    <a:pt x="1013" y="1513"/>
                  </a:cubicBezTo>
                  <a:cubicBezTo>
                    <a:pt x="1095" y="2412"/>
                    <a:pt x="1676" y="3367"/>
                    <a:pt x="1221" y="4233"/>
                  </a:cubicBezTo>
                  <a:cubicBezTo>
                    <a:pt x="1164" y="4340"/>
                    <a:pt x="1063" y="4429"/>
                    <a:pt x="943" y="4454"/>
                  </a:cubicBezTo>
                  <a:cubicBezTo>
                    <a:pt x="923" y="4457"/>
                    <a:pt x="903" y="4459"/>
                    <a:pt x="884" y="4459"/>
                  </a:cubicBezTo>
                  <a:cubicBezTo>
                    <a:pt x="733" y="4459"/>
                    <a:pt x="588" y="4356"/>
                    <a:pt x="487" y="4240"/>
                  </a:cubicBezTo>
                  <a:cubicBezTo>
                    <a:pt x="310" y="4024"/>
                    <a:pt x="240" y="3740"/>
                    <a:pt x="240" y="3467"/>
                  </a:cubicBezTo>
                  <a:cubicBezTo>
                    <a:pt x="246" y="3195"/>
                    <a:pt x="310" y="2929"/>
                    <a:pt x="386" y="2670"/>
                  </a:cubicBezTo>
                  <a:cubicBezTo>
                    <a:pt x="468" y="2380"/>
                    <a:pt x="537" y="2088"/>
                    <a:pt x="575" y="1785"/>
                  </a:cubicBezTo>
                  <a:cubicBezTo>
                    <a:pt x="645" y="1222"/>
                    <a:pt x="721" y="672"/>
                    <a:pt x="689" y="45"/>
                  </a:cubicBezTo>
                  <a:cubicBezTo>
                    <a:pt x="651" y="33"/>
                    <a:pt x="613" y="13"/>
                    <a:pt x="575" y="1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8366976" y="2710419"/>
              <a:ext cx="114033" cy="135438"/>
            </a:xfrm>
            <a:custGeom>
              <a:avLst/>
              <a:gdLst/>
              <a:ahLst/>
              <a:cxnLst/>
              <a:rect l="l" t="t" r="r" b="b"/>
              <a:pathLst>
                <a:path w="1449" h="1721" extrusionOk="0">
                  <a:moveTo>
                    <a:pt x="1449" y="0"/>
                  </a:moveTo>
                  <a:cubicBezTo>
                    <a:pt x="1449" y="0"/>
                    <a:pt x="1209" y="32"/>
                    <a:pt x="955" y="102"/>
                  </a:cubicBezTo>
                  <a:cubicBezTo>
                    <a:pt x="690" y="170"/>
                    <a:pt x="1" y="1145"/>
                    <a:pt x="152" y="1430"/>
                  </a:cubicBezTo>
                  <a:cubicBezTo>
                    <a:pt x="292" y="1705"/>
                    <a:pt x="582" y="1720"/>
                    <a:pt x="645" y="1720"/>
                  </a:cubicBezTo>
                  <a:cubicBezTo>
                    <a:pt x="653" y="1720"/>
                    <a:pt x="658" y="1720"/>
                    <a:pt x="658" y="1720"/>
                  </a:cubicBezTo>
                  <a:lnTo>
                    <a:pt x="1449" y="0"/>
                  </a:ln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8385864" y="2710419"/>
              <a:ext cx="95145" cy="136225"/>
            </a:xfrm>
            <a:custGeom>
              <a:avLst/>
              <a:gdLst/>
              <a:ahLst/>
              <a:cxnLst/>
              <a:rect l="l" t="t" r="r" b="b"/>
              <a:pathLst>
                <a:path w="1209" h="1731" extrusionOk="0">
                  <a:moveTo>
                    <a:pt x="1203" y="0"/>
                  </a:moveTo>
                  <a:cubicBezTo>
                    <a:pt x="1121" y="32"/>
                    <a:pt x="1069" y="32"/>
                    <a:pt x="1007" y="56"/>
                  </a:cubicBezTo>
                  <a:cubicBezTo>
                    <a:pt x="949" y="82"/>
                    <a:pt x="893" y="108"/>
                    <a:pt x="841" y="146"/>
                  </a:cubicBezTo>
                  <a:cubicBezTo>
                    <a:pt x="835" y="146"/>
                    <a:pt x="829" y="152"/>
                    <a:pt x="817" y="152"/>
                  </a:cubicBezTo>
                  <a:cubicBezTo>
                    <a:pt x="608" y="292"/>
                    <a:pt x="438" y="499"/>
                    <a:pt x="304" y="709"/>
                  </a:cubicBezTo>
                  <a:cubicBezTo>
                    <a:pt x="278" y="753"/>
                    <a:pt x="254" y="797"/>
                    <a:pt x="228" y="841"/>
                  </a:cubicBezTo>
                  <a:cubicBezTo>
                    <a:pt x="184" y="911"/>
                    <a:pt x="152" y="987"/>
                    <a:pt x="120" y="1069"/>
                  </a:cubicBezTo>
                  <a:cubicBezTo>
                    <a:pt x="96" y="1133"/>
                    <a:pt x="76" y="1195"/>
                    <a:pt x="58" y="1259"/>
                  </a:cubicBezTo>
                  <a:cubicBezTo>
                    <a:pt x="51" y="1290"/>
                    <a:pt x="0" y="1423"/>
                    <a:pt x="13" y="1448"/>
                  </a:cubicBezTo>
                  <a:cubicBezTo>
                    <a:pt x="82" y="1550"/>
                    <a:pt x="184" y="1632"/>
                    <a:pt x="292" y="1682"/>
                  </a:cubicBezTo>
                  <a:cubicBezTo>
                    <a:pt x="319" y="1694"/>
                    <a:pt x="393" y="1731"/>
                    <a:pt x="436" y="1731"/>
                  </a:cubicBezTo>
                  <a:cubicBezTo>
                    <a:pt x="444" y="1731"/>
                    <a:pt x="451" y="1729"/>
                    <a:pt x="456" y="1726"/>
                  </a:cubicBezTo>
                  <a:cubicBezTo>
                    <a:pt x="488" y="1708"/>
                    <a:pt x="488" y="1626"/>
                    <a:pt x="500" y="1594"/>
                  </a:cubicBezTo>
                  <a:cubicBezTo>
                    <a:pt x="526" y="1512"/>
                    <a:pt x="558" y="1436"/>
                    <a:pt x="589" y="1354"/>
                  </a:cubicBezTo>
                  <a:cubicBezTo>
                    <a:pt x="627" y="1271"/>
                    <a:pt x="658" y="1195"/>
                    <a:pt x="696" y="1113"/>
                  </a:cubicBezTo>
                  <a:cubicBezTo>
                    <a:pt x="734" y="1025"/>
                    <a:pt x="791" y="797"/>
                    <a:pt x="917" y="791"/>
                  </a:cubicBezTo>
                  <a:cubicBezTo>
                    <a:pt x="920" y="788"/>
                    <a:pt x="924" y="786"/>
                    <a:pt x="928" y="786"/>
                  </a:cubicBezTo>
                  <a:cubicBezTo>
                    <a:pt x="932" y="786"/>
                    <a:pt x="937" y="788"/>
                    <a:pt x="943" y="791"/>
                  </a:cubicBezTo>
                  <a:lnTo>
                    <a:pt x="955" y="791"/>
                  </a:lnTo>
                  <a:cubicBezTo>
                    <a:pt x="987" y="797"/>
                    <a:pt x="1051" y="815"/>
                    <a:pt x="1107" y="829"/>
                  </a:cubicBezTo>
                  <a:cubicBezTo>
                    <a:pt x="1159" y="841"/>
                    <a:pt x="1203" y="853"/>
                    <a:pt x="1203" y="861"/>
                  </a:cubicBezTo>
                  <a:lnTo>
                    <a:pt x="1209" y="82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8382401" y="2827363"/>
              <a:ext cx="24475" cy="25419"/>
            </a:xfrm>
            <a:custGeom>
              <a:avLst/>
              <a:gdLst/>
              <a:ahLst/>
              <a:cxnLst/>
              <a:rect l="l" t="t" r="r" b="b"/>
              <a:pathLst>
                <a:path w="311" h="323" extrusionOk="0">
                  <a:moveTo>
                    <a:pt x="32" y="0"/>
                  </a:moveTo>
                  <a:lnTo>
                    <a:pt x="0" y="240"/>
                  </a:lnTo>
                  <a:cubicBezTo>
                    <a:pt x="52" y="292"/>
                    <a:pt x="113" y="322"/>
                    <a:pt x="174" y="322"/>
                  </a:cubicBezTo>
                  <a:cubicBezTo>
                    <a:pt x="197" y="322"/>
                    <a:pt x="219" y="318"/>
                    <a:pt x="240" y="310"/>
                  </a:cubicBezTo>
                  <a:lnTo>
                    <a:pt x="310" y="190"/>
                  </a:lnTo>
                  <a:cubicBezTo>
                    <a:pt x="234" y="114"/>
                    <a:pt x="140" y="64"/>
                    <a:pt x="32" y="0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8403807" y="2721830"/>
              <a:ext cx="54301" cy="95224"/>
            </a:xfrm>
            <a:custGeom>
              <a:avLst/>
              <a:gdLst/>
              <a:ahLst/>
              <a:cxnLst/>
              <a:rect l="l" t="t" r="r" b="b"/>
              <a:pathLst>
                <a:path w="690" h="1210" extrusionOk="0">
                  <a:moveTo>
                    <a:pt x="613" y="1"/>
                  </a:moveTo>
                  <a:cubicBezTo>
                    <a:pt x="607" y="1"/>
                    <a:pt x="601" y="7"/>
                    <a:pt x="589" y="7"/>
                  </a:cubicBezTo>
                  <a:cubicBezTo>
                    <a:pt x="380" y="147"/>
                    <a:pt x="210" y="354"/>
                    <a:pt x="76" y="564"/>
                  </a:cubicBezTo>
                  <a:cubicBezTo>
                    <a:pt x="50" y="608"/>
                    <a:pt x="26" y="652"/>
                    <a:pt x="0" y="696"/>
                  </a:cubicBezTo>
                  <a:cubicBezTo>
                    <a:pt x="108" y="874"/>
                    <a:pt x="228" y="1044"/>
                    <a:pt x="361" y="1209"/>
                  </a:cubicBezTo>
                  <a:cubicBezTo>
                    <a:pt x="399" y="1126"/>
                    <a:pt x="430" y="1050"/>
                    <a:pt x="468" y="968"/>
                  </a:cubicBezTo>
                  <a:cubicBezTo>
                    <a:pt x="506" y="880"/>
                    <a:pt x="563" y="652"/>
                    <a:pt x="689" y="646"/>
                  </a:cubicBezTo>
                  <a:cubicBezTo>
                    <a:pt x="665" y="430"/>
                    <a:pt x="639" y="215"/>
                    <a:pt x="613" y="1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8174246" y="2457957"/>
              <a:ext cx="86725" cy="16526"/>
            </a:xfrm>
            <a:custGeom>
              <a:avLst/>
              <a:gdLst/>
              <a:ahLst/>
              <a:cxnLst/>
              <a:rect l="l" t="t" r="r" b="b"/>
              <a:pathLst>
                <a:path w="1102" h="210" extrusionOk="0">
                  <a:moveTo>
                    <a:pt x="1101" y="0"/>
                  </a:moveTo>
                  <a:lnTo>
                    <a:pt x="1" y="90"/>
                  </a:lnTo>
                  <a:lnTo>
                    <a:pt x="21" y="210"/>
                  </a:lnTo>
                  <a:lnTo>
                    <a:pt x="1101" y="108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42C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8207142" y="2478340"/>
              <a:ext cx="52885" cy="13142"/>
            </a:xfrm>
            <a:custGeom>
              <a:avLst/>
              <a:gdLst/>
              <a:ahLst/>
              <a:cxnLst/>
              <a:rect l="l" t="t" r="r" b="b"/>
              <a:pathLst>
                <a:path w="672" h="167" extrusionOk="0">
                  <a:moveTo>
                    <a:pt x="671" y="1"/>
                  </a:moveTo>
                  <a:lnTo>
                    <a:pt x="0" y="52"/>
                  </a:lnTo>
                  <a:lnTo>
                    <a:pt x="6" y="166"/>
                  </a:lnTo>
                  <a:lnTo>
                    <a:pt x="671" y="109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rgbClr val="42C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8162835" y="2439070"/>
              <a:ext cx="109153" cy="95617"/>
            </a:xfrm>
            <a:custGeom>
              <a:avLst/>
              <a:gdLst/>
              <a:ahLst/>
              <a:cxnLst/>
              <a:rect l="l" t="t" r="r" b="b"/>
              <a:pathLst>
                <a:path w="1387" h="1215" extrusionOk="0">
                  <a:moveTo>
                    <a:pt x="1380" y="0"/>
                  </a:moveTo>
                  <a:lnTo>
                    <a:pt x="58" y="134"/>
                  </a:lnTo>
                  <a:lnTo>
                    <a:pt x="0" y="1215"/>
                  </a:lnTo>
                  <a:lnTo>
                    <a:pt x="1386" y="1075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8137022" y="2426635"/>
              <a:ext cx="135438" cy="163376"/>
            </a:xfrm>
            <a:custGeom>
              <a:avLst/>
              <a:gdLst/>
              <a:ahLst/>
              <a:cxnLst/>
              <a:rect l="l" t="t" r="r" b="b"/>
              <a:pathLst>
                <a:path w="1721" h="2076" extrusionOk="0">
                  <a:moveTo>
                    <a:pt x="0" y="0"/>
                  </a:moveTo>
                  <a:lnTo>
                    <a:pt x="12" y="2076"/>
                  </a:lnTo>
                  <a:lnTo>
                    <a:pt x="1720" y="1968"/>
                  </a:lnTo>
                  <a:lnTo>
                    <a:pt x="44" y="2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8167793" y="2612755"/>
              <a:ext cx="71300" cy="103172"/>
            </a:xfrm>
            <a:custGeom>
              <a:avLst/>
              <a:gdLst/>
              <a:ahLst/>
              <a:cxnLst/>
              <a:rect l="l" t="t" r="r" b="b"/>
              <a:pathLst>
                <a:path w="906" h="1311" extrusionOk="0">
                  <a:moveTo>
                    <a:pt x="906" y="1"/>
                  </a:moveTo>
                  <a:lnTo>
                    <a:pt x="1" y="33"/>
                  </a:lnTo>
                  <a:lnTo>
                    <a:pt x="39" y="1311"/>
                  </a:lnTo>
                  <a:lnTo>
                    <a:pt x="906" y="1285"/>
                  </a:lnTo>
                  <a:lnTo>
                    <a:pt x="906" y="1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8175820" y="2619838"/>
              <a:ext cx="61227" cy="95067"/>
            </a:xfrm>
            <a:custGeom>
              <a:avLst/>
              <a:gdLst/>
              <a:ahLst/>
              <a:cxnLst/>
              <a:rect l="l" t="t" r="r" b="b"/>
              <a:pathLst>
                <a:path w="778" h="1208" extrusionOk="0">
                  <a:moveTo>
                    <a:pt x="778" y="0"/>
                  </a:moveTo>
                  <a:lnTo>
                    <a:pt x="550" y="12"/>
                  </a:lnTo>
                  <a:lnTo>
                    <a:pt x="512" y="12"/>
                  </a:lnTo>
                  <a:lnTo>
                    <a:pt x="246" y="25"/>
                  </a:lnTo>
                  <a:lnTo>
                    <a:pt x="215" y="25"/>
                  </a:lnTo>
                  <a:lnTo>
                    <a:pt x="1" y="38"/>
                  </a:lnTo>
                  <a:lnTo>
                    <a:pt x="7" y="266"/>
                  </a:lnTo>
                  <a:lnTo>
                    <a:pt x="7" y="296"/>
                  </a:lnTo>
                  <a:lnTo>
                    <a:pt x="19" y="570"/>
                  </a:lnTo>
                  <a:lnTo>
                    <a:pt x="19" y="608"/>
                  </a:lnTo>
                  <a:lnTo>
                    <a:pt x="25" y="891"/>
                  </a:lnTo>
                  <a:lnTo>
                    <a:pt x="25" y="929"/>
                  </a:lnTo>
                  <a:lnTo>
                    <a:pt x="38" y="1207"/>
                  </a:lnTo>
                  <a:lnTo>
                    <a:pt x="246" y="1201"/>
                  </a:lnTo>
                  <a:lnTo>
                    <a:pt x="284" y="1201"/>
                  </a:lnTo>
                  <a:lnTo>
                    <a:pt x="494" y="1189"/>
                  </a:lnTo>
                  <a:lnTo>
                    <a:pt x="532" y="1189"/>
                  </a:lnTo>
                  <a:lnTo>
                    <a:pt x="778" y="1183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8176292" y="2620782"/>
              <a:ext cx="60754" cy="93650"/>
            </a:xfrm>
            <a:custGeom>
              <a:avLst/>
              <a:gdLst/>
              <a:ahLst/>
              <a:cxnLst/>
              <a:rect l="l" t="t" r="r" b="b"/>
              <a:pathLst>
                <a:path w="772" h="1190" extrusionOk="0">
                  <a:moveTo>
                    <a:pt x="506" y="266"/>
                  </a:moveTo>
                  <a:lnTo>
                    <a:pt x="500" y="538"/>
                  </a:lnTo>
                  <a:lnTo>
                    <a:pt x="260" y="550"/>
                  </a:lnTo>
                  <a:lnTo>
                    <a:pt x="247" y="278"/>
                  </a:lnTo>
                  <a:lnTo>
                    <a:pt x="506" y="266"/>
                  </a:lnTo>
                  <a:close/>
                  <a:moveTo>
                    <a:pt x="500" y="576"/>
                  </a:moveTo>
                  <a:lnTo>
                    <a:pt x="494" y="867"/>
                  </a:lnTo>
                  <a:lnTo>
                    <a:pt x="266" y="873"/>
                  </a:lnTo>
                  <a:lnTo>
                    <a:pt x="260" y="582"/>
                  </a:lnTo>
                  <a:lnTo>
                    <a:pt x="500" y="576"/>
                  </a:lnTo>
                  <a:close/>
                  <a:moveTo>
                    <a:pt x="506" y="0"/>
                  </a:moveTo>
                  <a:lnTo>
                    <a:pt x="506" y="234"/>
                  </a:lnTo>
                  <a:lnTo>
                    <a:pt x="247" y="240"/>
                  </a:lnTo>
                  <a:lnTo>
                    <a:pt x="240" y="13"/>
                  </a:lnTo>
                  <a:lnTo>
                    <a:pt x="209" y="13"/>
                  </a:lnTo>
                  <a:lnTo>
                    <a:pt x="216" y="246"/>
                  </a:lnTo>
                  <a:lnTo>
                    <a:pt x="1" y="254"/>
                  </a:lnTo>
                  <a:lnTo>
                    <a:pt x="1" y="284"/>
                  </a:lnTo>
                  <a:lnTo>
                    <a:pt x="216" y="278"/>
                  </a:lnTo>
                  <a:lnTo>
                    <a:pt x="222" y="550"/>
                  </a:lnTo>
                  <a:lnTo>
                    <a:pt x="13" y="558"/>
                  </a:lnTo>
                  <a:lnTo>
                    <a:pt x="13" y="596"/>
                  </a:lnTo>
                  <a:lnTo>
                    <a:pt x="222" y="582"/>
                  </a:lnTo>
                  <a:lnTo>
                    <a:pt x="234" y="873"/>
                  </a:lnTo>
                  <a:lnTo>
                    <a:pt x="19" y="879"/>
                  </a:lnTo>
                  <a:lnTo>
                    <a:pt x="19" y="917"/>
                  </a:lnTo>
                  <a:lnTo>
                    <a:pt x="234" y="911"/>
                  </a:lnTo>
                  <a:lnTo>
                    <a:pt x="240" y="1189"/>
                  </a:lnTo>
                  <a:lnTo>
                    <a:pt x="278" y="1189"/>
                  </a:lnTo>
                  <a:lnTo>
                    <a:pt x="266" y="905"/>
                  </a:lnTo>
                  <a:lnTo>
                    <a:pt x="494" y="899"/>
                  </a:lnTo>
                  <a:lnTo>
                    <a:pt x="488" y="1177"/>
                  </a:lnTo>
                  <a:lnTo>
                    <a:pt x="526" y="1177"/>
                  </a:lnTo>
                  <a:lnTo>
                    <a:pt x="532" y="899"/>
                  </a:lnTo>
                  <a:lnTo>
                    <a:pt x="772" y="885"/>
                  </a:lnTo>
                  <a:lnTo>
                    <a:pt x="772" y="854"/>
                  </a:lnTo>
                  <a:lnTo>
                    <a:pt x="532" y="867"/>
                  </a:lnTo>
                  <a:lnTo>
                    <a:pt x="532" y="867"/>
                  </a:lnTo>
                  <a:lnTo>
                    <a:pt x="538" y="576"/>
                  </a:lnTo>
                  <a:lnTo>
                    <a:pt x="772" y="564"/>
                  </a:lnTo>
                  <a:lnTo>
                    <a:pt x="772" y="532"/>
                  </a:lnTo>
                  <a:lnTo>
                    <a:pt x="538" y="538"/>
                  </a:lnTo>
                  <a:lnTo>
                    <a:pt x="538" y="266"/>
                  </a:lnTo>
                  <a:lnTo>
                    <a:pt x="772" y="260"/>
                  </a:lnTo>
                  <a:lnTo>
                    <a:pt x="772" y="222"/>
                  </a:lnTo>
                  <a:lnTo>
                    <a:pt x="538" y="234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8167793" y="2615273"/>
              <a:ext cx="71300" cy="102622"/>
            </a:xfrm>
            <a:custGeom>
              <a:avLst/>
              <a:gdLst/>
              <a:ahLst/>
              <a:cxnLst/>
              <a:rect l="l" t="t" r="r" b="b"/>
              <a:pathLst>
                <a:path w="906" h="1304" extrusionOk="0">
                  <a:moveTo>
                    <a:pt x="1" y="1"/>
                  </a:moveTo>
                  <a:lnTo>
                    <a:pt x="7" y="1303"/>
                  </a:lnTo>
                  <a:lnTo>
                    <a:pt x="906" y="1253"/>
                  </a:lnTo>
                  <a:lnTo>
                    <a:pt x="906" y="1253"/>
                  </a:lnTo>
                  <a:lnTo>
                    <a:pt x="39" y="12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8469519" y="2343924"/>
              <a:ext cx="329113" cy="922099"/>
            </a:xfrm>
            <a:custGeom>
              <a:avLst/>
              <a:gdLst/>
              <a:ahLst/>
              <a:cxnLst/>
              <a:rect l="l" t="t" r="r" b="b"/>
              <a:pathLst>
                <a:path w="4182" h="11717" extrusionOk="0">
                  <a:moveTo>
                    <a:pt x="1980" y="1"/>
                  </a:moveTo>
                  <a:lnTo>
                    <a:pt x="0" y="248"/>
                  </a:lnTo>
                  <a:lnTo>
                    <a:pt x="1968" y="53"/>
                  </a:lnTo>
                  <a:lnTo>
                    <a:pt x="1942" y="10660"/>
                  </a:lnTo>
                  <a:lnTo>
                    <a:pt x="2006" y="83"/>
                  </a:lnTo>
                  <a:lnTo>
                    <a:pt x="4125" y="628"/>
                  </a:lnTo>
                  <a:lnTo>
                    <a:pt x="4105" y="11716"/>
                  </a:lnTo>
                  <a:lnTo>
                    <a:pt x="4181" y="590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8908100" y="1912898"/>
              <a:ext cx="186670" cy="1353125"/>
            </a:xfrm>
            <a:custGeom>
              <a:avLst/>
              <a:gdLst/>
              <a:ahLst/>
              <a:cxnLst/>
              <a:rect l="l" t="t" r="r" b="b"/>
              <a:pathLst>
                <a:path w="2372" h="17194" extrusionOk="0">
                  <a:moveTo>
                    <a:pt x="747" y="1"/>
                  </a:moveTo>
                  <a:lnTo>
                    <a:pt x="664" y="1980"/>
                  </a:lnTo>
                  <a:lnTo>
                    <a:pt x="620" y="2897"/>
                  </a:lnTo>
                  <a:lnTo>
                    <a:pt x="278" y="10843"/>
                  </a:lnTo>
                  <a:lnTo>
                    <a:pt x="0" y="17193"/>
                  </a:lnTo>
                  <a:lnTo>
                    <a:pt x="1271" y="17193"/>
                  </a:lnTo>
                  <a:lnTo>
                    <a:pt x="1682" y="10823"/>
                  </a:lnTo>
                  <a:lnTo>
                    <a:pt x="2195" y="2941"/>
                  </a:lnTo>
                  <a:lnTo>
                    <a:pt x="2245" y="2144"/>
                  </a:lnTo>
                  <a:lnTo>
                    <a:pt x="2371" y="178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8908100" y="2764641"/>
              <a:ext cx="132448" cy="501382"/>
            </a:xfrm>
            <a:custGeom>
              <a:avLst/>
              <a:gdLst/>
              <a:ahLst/>
              <a:cxnLst/>
              <a:rect l="l" t="t" r="r" b="b"/>
              <a:pathLst>
                <a:path w="1683" h="6371" extrusionOk="0">
                  <a:moveTo>
                    <a:pt x="1682" y="0"/>
                  </a:moveTo>
                  <a:lnTo>
                    <a:pt x="278" y="20"/>
                  </a:lnTo>
                  <a:lnTo>
                    <a:pt x="0" y="6370"/>
                  </a:lnTo>
                  <a:lnTo>
                    <a:pt x="1271" y="6370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8767231" y="1912898"/>
              <a:ext cx="199734" cy="1353125"/>
            </a:xfrm>
            <a:custGeom>
              <a:avLst/>
              <a:gdLst/>
              <a:ahLst/>
              <a:cxnLst/>
              <a:rect l="l" t="t" r="r" b="b"/>
              <a:pathLst>
                <a:path w="2538" h="17194" extrusionOk="0">
                  <a:moveTo>
                    <a:pt x="2537" y="1"/>
                  </a:moveTo>
                  <a:lnTo>
                    <a:pt x="0" y="208"/>
                  </a:lnTo>
                  <a:lnTo>
                    <a:pt x="6" y="2220"/>
                  </a:lnTo>
                  <a:lnTo>
                    <a:pt x="12" y="3063"/>
                  </a:lnTo>
                  <a:lnTo>
                    <a:pt x="44" y="10899"/>
                  </a:lnTo>
                  <a:lnTo>
                    <a:pt x="63" y="17193"/>
                  </a:lnTo>
                  <a:lnTo>
                    <a:pt x="1790" y="17193"/>
                  </a:lnTo>
                  <a:lnTo>
                    <a:pt x="2068" y="10843"/>
                  </a:lnTo>
                  <a:lnTo>
                    <a:pt x="2410" y="2897"/>
                  </a:lnTo>
                  <a:lnTo>
                    <a:pt x="2454" y="1980"/>
                  </a:lnTo>
                  <a:lnTo>
                    <a:pt x="253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8770694" y="2766137"/>
              <a:ext cx="159284" cy="499887"/>
            </a:xfrm>
            <a:custGeom>
              <a:avLst/>
              <a:gdLst/>
              <a:ahLst/>
              <a:cxnLst/>
              <a:rect l="l" t="t" r="r" b="b"/>
              <a:pathLst>
                <a:path w="2024" h="6352" extrusionOk="0">
                  <a:moveTo>
                    <a:pt x="2024" y="1"/>
                  </a:moveTo>
                  <a:lnTo>
                    <a:pt x="0" y="57"/>
                  </a:lnTo>
                  <a:lnTo>
                    <a:pt x="19" y="6351"/>
                  </a:lnTo>
                  <a:lnTo>
                    <a:pt x="1746" y="6351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8956813" y="2068719"/>
              <a:ext cx="128041" cy="75707"/>
            </a:xfrm>
            <a:custGeom>
              <a:avLst/>
              <a:gdLst/>
              <a:ahLst/>
              <a:cxnLst/>
              <a:rect l="l" t="t" r="r" b="b"/>
              <a:pathLst>
                <a:path w="1627" h="962" extrusionOk="0">
                  <a:moveTo>
                    <a:pt x="45" y="0"/>
                  </a:moveTo>
                  <a:lnTo>
                    <a:pt x="1" y="917"/>
                  </a:lnTo>
                  <a:lnTo>
                    <a:pt x="1576" y="961"/>
                  </a:lnTo>
                  <a:lnTo>
                    <a:pt x="1626" y="16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8767703" y="2068719"/>
              <a:ext cx="192651" cy="85229"/>
            </a:xfrm>
            <a:custGeom>
              <a:avLst/>
              <a:gdLst/>
              <a:ahLst/>
              <a:cxnLst/>
              <a:rect l="l" t="t" r="r" b="b"/>
              <a:pathLst>
                <a:path w="2448" h="1083" extrusionOk="0">
                  <a:moveTo>
                    <a:pt x="2448" y="0"/>
                  </a:moveTo>
                  <a:lnTo>
                    <a:pt x="0" y="240"/>
                  </a:lnTo>
                  <a:lnTo>
                    <a:pt x="6" y="1083"/>
                  </a:lnTo>
                  <a:lnTo>
                    <a:pt x="2404" y="917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9098311" y="2826891"/>
              <a:ext cx="260882" cy="432207"/>
            </a:xfrm>
            <a:custGeom>
              <a:avLst/>
              <a:gdLst/>
              <a:ahLst/>
              <a:cxnLst/>
              <a:rect l="l" t="t" r="r" b="b"/>
              <a:pathLst>
                <a:path w="3315" h="5492" extrusionOk="0">
                  <a:moveTo>
                    <a:pt x="3294" y="0"/>
                  </a:moveTo>
                  <a:cubicBezTo>
                    <a:pt x="1998" y="140"/>
                    <a:pt x="707" y="336"/>
                    <a:pt x="518" y="494"/>
                  </a:cubicBezTo>
                  <a:cubicBezTo>
                    <a:pt x="474" y="525"/>
                    <a:pt x="436" y="595"/>
                    <a:pt x="404" y="696"/>
                  </a:cubicBezTo>
                  <a:cubicBezTo>
                    <a:pt x="392" y="721"/>
                    <a:pt x="386" y="759"/>
                    <a:pt x="372" y="791"/>
                  </a:cubicBezTo>
                  <a:lnTo>
                    <a:pt x="372" y="797"/>
                  </a:lnTo>
                  <a:cubicBezTo>
                    <a:pt x="366" y="815"/>
                    <a:pt x="360" y="835"/>
                    <a:pt x="354" y="861"/>
                  </a:cubicBezTo>
                  <a:cubicBezTo>
                    <a:pt x="348" y="899"/>
                    <a:pt x="334" y="949"/>
                    <a:pt x="322" y="993"/>
                  </a:cubicBezTo>
                  <a:cubicBezTo>
                    <a:pt x="322" y="1013"/>
                    <a:pt x="316" y="1037"/>
                    <a:pt x="310" y="1063"/>
                  </a:cubicBezTo>
                  <a:cubicBezTo>
                    <a:pt x="278" y="1233"/>
                    <a:pt x="246" y="1442"/>
                    <a:pt x="220" y="1664"/>
                  </a:cubicBezTo>
                  <a:lnTo>
                    <a:pt x="214" y="1696"/>
                  </a:lnTo>
                  <a:cubicBezTo>
                    <a:pt x="190" y="1898"/>
                    <a:pt x="170" y="2106"/>
                    <a:pt x="152" y="2309"/>
                  </a:cubicBezTo>
                  <a:cubicBezTo>
                    <a:pt x="152" y="2341"/>
                    <a:pt x="144" y="2379"/>
                    <a:pt x="144" y="2409"/>
                  </a:cubicBezTo>
                  <a:cubicBezTo>
                    <a:pt x="126" y="2645"/>
                    <a:pt x="106" y="2885"/>
                    <a:pt x="94" y="3118"/>
                  </a:cubicBezTo>
                  <a:cubicBezTo>
                    <a:pt x="18" y="4327"/>
                    <a:pt x="0" y="5491"/>
                    <a:pt x="0" y="5491"/>
                  </a:cubicBezTo>
                  <a:lnTo>
                    <a:pt x="873" y="5491"/>
                  </a:lnTo>
                  <a:cubicBezTo>
                    <a:pt x="873" y="5491"/>
                    <a:pt x="961" y="3244"/>
                    <a:pt x="1075" y="2050"/>
                  </a:cubicBezTo>
                  <a:cubicBezTo>
                    <a:pt x="1107" y="1670"/>
                    <a:pt x="1145" y="1398"/>
                    <a:pt x="1189" y="1329"/>
                  </a:cubicBezTo>
                  <a:cubicBezTo>
                    <a:pt x="1207" y="1297"/>
                    <a:pt x="1290" y="1259"/>
                    <a:pt x="1423" y="1221"/>
                  </a:cubicBezTo>
                  <a:cubicBezTo>
                    <a:pt x="1454" y="1215"/>
                    <a:pt x="1486" y="1209"/>
                    <a:pt x="1518" y="1195"/>
                  </a:cubicBezTo>
                  <a:cubicBezTo>
                    <a:pt x="1904" y="1095"/>
                    <a:pt x="2573" y="993"/>
                    <a:pt x="3302" y="899"/>
                  </a:cubicBezTo>
                  <a:cubicBezTo>
                    <a:pt x="3308" y="891"/>
                    <a:pt x="3308" y="891"/>
                    <a:pt x="3314" y="891"/>
                  </a:cubicBezTo>
                  <a:lnTo>
                    <a:pt x="3308" y="777"/>
                  </a:lnTo>
                  <a:lnTo>
                    <a:pt x="3308" y="671"/>
                  </a:lnTo>
                  <a:lnTo>
                    <a:pt x="3294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9105709" y="2873716"/>
              <a:ext cx="253485" cy="198632"/>
            </a:xfrm>
            <a:custGeom>
              <a:avLst/>
              <a:gdLst/>
              <a:ahLst/>
              <a:cxnLst/>
              <a:rect l="l" t="t" r="r" b="b"/>
              <a:pathLst>
                <a:path w="3221" h="2524" extrusionOk="0">
                  <a:moveTo>
                    <a:pt x="324" y="0"/>
                  </a:moveTo>
                  <a:cubicBezTo>
                    <a:pt x="320" y="13"/>
                    <a:pt x="317" y="26"/>
                    <a:pt x="315" y="40"/>
                  </a:cubicBezTo>
                  <a:lnTo>
                    <a:pt x="315" y="40"/>
                  </a:lnTo>
                  <a:cubicBezTo>
                    <a:pt x="318" y="27"/>
                    <a:pt x="321" y="14"/>
                    <a:pt x="324" y="0"/>
                  </a:cubicBezTo>
                  <a:close/>
                  <a:moveTo>
                    <a:pt x="315" y="40"/>
                  </a:moveTo>
                  <a:cubicBezTo>
                    <a:pt x="303" y="93"/>
                    <a:pt x="289" y="145"/>
                    <a:pt x="278" y="196"/>
                  </a:cubicBezTo>
                  <a:lnTo>
                    <a:pt x="266" y="202"/>
                  </a:lnTo>
                  <a:cubicBezTo>
                    <a:pt x="210" y="494"/>
                    <a:pt x="158" y="772"/>
                    <a:pt x="126" y="1069"/>
                  </a:cubicBezTo>
                  <a:lnTo>
                    <a:pt x="120" y="1101"/>
                  </a:lnTo>
                  <a:cubicBezTo>
                    <a:pt x="96" y="1303"/>
                    <a:pt x="76" y="1511"/>
                    <a:pt x="58" y="1714"/>
                  </a:cubicBezTo>
                  <a:cubicBezTo>
                    <a:pt x="58" y="1739"/>
                    <a:pt x="50" y="1764"/>
                    <a:pt x="50" y="1790"/>
                  </a:cubicBezTo>
                  <a:lnTo>
                    <a:pt x="50" y="1814"/>
                  </a:lnTo>
                  <a:cubicBezTo>
                    <a:pt x="33" y="2031"/>
                    <a:pt x="55" y="2288"/>
                    <a:pt x="8" y="2491"/>
                  </a:cubicBezTo>
                  <a:lnTo>
                    <a:pt x="8" y="2491"/>
                  </a:lnTo>
                  <a:cubicBezTo>
                    <a:pt x="18" y="2454"/>
                    <a:pt x="29" y="2418"/>
                    <a:pt x="38" y="2378"/>
                  </a:cubicBezTo>
                  <a:cubicBezTo>
                    <a:pt x="134" y="2050"/>
                    <a:pt x="210" y="1701"/>
                    <a:pt x="354" y="1391"/>
                  </a:cubicBezTo>
                  <a:cubicBezTo>
                    <a:pt x="405" y="1297"/>
                    <a:pt x="456" y="1195"/>
                    <a:pt x="544" y="1131"/>
                  </a:cubicBezTo>
                  <a:cubicBezTo>
                    <a:pt x="592" y="1092"/>
                    <a:pt x="657" y="1068"/>
                    <a:pt x="720" y="1068"/>
                  </a:cubicBezTo>
                  <a:cubicBezTo>
                    <a:pt x="766" y="1068"/>
                    <a:pt x="810" y="1080"/>
                    <a:pt x="847" y="1107"/>
                  </a:cubicBezTo>
                  <a:cubicBezTo>
                    <a:pt x="917" y="1157"/>
                    <a:pt x="949" y="1259"/>
                    <a:pt x="961" y="1353"/>
                  </a:cubicBezTo>
                  <a:cubicBezTo>
                    <a:pt x="969" y="1385"/>
                    <a:pt x="975" y="1417"/>
                    <a:pt x="981" y="1455"/>
                  </a:cubicBezTo>
                  <a:cubicBezTo>
                    <a:pt x="1013" y="1075"/>
                    <a:pt x="1057" y="803"/>
                    <a:pt x="1095" y="734"/>
                  </a:cubicBezTo>
                  <a:cubicBezTo>
                    <a:pt x="1107" y="696"/>
                    <a:pt x="1227" y="658"/>
                    <a:pt x="1329" y="626"/>
                  </a:cubicBezTo>
                  <a:cubicBezTo>
                    <a:pt x="1360" y="620"/>
                    <a:pt x="1392" y="614"/>
                    <a:pt x="1424" y="600"/>
                  </a:cubicBezTo>
                  <a:cubicBezTo>
                    <a:pt x="1810" y="500"/>
                    <a:pt x="2479" y="398"/>
                    <a:pt x="3208" y="304"/>
                  </a:cubicBezTo>
                  <a:cubicBezTo>
                    <a:pt x="3214" y="304"/>
                    <a:pt x="3214" y="296"/>
                    <a:pt x="3220" y="296"/>
                  </a:cubicBezTo>
                  <a:lnTo>
                    <a:pt x="3214" y="76"/>
                  </a:lnTo>
                  <a:cubicBezTo>
                    <a:pt x="2449" y="202"/>
                    <a:pt x="1696" y="240"/>
                    <a:pt x="923" y="372"/>
                  </a:cubicBezTo>
                  <a:cubicBezTo>
                    <a:pt x="840" y="384"/>
                    <a:pt x="764" y="400"/>
                    <a:pt x="688" y="400"/>
                  </a:cubicBezTo>
                  <a:cubicBezTo>
                    <a:pt x="637" y="400"/>
                    <a:pt x="585" y="393"/>
                    <a:pt x="531" y="372"/>
                  </a:cubicBezTo>
                  <a:cubicBezTo>
                    <a:pt x="380" y="310"/>
                    <a:pt x="304" y="246"/>
                    <a:pt x="310" y="101"/>
                  </a:cubicBezTo>
                  <a:cubicBezTo>
                    <a:pt x="310" y="78"/>
                    <a:pt x="312" y="58"/>
                    <a:pt x="315" y="40"/>
                  </a:cubicBezTo>
                  <a:close/>
                  <a:moveTo>
                    <a:pt x="8" y="2491"/>
                  </a:moveTo>
                  <a:cubicBezTo>
                    <a:pt x="6" y="2502"/>
                    <a:pt x="3" y="2513"/>
                    <a:pt x="0" y="2523"/>
                  </a:cubicBezTo>
                  <a:cubicBezTo>
                    <a:pt x="3" y="2513"/>
                    <a:pt x="6" y="2502"/>
                    <a:pt x="8" y="2491"/>
                  </a:cubicBez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8841443" y="2825868"/>
              <a:ext cx="565520" cy="433230"/>
            </a:xfrm>
            <a:custGeom>
              <a:avLst/>
              <a:gdLst/>
              <a:ahLst/>
              <a:cxnLst/>
              <a:rect l="l" t="t" r="r" b="b"/>
              <a:pathLst>
                <a:path w="7186" h="5505" extrusionOk="0">
                  <a:moveTo>
                    <a:pt x="6556" y="0"/>
                  </a:moveTo>
                  <a:cubicBezTo>
                    <a:pt x="6540" y="0"/>
                    <a:pt x="6524" y="0"/>
                    <a:pt x="6508" y="1"/>
                  </a:cubicBezTo>
                  <a:cubicBezTo>
                    <a:pt x="6508" y="1"/>
                    <a:pt x="935" y="165"/>
                    <a:pt x="518" y="507"/>
                  </a:cubicBezTo>
                  <a:cubicBezTo>
                    <a:pt x="493" y="532"/>
                    <a:pt x="462" y="576"/>
                    <a:pt x="436" y="633"/>
                  </a:cubicBezTo>
                  <a:cubicBezTo>
                    <a:pt x="296" y="950"/>
                    <a:pt x="202" y="1727"/>
                    <a:pt x="138" y="2568"/>
                  </a:cubicBezTo>
                  <a:cubicBezTo>
                    <a:pt x="30" y="3948"/>
                    <a:pt x="0" y="5504"/>
                    <a:pt x="0" y="5504"/>
                  </a:cubicBezTo>
                  <a:lnTo>
                    <a:pt x="879" y="5504"/>
                  </a:lnTo>
                  <a:cubicBezTo>
                    <a:pt x="879" y="5504"/>
                    <a:pt x="987" y="2854"/>
                    <a:pt x="1119" y="1803"/>
                  </a:cubicBezTo>
                  <a:cubicBezTo>
                    <a:pt x="1151" y="1595"/>
                    <a:pt x="1177" y="1443"/>
                    <a:pt x="1201" y="1398"/>
                  </a:cubicBezTo>
                  <a:cubicBezTo>
                    <a:pt x="1372" y="1120"/>
                    <a:pt x="6528" y="912"/>
                    <a:pt x="6528" y="912"/>
                  </a:cubicBezTo>
                  <a:cubicBezTo>
                    <a:pt x="6616" y="904"/>
                    <a:pt x="6698" y="886"/>
                    <a:pt x="6768" y="848"/>
                  </a:cubicBezTo>
                  <a:cubicBezTo>
                    <a:pt x="6812" y="828"/>
                    <a:pt x="6850" y="798"/>
                    <a:pt x="6888" y="772"/>
                  </a:cubicBezTo>
                  <a:lnTo>
                    <a:pt x="6888" y="766"/>
                  </a:lnTo>
                  <a:cubicBezTo>
                    <a:pt x="6888" y="766"/>
                    <a:pt x="6894" y="766"/>
                    <a:pt x="6894" y="760"/>
                  </a:cubicBezTo>
                  <a:cubicBezTo>
                    <a:pt x="7184" y="507"/>
                    <a:pt x="7185" y="0"/>
                    <a:pt x="6556" y="0"/>
                  </a:cubicBez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8852303" y="2875605"/>
              <a:ext cx="531680" cy="152437"/>
            </a:xfrm>
            <a:custGeom>
              <a:avLst/>
              <a:gdLst/>
              <a:ahLst/>
              <a:cxnLst/>
              <a:rect l="l" t="t" r="r" b="b"/>
              <a:pathLst>
                <a:path w="6756" h="1937" extrusionOk="0">
                  <a:moveTo>
                    <a:pt x="298" y="1"/>
                  </a:moveTo>
                  <a:cubicBezTo>
                    <a:pt x="158" y="318"/>
                    <a:pt x="64" y="1095"/>
                    <a:pt x="0" y="1936"/>
                  </a:cubicBezTo>
                  <a:cubicBezTo>
                    <a:pt x="158" y="1646"/>
                    <a:pt x="374" y="1373"/>
                    <a:pt x="627" y="1145"/>
                  </a:cubicBezTo>
                  <a:cubicBezTo>
                    <a:pt x="682" y="1096"/>
                    <a:pt x="749" y="1046"/>
                    <a:pt x="818" y="1046"/>
                  </a:cubicBezTo>
                  <a:cubicBezTo>
                    <a:pt x="836" y="1046"/>
                    <a:pt x="855" y="1049"/>
                    <a:pt x="873" y="1057"/>
                  </a:cubicBezTo>
                  <a:cubicBezTo>
                    <a:pt x="931" y="1069"/>
                    <a:pt x="963" y="1121"/>
                    <a:pt x="981" y="1171"/>
                  </a:cubicBezTo>
                  <a:cubicBezTo>
                    <a:pt x="1013" y="963"/>
                    <a:pt x="1039" y="811"/>
                    <a:pt x="1063" y="766"/>
                  </a:cubicBezTo>
                  <a:cubicBezTo>
                    <a:pt x="1234" y="488"/>
                    <a:pt x="6390" y="280"/>
                    <a:pt x="6390" y="280"/>
                  </a:cubicBezTo>
                  <a:cubicBezTo>
                    <a:pt x="6478" y="272"/>
                    <a:pt x="6560" y="254"/>
                    <a:pt x="6630" y="216"/>
                  </a:cubicBezTo>
                  <a:cubicBezTo>
                    <a:pt x="6668" y="190"/>
                    <a:pt x="6706" y="166"/>
                    <a:pt x="6750" y="140"/>
                  </a:cubicBezTo>
                  <a:lnTo>
                    <a:pt x="6750" y="134"/>
                  </a:lnTo>
                  <a:cubicBezTo>
                    <a:pt x="6750" y="134"/>
                    <a:pt x="6756" y="134"/>
                    <a:pt x="6756" y="128"/>
                  </a:cubicBezTo>
                  <a:lnTo>
                    <a:pt x="6756" y="128"/>
                  </a:lnTo>
                  <a:cubicBezTo>
                    <a:pt x="4966" y="286"/>
                    <a:pt x="3170" y="406"/>
                    <a:pt x="1373" y="476"/>
                  </a:cubicBezTo>
                  <a:cubicBezTo>
                    <a:pt x="1304" y="480"/>
                    <a:pt x="1235" y="483"/>
                    <a:pt x="1165" y="483"/>
                  </a:cubicBezTo>
                  <a:cubicBezTo>
                    <a:pt x="1021" y="483"/>
                    <a:pt x="877" y="469"/>
                    <a:pt x="741" y="418"/>
                  </a:cubicBezTo>
                  <a:cubicBezTo>
                    <a:pt x="519" y="342"/>
                    <a:pt x="412" y="184"/>
                    <a:pt x="298" y="1"/>
                  </a:cubicBez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8879611" y="2830118"/>
              <a:ext cx="504844" cy="43677"/>
            </a:xfrm>
            <a:custGeom>
              <a:avLst/>
              <a:gdLst/>
              <a:ahLst/>
              <a:cxnLst/>
              <a:rect l="l" t="t" r="r" b="b"/>
              <a:pathLst>
                <a:path w="6415" h="555" extrusionOk="0">
                  <a:moveTo>
                    <a:pt x="6082" y="1"/>
                  </a:moveTo>
                  <a:cubicBezTo>
                    <a:pt x="6054" y="1"/>
                    <a:pt x="6026" y="2"/>
                    <a:pt x="5997" y="3"/>
                  </a:cubicBezTo>
                  <a:cubicBezTo>
                    <a:pt x="5024" y="35"/>
                    <a:pt x="4050" y="67"/>
                    <a:pt x="3075" y="123"/>
                  </a:cubicBezTo>
                  <a:cubicBezTo>
                    <a:pt x="2266" y="167"/>
                    <a:pt x="1457" y="213"/>
                    <a:pt x="660" y="339"/>
                  </a:cubicBezTo>
                  <a:cubicBezTo>
                    <a:pt x="616" y="345"/>
                    <a:pt x="1" y="440"/>
                    <a:pt x="96" y="547"/>
                  </a:cubicBezTo>
                  <a:cubicBezTo>
                    <a:pt x="101" y="552"/>
                    <a:pt x="115" y="555"/>
                    <a:pt x="137" y="555"/>
                  </a:cubicBezTo>
                  <a:cubicBezTo>
                    <a:pt x="210" y="555"/>
                    <a:pt x="358" y="527"/>
                    <a:pt x="388" y="522"/>
                  </a:cubicBezTo>
                  <a:cubicBezTo>
                    <a:pt x="482" y="516"/>
                    <a:pt x="578" y="509"/>
                    <a:pt x="678" y="497"/>
                  </a:cubicBezTo>
                  <a:cubicBezTo>
                    <a:pt x="1659" y="421"/>
                    <a:pt x="2633" y="371"/>
                    <a:pt x="3614" y="333"/>
                  </a:cubicBezTo>
                  <a:cubicBezTo>
                    <a:pt x="4038" y="307"/>
                    <a:pt x="5796" y="257"/>
                    <a:pt x="6263" y="225"/>
                  </a:cubicBezTo>
                  <a:cubicBezTo>
                    <a:pt x="6309" y="219"/>
                    <a:pt x="6397" y="219"/>
                    <a:pt x="6409" y="161"/>
                  </a:cubicBezTo>
                  <a:cubicBezTo>
                    <a:pt x="6415" y="123"/>
                    <a:pt x="6391" y="91"/>
                    <a:pt x="6359" y="73"/>
                  </a:cubicBezTo>
                  <a:cubicBezTo>
                    <a:pt x="6279" y="14"/>
                    <a:pt x="6182" y="1"/>
                    <a:pt x="6082" y="1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9139470" y="2970199"/>
              <a:ext cx="37460" cy="290315"/>
            </a:xfrm>
            <a:custGeom>
              <a:avLst/>
              <a:gdLst/>
              <a:ahLst/>
              <a:cxnLst/>
              <a:rect l="l" t="t" r="r" b="b"/>
              <a:pathLst>
                <a:path w="476" h="3689" extrusionOk="0">
                  <a:moveTo>
                    <a:pt x="368" y="1"/>
                  </a:moveTo>
                  <a:cubicBezTo>
                    <a:pt x="286" y="7"/>
                    <a:pt x="280" y="197"/>
                    <a:pt x="274" y="247"/>
                  </a:cubicBezTo>
                  <a:cubicBezTo>
                    <a:pt x="260" y="380"/>
                    <a:pt x="248" y="520"/>
                    <a:pt x="228" y="652"/>
                  </a:cubicBezTo>
                  <a:cubicBezTo>
                    <a:pt x="204" y="938"/>
                    <a:pt x="184" y="1222"/>
                    <a:pt x="160" y="1499"/>
                  </a:cubicBezTo>
                  <a:cubicBezTo>
                    <a:pt x="96" y="2170"/>
                    <a:pt x="58" y="2847"/>
                    <a:pt x="14" y="3518"/>
                  </a:cubicBezTo>
                  <a:cubicBezTo>
                    <a:pt x="8" y="3575"/>
                    <a:pt x="8" y="3632"/>
                    <a:pt x="1" y="3688"/>
                  </a:cubicBezTo>
                  <a:lnTo>
                    <a:pt x="204" y="3688"/>
                  </a:lnTo>
                  <a:cubicBezTo>
                    <a:pt x="216" y="3031"/>
                    <a:pt x="274" y="2372"/>
                    <a:pt x="324" y="1715"/>
                  </a:cubicBezTo>
                  <a:cubicBezTo>
                    <a:pt x="330" y="1627"/>
                    <a:pt x="336" y="1537"/>
                    <a:pt x="342" y="1449"/>
                  </a:cubicBezTo>
                  <a:cubicBezTo>
                    <a:pt x="368" y="1158"/>
                    <a:pt x="388" y="868"/>
                    <a:pt x="406" y="570"/>
                  </a:cubicBezTo>
                  <a:cubicBezTo>
                    <a:pt x="406" y="506"/>
                    <a:pt x="476" y="1"/>
                    <a:pt x="368" y="1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8886694" y="2975708"/>
              <a:ext cx="37303" cy="283862"/>
            </a:xfrm>
            <a:custGeom>
              <a:avLst/>
              <a:gdLst/>
              <a:ahLst/>
              <a:cxnLst/>
              <a:rect l="l" t="t" r="r" b="b"/>
              <a:pathLst>
                <a:path w="474" h="3607" extrusionOk="0">
                  <a:moveTo>
                    <a:pt x="362" y="1"/>
                  </a:moveTo>
                  <a:cubicBezTo>
                    <a:pt x="362" y="1"/>
                    <a:pt x="361" y="1"/>
                    <a:pt x="360" y="1"/>
                  </a:cubicBezTo>
                  <a:cubicBezTo>
                    <a:pt x="278" y="1"/>
                    <a:pt x="278" y="191"/>
                    <a:pt x="272" y="241"/>
                  </a:cubicBezTo>
                  <a:cubicBezTo>
                    <a:pt x="252" y="380"/>
                    <a:pt x="240" y="512"/>
                    <a:pt x="228" y="652"/>
                  </a:cubicBezTo>
                  <a:cubicBezTo>
                    <a:pt x="196" y="930"/>
                    <a:pt x="177" y="1215"/>
                    <a:pt x="152" y="1499"/>
                  </a:cubicBezTo>
                  <a:cubicBezTo>
                    <a:pt x="88" y="2170"/>
                    <a:pt x="51" y="2841"/>
                    <a:pt x="6" y="3511"/>
                  </a:cubicBezTo>
                  <a:cubicBezTo>
                    <a:pt x="6" y="3568"/>
                    <a:pt x="6" y="3549"/>
                    <a:pt x="0" y="3606"/>
                  </a:cubicBezTo>
                  <a:lnTo>
                    <a:pt x="202" y="3606"/>
                  </a:lnTo>
                  <a:cubicBezTo>
                    <a:pt x="214" y="2947"/>
                    <a:pt x="266" y="2372"/>
                    <a:pt x="316" y="1715"/>
                  </a:cubicBezTo>
                  <a:cubicBezTo>
                    <a:pt x="322" y="1627"/>
                    <a:pt x="328" y="1537"/>
                    <a:pt x="342" y="1449"/>
                  </a:cubicBezTo>
                  <a:cubicBezTo>
                    <a:pt x="360" y="1152"/>
                    <a:pt x="380" y="860"/>
                    <a:pt x="398" y="570"/>
                  </a:cubicBezTo>
                  <a:cubicBezTo>
                    <a:pt x="404" y="501"/>
                    <a:pt x="473" y="1"/>
                    <a:pt x="362" y="1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9037950" y="3247530"/>
              <a:ext cx="184782" cy="16448"/>
            </a:xfrm>
            <a:custGeom>
              <a:avLst/>
              <a:gdLst/>
              <a:ahLst/>
              <a:cxnLst/>
              <a:rect l="l" t="t" r="r" b="b"/>
              <a:pathLst>
                <a:path w="2348" h="209" extrusionOk="0">
                  <a:moveTo>
                    <a:pt x="387" y="1"/>
                  </a:moveTo>
                  <a:lnTo>
                    <a:pt x="0" y="209"/>
                  </a:lnTo>
                  <a:lnTo>
                    <a:pt x="2347" y="209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9138998" y="3247530"/>
              <a:ext cx="51311" cy="16448"/>
            </a:xfrm>
            <a:custGeom>
              <a:avLst/>
              <a:gdLst/>
              <a:ahLst/>
              <a:cxnLst/>
              <a:rect l="l" t="t" r="r" b="b"/>
              <a:pathLst>
                <a:path w="652" h="209" extrusionOk="0">
                  <a:moveTo>
                    <a:pt x="1" y="1"/>
                  </a:moveTo>
                  <a:cubicBezTo>
                    <a:pt x="27" y="70"/>
                    <a:pt x="52" y="139"/>
                    <a:pt x="77" y="209"/>
                  </a:cubicBezTo>
                  <a:lnTo>
                    <a:pt x="652" y="209"/>
                  </a:lnTo>
                  <a:cubicBezTo>
                    <a:pt x="608" y="139"/>
                    <a:pt x="558" y="70"/>
                    <a:pt x="508" y="1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8778721" y="3247530"/>
              <a:ext cx="184624" cy="16448"/>
            </a:xfrm>
            <a:custGeom>
              <a:avLst/>
              <a:gdLst/>
              <a:ahLst/>
              <a:cxnLst/>
              <a:rect l="l" t="t" r="r" b="b"/>
              <a:pathLst>
                <a:path w="2346" h="209" extrusionOk="0">
                  <a:moveTo>
                    <a:pt x="386" y="1"/>
                  </a:moveTo>
                  <a:lnTo>
                    <a:pt x="0" y="209"/>
                  </a:lnTo>
                  <a:lnTo>
                    <a:pt x="2346" y="209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8879611" y="3247530"/>
              <a:ext cx="51468" cy="16448"/>
            </a:xfrm>
            <a:custGeom>
              <a:avLst/>
              <a:gdLst/>
              <a:ahLst/>
              <a:cxnLst/>
              <a:rect l="l" t="t" r="r" b="b"/>
              <a:pathLst>
                <a:path w="654" h="209" extrusionOk="0">
                  <a:moveTo>
                    <a:pt x="1" y="1"/>
                  </a:moveTo>
                  <a:cubicBezTo>
                    <a:pt x="27" y="70"/>
                    <a:pt x="52" y="139"/>
                    <a:pt x="77" y="209"/>
                  </a:cubicBezTo>
                  <a:lnTo>
                    <a:pt x="654" y="209"/>
                  </a:lnTo>
                  <a:cubicBezTo>
                    <a:pt x="608" y="139"/>
                    <a:pt x="558" y="70"/>
                    <a:pt x="508" y="1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6631620" y="3256501"/>
              <a:ext cx="2998375" cy="155349"/>
            </a:xfrm>
            <a:custGeom>
              <a:avLst/>
              <a:gdLst/>
              <a:ahLst/>
              <a:cxnLst/>
              <a:rect l="l" t="t" r="r" b="b"/>
              <a:pathLst>
                <a:path w="38100" h="1974" extrusionOk="0">
                  <a:moveTo>
                    <a:pt x="310" y="0"/>
                  </a:moveTo>
                  <a:lnTo>
                    <a:pt x="1" y="753"/>
                  </a:lnTo>
                  <a:lnTo>
                    <a:pt x="3321" y="885"/>
                  </a:lnTo>
                  <a:lnTo>
                    <a:pt x="3403" y="892"/>
                  </a:lnTo>
                  <a:lnTo>
                    <a:pt x="7509" y="1057"/>
                  </a:lnTo>
                  <a:lnTo>
                    <a:pt x="7591" y="1063"/>
                  </a:lnTo>
                  <a:lnTo>
                    <a:pt x="12937" y="1277"/>
                  </a:lnTo>
                  <a:lnTo>
                    <a:pt x="13019" y="1277"/>
                  </a:lnTo>
                  <a:lnTo>
                    <a:pt x="20318" y="1575"/>
                  </a:lnTo>
                  <a:lnTo>
                    <a:pt x="20394" y="1581"/>
                  </a:lnTo>
                  <a:lnTo>
                    <a:pt x="30092" y="1974"/>
                  </a:lnTo>
                  <a:lnTo>
                    <a:pt x="33721" y="1619"/>
                  </a:lnTo>
                  <a:lnTo>
                    <a:pt x="33803" y="1613"/>
                  </a:lnTo>
                  <a:lnTo>
                    <a:pt x="36220" y="1385"/>
                  </a:lnTo>
                  <a:lnTo>
                    <a:pt x="36296" y="1373"/>
                  </a:lnTo>
                  <a:lnTo>
                    <a:pt x="38100" y="1201"/>
                  </a:lnTo>
                  <a:lnTo>
                    <a:pt x="37417" y="101"/>
                  </a:lnTo>
                  <a:lnTo>
                    <a:pt x="35853" y="95"/>
                  </a:lnTo>
                  <a:lnTo>
                    <a:pt x="35771" y="95"/>
                  </a:lnTo>
                  <a:lnTo>
                    <a:pt x="33438" y="88"/>
                  </a:lnTo>
                  <a:lnTo>
                    <a:pt x="33362" y="88"/>
                  </a:lnTo>
                  <a:lnTo>
                    <a:pt x="20672" y="57"/>
                  </a:lnTo>
                  <a:lnTo>
                    <a:pt x="20596" y="57"/>
                  </a:lnTo>
                  <a:lnTo>
                    <a:pt x="13328" y="38"/>
                  </a:lnTo>
                  <a:lnTo>
                    <a:pt x="13246" y="32"/>
                  </a:lnTo>
                  <a:lnTo>
                    <a:pt x="7927" y="19"/>
                  </a:lnTo>
                  <a:lnTo>
                    <a:pt x="7843" y="19"/>
                  </a:lnTo>
                  <a:lnTo>
                    <a:pt x="3688" y="6"/>
                  </a:lnTo>
                  <a:lnTo>
                    <a:pt x="3606" y="6"/>
                  </a:lnTo>
                  <a:lnTo>
                    <a:pt x="31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6892895" y="3256973"/>
              <a:ext cx="1365559" cy="123949"/>
            </a:xfrm>
            <a:custGeom>
              <a:avLst/>
              <a:gdLst/>
              <a:ahLst/>
              <a:cxnLst/>
              <a:rect l="l" t="t" r="r" b="b"/>
              <a:pathLst>
                <a:path w="17352" h="1575" extrusionOk="0">
                  <a:moveTo>
                    <a:pt x="286" y="0"/>
                  </a:moveTo>
                  <a:lnTo>
                    <a:pt x="280" y="13"/>
                  </a:lnTo>
                  <a:lnTo>
                    <a:pt x="1" y="879"/>
                  </a:lnTo>
                  <a:lnTo>
                    <a:pt x="83" y="886"/>
                  </a:lnTo>
                  <a:lnTo>
                    <a:pt x="362" y="13"/>
                  </a:lnTo>
                  <a:lnTo>
                    <a:pt x="368" y="0"/>
                  </a:lnTo>
                  <a:close/>
                  <a:moveTo>
                    <a:pt x="4523" y="13"/>
                  </a:moveTo>
                  <a:lnTo>
                    <a:pt x="4517" y="44"/>
                  </a:lnTo>
                  <a:lnTo>
                    <a:pt x="4189" y="1051"/>
                  </a:lnTo>
                  <a:lnTo>
                    <a:pt x="4271" y="1057"/>
                  </a:lnTo>
                  <a:lnTo>
                    <a:pt x="4593" y="44"/>
                  </a:lnTo>
                  <a:lnTo>
                    <a:pt x="4607" y="13"/>
                  </a:lnTo>
                  <a:close/>
                  <a:moveTo>
                    <a:pt x="9926" y="26"/>
                  </a:moveTo>
                  <a:lnTo>
                    <a:pt x="9920" y="76"/>
                  </a:lnTo>
                  <a:lnTo>
                    <a:pt x="9617" y="1271"/>
                  </a:lnTo>
                  <a:lnTo>
                    <a:pt x="9699" y="1271"/>
                  </a:lnTo>
                  <a:lnTo>
                    <a:pt x="9996" y="76"/>
                  </a:lnTo>
                  <a:lnTo>
                    <a:pt x="10008" y="32"/>
                  </a:lnTo>
                  <a:lnTo>
                    <a:pt x="9926" y="26"/>
                  </a:lnTo>
                  <a:close/>
                  <a:moveTo>
                    <a:pt x="17276" y="51"/>
                  </a:moveTo>
                  <a:lnTo>
                    <a:pt x="17264" y="126"/>
                  </a:lnTo>
                  <a:lnTo>
                    <a:pt x="16998" y="1569"/>
                  </a:lnTo>
                  <a:lnTo>
                    <a:pt x="17074" y="1575"/>
                  </a:lnTo>
                  <a:lnTo>
                    <a:pt x="17339" y="126"/>
                  </a:lnTo>
                  <a:lnTo>
                    <a:pt x="17352" y="51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6656016" y="3256501"/>
              <a:ext cx="2973979" cy="155349"/>
            </a:xfrm>
            <a:custGeom>
              <a:avLst/>
              <a:gdLst/>
              <a:ahLst/>
              <a:cxnLst/>
              <a:rect l="l" t="t" r="r" b="b"/>
              <a:pathLst>
                <a:path w="37790" h="1974" extrusionOk="0">
                  <a:moveTo>
                    <a:pt x="0" y="0"/>
                  </a:moveTo>
                  <a:lnTo>
                    <a:pt x="3290" y="19"/>
                  </a:lnTo>
                  <a:lnTo>
                    <a:pt x="3372" y="19"/>
                  </a:lnTo>
                  <a:lnTo>
                    <a:pt x="7527" y="50"/>
                  </a:lnTo>
                  <a:lnTo>
                    <a:pt x="7603" y="50"/>
                  </a:lnTo>
                  <a:lnTo>
                    <a:pt x="12930" y="82"/>
                  </a:lnTo>
                  <a:lnTo>
                    <a:pt x="13006" y="82"/>
                  </a:lnTo>
                  <a:lnTo>
                    <a:pt x="20274" y="132"/>
                  </a:lnTo>
                  <a:lnTo>
                    <a:pt x="20349" y="132"/>
                  </a:lnTo>
                  <a:lnTo>
                    <a:pt x="29971" y="196"/>
                  </a:lnTo>
                  <a:lnTo>
                    <a:pt x="29782" y="1974"/>
                  </a:lnTo>
                  <a:lnTo>
                    <a:pt x="33411" y="1619"/>
                  </a:lnTo>
                  <a:lnTo>
                    <a:pt x="33493" y="1613"/>
                  </a:lnTo>
                  <a:lnTo>
                    <a:pt x="35910" y="1385"/>
                  </a:lnTo>
                  <a:lnTo>
                    <a:pt x="35986" y="1373"/>
                  </a:lnTo>
                  <a:lnTo>
                    <a:pt x="37790" y="1201"/>
                  </a:lnTo>
                  <a:lnTo>
                    <a:pt x="37107" y="101"/>
                  </a:lnTo>
                  <a:lnTo>
                    <a:pt x="35543" y="95"/>
                  </a:lnTo>
                  <a:lnTo>
                    <a:pt x="35461" y="95"/>
                  </a:lnTo>
                  <a:lnTo>
                    <a:pt x="33128" y="88"/>
                  </a:lnTo>
                  <a:lnTo>
                    <a:pt x="33052" y="88"/>
                  </a:lnTo>
                  <a:lnTo>
                    <a:pt x="20362" y="57"/>
                  </a:lnTo>
                  <a:lnTo>
                    <a:pt x="20286" y="57"/>
                  </a:lnTo>
                  <a:lnTo>
                    <a:pt x="13018" y="38"/>
                  </a:lnTo>
                  <a:lnTo>
                    <a:pt x="12936" y="32"/>
                  </a:lnTo>
                  <a:lnTo>
                    <a:pt x="7617" y="19"/>
                  </a:lnTo>
                  <a:lnTo>
                    <a:pt x="7533" y="19"/>
                  </a:lnTo>
                  <a:lnTo>
                    <a:pt x="3378" y="6"/>
                  </a:lnTo>
                  <a:lnTo>
                    <a:pt x="329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9446626" y="3263899"/>
              <a:ext cx="41474" cy="101598"/>
            </a:xfrm>
            <a:custGeom>
              <a:avLst/>
              <a:gdLst/>
              <a:ahLst/>
              <a:cxnLst/>
              <a:rect l="l" t="t" r="r" b="b"/>
              <a:pathLst>
                <a:path w="527" h="1291" extrusionOk="0">
                  <a:moveTo>
                    <a:pt x="1" y="1"/>
                  </a:moveTo>
                  <a:lnTo>
                    <a:pt x="450" y="1291"/>
                  </a:lnTo>
                  <a:lnTo>
                    <a:pt x="526" y="1279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9257044" y="3263426"/>
              <a:ext cx="34863" cy="120486"/>
            </a:xfrm>
            <a:custGeom>
              <a:avLst/>
              <a:gdLst/>
              <a:ahLst/>
              <a:cxnLst/>
              <a:rect l="l" t="t" r="r" b="b"/>
              <a:pathLst>
                <a:path w="443" h="1531" extrusionOk="0">
                  <a:moveTo>
                    <a:pt x="1" y="0"/>
                  </a:moveTo>
                  <a:lnTo>
                    <a:pt x="360" y="1531"/>
                  </a:lnTo>
                  <a:lnTo>
                    <a:pt x="442" y="152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7936423" y="1998600"/>
              <a:ext cx="99552" cy="146850"/>
            </a:xfrm>
            <a:custGeom>
              <a:avLst/>
              <a:gdLst/>
              <a:ahLst/>
              <a:cxnLst/>
              <a:rect l="l" t="t" r="r" b="b"/>
              <a:pathLst>
                <a:path w="1265" h="1866" extrusionOk="0">
                  <a:moveTo>
                    <a:pt x="18" y="0"/>
                  </a:moveTo>
                  <a:lnTo>
                    <a:pt x="6" y="1852"/>
                  </a:lnTo>
                  <a:lnTo>
                    <a:pt x="0" y="1852"/>
                  </a:lnTo>
                  <a:lnTo>
                    <a:pt x="1265" y="1866"/>
                  </a:lnTo>
                  <a:lnTo>
                    <a:pt x="1253" y="7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7039745" y="2072654"/>
              <a:ext cx="97191" cy="147007"/>
            </a:xfrm>
            <a:custGeom>
              <a:avLst/>
              <a:gdLst/>
              <a:ahLst/>
              <a:cxnLst/>
              <a:rect l="l" t="t" r="r" b="b"/>
              <a:pathLst>
                <a:path w="1235" h="1868" extrusionOk="0">
                  <a:moveTo>
                    <a:pt x="1" y="0"/>
                  </a:moveTo>
                  <a:lnTo>
                    <a:pt x="52" y="1754"/>
                  </a:lnTo>
                  <a:lnTo>
                    <a:pt x="1235" y="1868"/>
                  </a:lnTo>
                  <a:lnTo>
                    <a:pt x="1235" y="1836"/>
                  </a:lnTo>
                  <a:lnTo>
                    <a:pt x="1235" y="1766"/>
                  </a:lnTo>
                  <a:lnTo>
                    <a:pt x="1165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37"/>
          <p:cNvGrpSpPr/>
          <p:nvPr/>
        </p:nvGrpSpPr>
        <p:grpSpPr>
          <a:xfrm>
            <a:off x="5170495" y="2316599"/>
            <a:ext cx="899113" cy="2398257"/>
            <a:chOff x="1112699" y="449775"/>
            <a:chExt cx="1591070" cy="4243952"/>
          </a:xfrm>
        </p:grpSpPr>
        <p:sp>
          <p:nvSpPr>
            <p:cNvPr id="442" name="Google Shape;442;p37"/>
            <p:cNvSpPr/>
            <p:nvPr/>
          </p:nvSpPr>
          <p:spPr>
            <a:xfrm>
              <a:off x="1366476" y="4378780"/>
              <a:ext cx="988211" cy="314947"/>
            </a:xfrm>
            <a:custGeom>
              <a:avLst/>
              <a:gdLst/>
              <a:ahLst/>
              <a:cxnLst/>
              <a:rect l="l" t="t" r="r" b="b"/>
              <a:pathLst>
                <a:path w="6947" h="2214" extrusionOk="0">
                  <a:moveTo>
                    <a:pt x="1" y="1"/>
                  </a:moveTo>
                  <a:lnTo>
                    <a:pt x="84" y="2214"/>
                  </a:lnTo>
                  <a:lnTo>
                    <a:pt x="6776" y="2214"/>
                  </a:lnTo>
                  <a:lnTo>
                    <a:pt x="6916" y="576"/>
                  </a:lnTo>
                  <a:lnTo>
                    <a:pt x="6946" y="1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1366476" y="4378780"/>
              <a:ext cx="988211" cy="314947"/>
            </a:xfrm>
            <a:custGeom>
              <a:avLst/>
              <a:gdLst/>
              <a:ahLst/>
              <a:cxnLst/>
              <a:rect l="l" t="t" r="r" b="b"/>
              <a:pathLst>
                <a:path w="6947" h="2214" extrusionOk="0">
                  <a:moveTo>
                    <a:pt x="1" y="1"/>
                  </a:moveTo>
                  <a:lnTo>
                    <a:pt x="84" y="2214"/>
                  </a:lnTo>
                  <a:lnTo>
                    <a:pt x="1159" y="2214"/>
                  </a:lnTo>
                  <a:lnTo>
                    <a:pt x="1139" y="678"/>
                  </a:lnTo>
                  <a:lnTo>
                    <a:pt x="6916" y="576"/>
                  </a:lnTo>
                  <a:lnTo>
                    <a:pt x="6946" y="1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1112699" y="452051"/>
              <a:ext cx="446523" cy="3976384"/>
            </a:xfrm>
            <a:custGeom>
              <a:avLst/>
              <a:gdLst/>
              <a:ahLst/>
              <a:cxnLst/>
              <a:rect l="l" t="t" r="r" b="b"/>
              <a:pathLst>
                <a:path w="3139" h="27953" extrusionOk="0">
                  <a:moveTo>
                    <a:pt x="2380" y="0"/>
                  </a:moveTo>
                  <a:cubicBezTo>
                    <a:pt x="2380" y="0"/>
                    <a:pt x="103" y="822"/>
                    <a:pt x="46" y="961"/>
                  </a:cubicBezTo>
                  <a:cubicBezTo>
                    <a:pt x="1" y="1075"/>
                    <a:pt x="976" y="19091"/>
                    <a:pt x="1329" y="25625"/>
                  </a:cubicBezTo>
                  <a:cubicBezTo>
                    <a:pt x="1343" y="25827"/>
                    <a:pt x="1355" y="26023"/>
                    <a:pt x="1361" y="26206"/>
                  </a:cubicBezTo>
                  <a:cubicBezTo>
                    <a:pt x="1425" y="27301"/>
                    <a:pt x="1457" y="27952"/>
                    <a:pt x="1457" y="27952"/>
                  </a:cubicBezTo>
                  <a:lnTo>
                    <a:pt x="3139" y="27952"/>
                  </a:lnTo>
                  <a:lnTo>
                    <a:pt x="238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1428640" y="449775"/>
              <a:ext cx="1275129" cy="3978660"/>
            </a:xfrm>
            <a:custGeom>
              <a:avLst/>
              <a:gdLst/>
              <a:ahLst/>
              <a:cxnLst/>
              <a:rect l="l" t="t" r="r" b="b"/>
              <a:pathLst>
                <a:path w="8964" h="27969" extrusionOk="0">
                  <a:moveTo>
                    <a:pt x="221" y="0"/>
                  </a:moveTo>
                  <a:cubicBezTo>
                    <a:pt x="158" y="0"/>
                    <a:pt x="118" y="18"/>
                    <a:pt x="103" y="54"/>
                  </a:cubicBezTo>
                  <a:cubicBezTo>
                    <a:pt x="1" y="294"/>
                    <a:pt x="608" y="18803"/>
                    <a:pt x="836" y="25545"/>
                  </a:cubicBezTo>
                  <a:cubicBezTo>
                    <a:pt x="842" y="25761"/>
                    <a:pt x="848" y="25963"/>
                    <a:pt x="854" y="26146"/>
                  </a:cubicBezTo>
                  <a:cubicBezTo>
                    <a:pt x="892" y="27291"/>
                    <a:pt x="918" y="27968"/>
                    <a:pt x="918" y="27968"/>
                  </a:cubicBezTo>
                  <a:lnTo>
                    <a:pt x="6769" y="27968"/>
                  </a:lnTo>
                  <a:cubicBezTo>
                    <a:pt x="6769" y="27968"/>
                    <a:pt x="6908" y="27355"/>
                    <a:pt x="7116" y="26292"/>
                  </a:cubicBezTo>
                  <a:cubicBezTo>
                    <a:pt x="7148" y="26134"/>
                    <a:pt x="7180" y="25976"/>
                    <a:pt x="7212" y="25799"/>
                  </a:cubicBezTo>
                  <a:cubicBezTo>
                    <a:pt x="7756" y="22984"/>
                    <a:pt x="8628" y="17785"/>
                    <a:pt x="8882" y="12413"/>
                  </a:cubicBezTo>
                  <a:cubicBezTo>
                    <a:pt x="8964" y="10687"/>
                    <a:pt x="8546" y="9055"/>
                    <a:pt x="7851" y="7575"/>
                  </a:cubicBezTo>
                  <a:cubicBezTo>
                    <a:pt x="6699" y="5126"/>
                    <a:pt x="4795" y="3103"/>
                    <a:pt x="3157" y="1768"/>
                  </a:cubicBezTo>
                  <a:cubicBezTo>
                    <a:pt x="1780" y="640"/>
                    <a:pt x="598" y="0"/>
                    <a:pt x="22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1547420" y="4083607"/>
              <a:ext cx="907270" cy="106405"/>
            </a:xfrm>
            <a:custGeom>
              <a:avLst/>
              <a:gdLst/>
              <a:ahLst/>
              <a:cxnLst/>
              <a:rect l="l" t="t" r="r" b="b"/>
              <a:pathLst>
                <a:path w="6378" h="748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216"/>
                    <a:pt x="13" y="418"/>
                    <a:pt x="19" y="601"/>
                  </a:cubicBezTo>
                  <a:lnTo>
                    <a:pt x="6281" y="747"/>
                  </a:lnTo>
                  <a:cubicBezTo>
                    <a:pt x="6313" y="589"/>
                    <a:pt x="6345" y="431"/>
                    <a:pt x="6377" y="2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1877728" y="701277"/>
              <a:ext cx="243959" cy="225186"/>
            </a:xfrm>
            <a:custGeom>
              <a:avLst/>
              <a:gdLst/>
              <a:ahLst/>
              <a:cxnLst/>
              <a:rect l="l" t="t" r="r" b="b"/>
              <a:pathLst>
                <a:path w="1715" h="1583" extrusionOk="0">
                  <a:moveTo>
                    <a:pt x="0" y="0"/>
                  </a:moveTo>
                  <a:lnTo>
                    <a:pt x="0" y="0"/>
                  </a:lnTo>
                  <a:cubicBezTo>
                    <a:pt x="551" y="450"/>
                    <a:pt x="1139" y="981"/>
                    <a:pt x="1714" y="1582"/>
                  </a:cubicBezTo>
                  <a:cubicBezTo>
                    <a:pt x="1139" y="981"/>
                    <a:pt x="551" y="450"/>
                    <a:pt x="0" y="0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1877728" y="701277"/>
              <a:ext cx="667864" cy="3727158"/>
            </a:xfrm>
            <a:custGeom>
              <a:avLst/>
              <a:gdLst/>
              <a:ahLst/>
              <a:cxnLst/>
              <a:rect l="l" t="t" r="r" b="b"/>
              <a:pathLst>
                <a:path w="4695" h="26201" extrusionOk="0">
                  <a:moveTo>
                    <a:pt x="0" y="0"/>
                  </a:moveTo>
                  <a:lnTo>
                    <a:pt x="38" y="4631"/>
                  </a:lnTo>
                  <a:cubicBezTo>
                    <a:pt x="58" y="4663"/>
                    <a:pt x="70" y="4694"/>
                    <a:pt x="88" y="4725"/>
                  </a:cubicBezTo>
                  <a:cubicBezTo>
                    <a:pt x="861" y="6193"/>
                    <a:pt x="1714" y="7679"/>
                    <a:pt x="2277" y="7851"/>
                  </a:cubicBezTo>
                  <a:cubicBezTo>
                    <a:pt x="2335" y="7869"/>
                    <a:pt x="2385" y="7882"/>
                    <a:pt x="2435" y="7895"/>
                  </a:cubicBezTo>
                  <a:cubicBezTo>
                    <a:pt x="2499" y="7907"/>
                    <a:pt x="2555" y="7913"/>
                    <a:pt x="2607" y="7920"/>
                  </a:cubicBezTo>
                  <a:cubicBezTo>
                    <a:pt x="2677" y="7933"/>
                    <a:pt x="2739" y="7933"/>
                    <a:pt x="2797" y="7933"/>
                  </a:cubicBezTo>
                  <a:cubicBezTo>
                    <a:pt x="3005" y="7933"/>
                    <a:pt x="3170" y="7889"/>
                    <a:pt x="3302" y="7819"/>
                  </a:cubicBezTo>
                  <a:cubicBezTo>
                    <a:pt x="3416" y="7737"/>
                    <a:pt x="3504" y="7667"/>
                    <a:pt x="3587" y="7641"/>
                  </a:cubicBezTo>
                  <a:cubicBezTo>
                    <a:pt x="3707" y="7553"/>
                    <a:pt x="3802" y="7471"/>
                    <a:pt x="3897" y="7471"/>
                  </a:cubicBezTo>
                  <a:lnTo>
                    <a:pt x="3915" y="7471"/>
                  </a:lnTo>
                  <a:cubicBezTo>
                    <a:pt x="3935" y="7477"/>
                    <a:pt x="3947" y="7477"/>
                    <a:pt x="3967" y="7483"/>
                  </a:cubicBezTo>
                  <a:cubicBezTo>
                    <a:pt x="3973" y="7489"/>
                    <a:pt x="3973" y="7489"/>
                    <a:pt x="3979" y="7495"/>
                  </a:cubicBezTo>
                  <a:cubicBezTo>
                    <a:pt x="4017" y="7521"/>
                    <a:pt x="4029" y="7597"/>
                    <a:pt x="4017" y="7699"/>
                  </a:cubicBezTo>
                  <a:lnTo>
                    <a:pt x="4017" y="7705"/>
                  </a:lnTo>
                  <a:cubicBezTo>
                    <a:pt x="3997" y="7889"/>
                    <a:pt x="3891" y="8172"/>
                    <a:pt x="3720" y="8438"/>
                  </a:cubicBezTo>
                  <a:cubicBezTo>
                    <a:pt x="3550" y="8698"/>
                    <a:pt x="3314" y="8945"/>
                    <a:pt x="3030" y="9077"/>
                  </a:cubicBezTo>
                  <a:cubicBezTo>
                    <a:pt x="2828" y="9241"/>
                    <a:pt x="2587" y="9349"/>
                    <a:pt x="2309" y="9349"/>
                  </a:cubicBezTo>
                  <a:cubicBezTo>
                    <a:pt x="2233" y="9349"/>
                    <a:pt x="2157" y="9343"/>
                    <a:pt x="2075" y="9325"/>
                  </a:cubicBezTo>
                  <a:cubicBezTo>
                    <a:pt x="1600" y="9217"/>
                    <a:pt x="809" y="8027"/>
                    <a:pt x="58" y="6636"/>
                  </a:cubicBezTo>
                  <a:lnTo>
                    <a:pt x="58" y="6636"/>
                  </a:lnTo>
                  <a:lnTo>
                    <a:pt x="196" y="23879"/>
                  </a:lnTo>
                  <a:lnTo>
                    <a:pt x="2435" y="23967"/>
                  </a:lnTo>
                  <a:lnTo>
                    <a:pt x="4694" y="5813"/>
                  </a:lnTo>
                  <a:cubicBezTo>
                    <a:pt x="3935" y="4187"/>
                    <a:pt x="2841" y="2751"/>
                    <a:pt x="1714" y="1582"/>
                  </a:cubicBezTo>
                  <a:cubicBezTo>
                    <a:pt x="1139" y="981"/>
                    <a:pt x="551" y="450"/>
                    <a:pt x="0" y="0"/>
                  </a:cubicBezTo>
                  <a:close/>
                  <a:moveTo>
                    <a:pt x="202" y="24436"/>
                  </a:moveTo>
                  <a:lnTo>
                    <a:pt x="216" y="26200"/>
                  </a:lnTo>
                  <a:lnTo>
                    <a:pt x="2157" y="26200"/>
                  </a:lnTo>
                  <a:lnTo>
                    <a:pt x="2373" y="24486"/>
                  </a:lnTo>
                  <a:lnTo>
                    <a:pt x="202" y="24436"/>
                  </a:ln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1905467" y="4097974"/>
              <a:ext cx="318782" cy="86632"/>
            </a:xfrm>
            <a:custGeom>
              <a:avLst/>
              <a:gdLst/>
              <a:ahLst/>
              <a:cxnLst/>
              <a:rect l="l" t="t" r="r" b="b"/>
              <a:pathLst>
                <a:path w="2241" h="609" extrusionOk="0">
                  <a:moveTo>
                    <a:pt x="1" y="1"/>
                  </a:moveTo>
                  <a:lnTo>
                    <a:pt x="7" y="558"/>
                  </a:lnTo>
                  <a:lnTo>
                    <a:pt x="2178" y="608"/>
                  </a:lnTo>
                  <a:lnTo>
                    <a:pt x="2240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1638461" y="2136459"/>
              <a:ext cx="880954" cy="1668480"/>
            </a:xfrm>
            <a:custGeom>
              <a:avLst/>
              <a:gdLst/>
              <a:ahLst/>
              <a:cxnLst/>
              <a:rect l="l" t="t" r="r" b="b"/>
              <a:pathLst>
                <a:path w="6193" h="11729" extrusionOk="0">
                  <a:moveTo>
                    <a:pt x="0" y="1"/>
                  </a:moveTo>
                  <a:lnTo>
                    <a:pt x="0" y="185"/>
                  </a:lnTo>
                  <a:lnTo>
                    <a:pt x="266" y="11361"/>
                  </a:lnTo>
                  <a:lnTo>
                    <a:pt x="5389" y="11715"/>
                  </a:lnTo>
                  <a:lnTo>
                    <a:pt x="5565" y="11728"/>
                  </a:lnTo>
                  <a:lnTo>
                    <a:pt x="6192" y="15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1638461" y="2163487"/>
              <a:ext cx="854780" cy="1639460"/>
            </a:xfrm>
            <a:custGeom>
              <a:avLst/>
              <a:gdLst/>
              <a:ahLst/>
              <a:cxnLst/>
              <a:rect l="l" t="t" r="r" b="b"/>
              <a:pathLst>
                <a:path w="6009" h="11525" extrusionOk="0">
                  <a:moveTo>
                    <a:pt x="0" y="1"/>
                  </a:moveTo>
                  <a:lnTo>
                    <a:pt x="44" y="1892"/>
                  </a:lnTo>
                  <a:lnTo>
                    <a:pt x="50" y="2024"/>
                  </a:lnTo>
                  <a:lnTo>
                    <a:pt x="108" y="4327"/>
                  </a:lnTo>
                  <a:lnTo>
                    <a:pt x="108" y="4453"/>
                  </a:lnTo>
                  <a:lnTo>
                    <a:pt x="158" y="6756"/>
                  </a:lnTo>
                  <a:lnTo>
                    <a:pt x="164" y="6888"/>
                  </a:lnTo>
                  <a:lnTo>
                    <a:pt x="214" y="9179"/>
                  </a:lnTo>
                  <a:lnTo>
                    <a:pt x="222" y="9311"/>
                  </a:lnTo>
                  <a:lnTo>
                    <a:pt x="266" y="11171"/>
                  </a:lnTo>
                  <a:lnTo>
                    <a:pt x="1892" y="11285"/>
                  </a:lnTo>
                  <a:lnTo>
                    <a:pt x="2024" y="11297"/>
                  </a:lnTo>
                  <a:lnTo>
                    <a:pt x="3448" y="11393"/>
                  </a:lnTo>
                  <a:lnTo>
                    <a:pt x="3574" y="11399"/>
                  </a:lnTo>
                  <a:lnTo>
                    <a:pt x="5389" y="11525"/>
                  </a:lnTo>
                  <a:lnTo>
                    <a:pt x="5497" y="9755"/>
                  </a:lnTo>
                  <a:lnTo>
                    <a:pt x="5503" y="9621"/>
                  </a:lnTo>
                  <a:lnTo>
                    <a:pt x="5629" y="7591"/>
                  </a:lnTo>
                  <a:lnTo>
                    <a:pt x="5635" y="7458"/>
                  </a:lnTo>
                  <a:lnTo>
                    <a:pt x="5763" y="5434"/>
                  </a:lnTo>
                  <a:lnTo>
                    <a:pt x="5769" y="5308"/>
                  </a:lnTo>
                  <a:lnTo>
                    <a:pt x="5895" y="3289"/>
                  </a:lnTo>
                  <a:lnTo>
                    <a:pt x="5901" y="3157"/>
                  </a:lnTo>
                  <a:lnTo>
                    <a:pt x="6009" y="1505"/>
                  </a:lnTo>
                  <a:lnTo>
                    <a:pt x="4111" y="1031"/>
                  </a:lnTo>
                  <a:lnTo>
                    <a:pt x="3985" y="1000"/>
                  </a:lnTo>
                  <a:lnTo>
                    <a:pt x="2062" y="512"/>
                  </a:lnTo>
                  <a:lnTo>
                    <a:pt x="1930" y="4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1644720" y="2432628"/>
              <a:ext cx="833158" cy="198727"/>
            </a:xfrm>
            <a:custGeom>
              <a:avLst/>
              <a:gdLst/>
              <a:ahLst/>
              <a:cxnLst/>
              <a:rect l="l" t="t" r="r" b="b"/>
              <a:pathLst>
                <a:path w="5857" h="1397" extrusionOk="0">
                  <a:moveTo>
                    <a:pt x="0" y="0"/>
                  </a:moveTo>
                  <a:lnTo>
                    <a:pt x="6" y="132"/>
                  </a:lnTo>
                  <a:lnTo>
                    <a:pt x="3839" y="961"/>
                  </a:lnTo>
                  <a:lnTo>
                    <a:pt x="3973" y="993"/>
                  </a:lnTo>
                  <a:lnTo>
                    <a:pt x="5851" y="1397"/>
                  </a:lnTo>
                  <a:lnTo>
                    <a:pt x="5857" y="1265"/>
                  </a:lnTo>
                  <a:lnTo>
                    <a:pt x="3979" y="859"/>
                  </a:lnTo>
                  <a:lnTo>
                    <a:pt x="3852" y="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1652686" y="2779012"/>
              <a:ext cx="807269" cy="157474"/>
            </a:xfrm>
            <a:custGeom>
              <a:avLst/>
              <a:gdLst/>
              <a:ahLst/>
              <a:cxnLst/>
              <a:rect l="l" t="t" r="r" b="b"/>
              <a:pathLst>
                <a:path w="5675" h="1107" extrusionOk="0">
                  <a:moveTo>
                    <a:pt x="0" y="0"/>
                  </a:moveTo>
                  <a:lnTo>
                    <a:pt x="8" y="126"/>
                  </a:lnTo>
                  <a:lnTo>
                    <a:pt x="3670" y="765"/>
                  </a:lnTo>
                  <a:lnTo>
                    <a:pt x="3803" y="784"/>
                  </a:lnTo>
                  <a:lnTo>
                    <a:pt x="5663" y="1107"/>
                  </a:lnTo>
                  <a:lnTo>
                    <a:pt x="5675" y="981"/>
                  </a:lnTo>
                  <a:lnTo>
                    <a:pt x="3809" y="658"/>
                  </a:lnTo>
                  <a:lnTo>
                    <a:pt x="3676" y="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1660795" y="3124543"/>
              <a:ext cx="779388" cy="118923"/>
            </a:xfrm>
            <a:custGeom>
              <a:avLst/>
              <a:gdLst/>
              <a:ahLst/>
              <a:cxnLst/>
              <a:rect l="l" t="t" r="r" b="b"/>
              <a:pathLst>
                <a:path w="5479" h="836" extrusionOk="0">
                  <a:moveTo>
                    <a:pt x="1" y="0"/>
                  </a:moveTo>
                  <a:lnTo>
                    <a:pt x="7" y="126"/>
                  </a:lnTo>
                  <a:lnTo>
                    <a:pt x="3499" y="582"/>
                  </a:lnTo>
                  <a:lnTo>
                    <a:pt x="3625" y="594"/>
                  </a:lnTo>
                  <a:lnTo>
                    <a:pt x="5472" y="835"/>
                  </a:lnTo>
                  <a:lnTo>
                    <a:pt x="5478" y="708"/>
                  </a:lnTo>
                  <a:lnTo>
                    <a:pt x="3632" y="468"/>
                  </a:lnTo>
                  <a:lnTo>
                    <a:pt x="3505" y="4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1668903" y="3469220"/>
              <a:ext cx="752503" cy="81937"/>
            </a:xfrm>
            <a:custGeom>
              <a:avLst/>
              <a:gdLst/>
              <a:ahLst/>
              <a:cxnLst/>
              <a:rect l="l" t="t" r="r" b="b"/>
              <a:pathLst>
                <a:path w="5290" h="576" extrusionOk="0">
                  <a:moveTo>
                    <a:pt x="0" y="0"/>
                  </a:moveTo>
                  <a:lnTo>
                    <a:pt x="8" y="132"/>
                  </a:lnTo>
                  <a:lnTo>
                    <a:pt x="3322" y="410"/>
                  </a:lnTo>
                  <a:lnTo>
                    <a:pt x="3454" y="424"/>
                  </a:lnTo>
                  <a:lnTo>
                    <a:pt x="5283" y="576"/>
                  </a:lnTo>
                  <a:lnTo>
                    <a:pt x="5289" y="442"/>
                  </a:lnTo>
                  <a:lnTo>
                    <a:pt x="3461" y="290"/>
                  </a:lnTo>
                  <a:lnTo>
                    <a:pt x="3328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1907459" y="2231768"/>
              <a:ext cx="24325" cy="1538745"/>
            </a:xfrm>
            <a:custGeom>
              <a:avLst/>
              <a:gdLst/>
              <a:ahLst/>
              <a:cxnLst/>
              <a:rect l="l" t="t" r="r" b="b"/>
              <a:pathLst>
                <a:path w="171" h="10817" extrusionOk="0">
                  <a:moveTo>
                    <a:pt x="39" y="0"/>
                  </a:moveTo>
                  <a:lnTo>
                    <a:pt x="31" y="1626"/>
                  </a:lnTo>
                  <a:lnTo>
                    <a:pt x="31" y="1772"/>
                  </a:lnTo>
                  <a:lnTo>
                    <a:pt x="25" y="4055"/>
                  </a:lnTo>
                  <a:lnTo>
                    <a:pt x="25" y="4201"/>
                  </a:lnTo>
                  <a:lnTo>
                    <a:pt x="13" y="6498"/>
                  </a:lnTo>
                  <a:lnTo>
                    <a:pt x="13" y="6636"/>
                  </a:lnTo>
                  <a:lnTo>
                    <a:pt x="7" y="8945"/>
                  </a:lnTo>
                  <a:lnTo>
                    <a:pt x="7" y="9085"/>
                  </a:lnTo>
                  <a:lnTo>
                    <a:pt x="1" y="10805"/>
                  </a:lnTo>
                  <a:lnTo>
                    <a:pt x="133" y="10817"/>
                  </a:lnTo>
                  <a:lnTo>
                    <a:pt x="139" y="9091"/>
                  </a:lnTo>
                  <a:lnTo>
                    <a:pt x="139" y="8945"/>
                  </a:lnTo>
                  <a:lnTo>
                    <a:pt x="145" y="6650"/>
                  </a:lnTo>
                  <a:lnTo>
                    <a:pt x="145" y="6510"/>
                  </a:lnTo>
                  <a:lnTo>
                    <a:pt x="152" y="4221"/>
                  </a:lnTo>
                  <a:lnTo>
                    <a:pt x="159" y="4075"/>
                  </a:lnTo>
                  <a:lnTo>
                    <a:pt x="165" y="1792"/>
                  </a:lnTo>
                  <a:lnTo>
                    <a:pt x="165" y="1652"/>
                  </a:lnTo>
                  <a:lnTo>
                    <a:pt x="171" y="3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1558231" y="948227"/>
              <a:ext cx="914383" cy="1083253"/>
            </a:xfrm>
            <a:custGeom>
              <a:avLst/>
              <a:gdLst/>
              <a:ahLst/>
              <a:cxnLst/>
              <a:rect l="l" t="t" r="r" b="b"/>
              <a:pathLst>
                <a:path w="6428" h="7615" extrusionOk="0">
                  <a:moveTo>
                    <a:pt x="631" y="0"/>
                  </a:moveTo>
                  <a:cubicBezTo>
                    <a:pt x="625" y="0"/>
                    <a:pt x="619" y="1"/>
                    <a:pt x="614" y="4"/>
                  </a:cubicBezTo>
                  <a:cubicBezTo>
                    <a:pt x="558" y="28"/>
                    <a:pt x="406" y="136"/>
                    <a:pt x="348" y="168"/>
                  </a:cubicBezTo>
                  <a:cubicBezTo>
                    <a:pt x="1" y="332"/>
                    <a:pt x="3131" y="7323"/>
                    <a:pt x="4321" y="7589"/>
                  </a:cubicBezTo>
                  <a:cubicBezTo>
                    <a:pt x="4402" y="7606"/>
                    <a:pt x="4480" y="7615"/>
                    <a:pt x="4556" y="7615"/>
                  </a:cubicBezTo>
                  <a:cubicBezTo>
                    <a:pt x="4831" y="7615"/>
                    <a:pt x="5073" y="7505"/>
                    <a:pt x="5276" y="7341"/>
                  </a:cubicBezTo>
                  <a:cubicBezTo>
                    <a:pt x="6035" y="6987"/>
                    <a:pt x="6427" y="5843"/>
                    <a:pt x="6213" y="5747"/>
                  </a:cubicBezTo>
                  <a:cubicBezTo>
                    <a:pt x="6190" y="5738"/>
                    <a:pt x="6168" y="5733"/>
                    <a:pt x="6145" y="5733"/>
                  </a:cubicBezTo>
                  <a:cubicBezTo>
                    <a:pt x="6050" y="5733"/>
                    <a:pt x="5957" y="5813"/>
                    <a:pt x="5833" y="5905"/>
                  </a:cubicBezTo>
                  <a:cubicBezTo>
                    <a:pt x="5750" y="5931"/>
                    <a:pt x="5662" y="6001"/>
                    <a:pt x="5548" y="6083"/>
                  </a:cubicBezTo>
                  <a:cubicBezTo>
                    <a:pt x="5414" y="6150"/>
                    <a:pt x="5250" y="6199"/>
                    <a:pt x="5040" y="6199"/>
                  </a:cubicBezTo>
                  <a:cubicBezTo>
                    <a:pt x="4892" y="6199"/>
                    <a:pt x="4722" y="6175"/>
                    <a:pt x="4523" y="6115"/>
                  </a:cubicBezTo>
                  <a:cubicBezTo>
                    <a:pt x="3376" y="5772"/>
                    <a:pt x="1045" y="0"/>
                    <a:pt x="631" y="0"/>
                  </a:cubicBez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1622244" y="948227"/>
              <a:ext cx="847668" cy="1059639"/>
            </a:xfrm>
            <a:custGeom>
              <a:avLst/>
              <a:gdLst/>
              <a:ahLst/>
              <a:cxnLst/>
              <a:rect l="l" t="t" r="r" b="b"/>
              <a:pathLst>
                <a:path w="5959" h="7449" extrusionOk="0">
                  <a:moveTo>
                    <a:pt x="181" y="0"/>
                  </a:moveTo>
                  <a:cubicBezTo>
                    <a:pt x="175" y="0"/>
                    <a:pt x="169" y="2"/>
                    <a:pt x="164" y="4"/>
                  </a:cubicBezTo>
                  <a:cubicBezTo>
                    <a:pt x="0" y="80"/>
                    <a:pt x="607" y="1674"/>
                    <a:pt x="1423" y="3368"/>
                  </a:cubicBezTo>
                  <a:cubicBezTo>
                    <a:pt x="2334" y="5266"/>
                    <a:pt x="3504" y="7285"/>
                    <a:pt x="4137" y="7423"/>
                  </a:cubicBezTo>
                  <a:cubicBezTo>
                    <a:pt x="4216" y="7440"/>
                    <a:pt x="4293" y="7448"/>
                    <a:pt x="4368" y="7448"/>
                  </a:cubicBezTo>
                  <a:cubicBezTo>
                    <a:pt x="4599" y="7448"/>
                    <a:pt x="4809" y="7372"/>
                    <a:pt x="4990" y="7253"/>
                  </a:cubicBezTo>
                  <a:cubicBezTo>
                    <a:pt x="5642" y="6822"/>
                    <a:pt x="5959" y="5835"/>
                    <a:pt x="5763" y="5747"/>
                  </a:cubicBezTo>
                  <a:cubicBezTo>
                    <a:pt x="5740" y="5738"/>
                    <a:pt x="5718" y="5733"/>
                    <a:pt x="5695" y="5733"/>
                  </a:cubicBezTo>
                  <a:cubicBezTo>
                    <a:pt x="5570" y="5733"/>
                    <a:pt x="5449" y="5872"/>
                    <a:pt x="5256" y="6001"/>
                  </a:cubicBezTo>
                  <a:cubicBezTo>
                    <a:pt x="5097" y="6105"/>
                    <a:pt x="4891" y="6198"/>
                    <a:pt x="4597" y="6198"/>
                  </a:cubicBezTo>
                  <a:cubicBezTo>
                    <a:pt x="4447" y="6198"/>
                    <a:pt x="4275" y="6174"/>
                    <a:pt x="4073" y="6115"/>
                  </a:cubicBezTo>
                  <a:cubicBezTo>
                    <a:pt x="3378" y="5905"/>
                    <a:pt x="2233" y="3679"/>
                    <a:pt x="1360" y="1972"/>
                  </a:cubicBezTo>
                  <a:cubicBezTo>
                    <a:pt x="793" y="880"/>
                    <a:pt x="338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1638461" y="2136459"/>
              <a:ext cx="791763" cy="1668480"/>
            </a:xfrm>
            <a:custGeom>
              <a:avLst/>
              <a:gdLst/>
              <a:ahLst/>
              <a:cxnLst/>
              <a:rect l="l" t="t" r="r" b="b"/>
              <a:pathLst>
                <a:path w="5566" h="11729" extrusionOk="0">
                  <a:moveTo>
                    <a:pt x="0" y="1"/>
                  </a:moveTo>
                  <a:lnTo>
                    <a:pt x="138" y="11481"/>
                  </a:lnTo>
                  <a:lnTo>
                    <a:pt x="5565" y="11728"/>
                  </a:lnTo>
                  <a:lnTo>
                    <a:pt x="266" y="113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1815706" y="1228606"/>
              <a:ext cx="554206" cy="779401"/>
            </a:xfrm>
            <a:custGeom>
              <a:avLst/>
              <a:gdLst/>
              <a:ahLst/>
              <a:cxnLst/>
              <a:rect l="l" t="t" r="r" b="b"/>
              <a:pathLst>
                <a:path w="3896" h="5479" extrusionOk="0">
                  <a:moveTo>
                    <a:pt x="0" y="1"/>
                  </a:moveTo>
                  <a:lnTo>
                    <a:pt x="0" y="1"/>
                  </a:lnTo>
                  <a:cubicBezTo>
                    <a:pt x="13" y="386"/>
                    <a:pt x="31" y="874"/>
                    <a:pt x="63" y="1397"/>
                  </a:cubicBezTo>
                  <a:cubicBezTo>
                    <a:pt x="974" y="3295"/>
                    <a:pt x="2144" y="5314"/>
                    <a:pt x="2777" y="5452"/>
                  </a:cubicBezTo>
                  <a:cubicBezTo>
                    <a:pt x="2859" y="5472"/>
                    <a:pt x="2935" y="5478"/>
                    <a:pt x="3011" y="5478"/>
                  </a:cubicBezTo>
                  <a:cubicBezTo>
                    <a:pt x="3245" y="5478"/>
                    <a:pt x="3454" y="5402"/>
                    <a:pt x="3630" y="5282"/>
                  </a:cubicBezTo>
                  <a:lnTo>
                    <a:pt x="3896" y="4030"/>
                  </a:lnTo>
                  <a:lnTo>
                    <a:pt x="3896" y="4030"/>
                  </a:lnTo>
                  <a:cubicBezTo>
                    <a:pt x="3738" y="4130"/>
                    <a:pt x="3530" y="4226"/>
                    <a:pt x="3233" y="4226"/>
                  </a:cubicBezTo>
                  <a:cubicBezTo>
                    <a:pt x="3087" y="4226"/>
                    <a:pt x="2909" y="4206"/>
                    <a:pt x="2713" y="4144"/>
                  </a:cubicBezTo>
                  <a:cubicBezTo>
                    <a:pt x="2150" y="3972"/>
                    <a:pt x="1297" y="2486"/>
                    <a:pt x="524" y="1018"/>
                  </a:cubicBezTo>
                  <a:cubicBezTo>
                    <a:pt x="506" y="987"/>
                    <a:pt x="494" y="956"/>
                    <a:pt x="474" y="924"/>
                  </a:cubicBezTo>
                  <a:cubicBezTo>
                    <a:pt x="310" y="614"/>
                    <a:pt x="152" y="297"/>
                    <a:pt x="0" y="1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1301752" y="4083607"/>
              <a:ext cx="248511" cy="96447"/>
            </a:xfrm>
            <a:custGeom>
              <a:avLst/>
              <a:gdLst/>
              <a:ahLst/>
              <a:cxnLst/>
              <a:rect l="l" t="t" r="r" b="b"/>
              <a:pathLst>
                <a:path w="1747" h="678" extrusionOk="0">
                  <a:moveTo>
                    <a:pt x="1728" y="0"/>
                  </a:moveTo>
                  <a:lnTo>
                    <a:pt x="0" y="96"/>
                  </a:lnTo>
                  <a:cubicBezTo>
                    <a:pt x="14" y="298"/>
                    <a:pt x="26" y="494"/>
                    <a:pt x="32" y="677"/>
                  </a:cubicBezTo>
                  <a:lnTo>
                    <a:pt x="1746" y="601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1969480" y="2297204"/>
              <a:ext cx="131439" cy="195739"/>
            </a:xfrm>
            <a:custGeom>
              <a:avLst/>
              <a:gdLst/>
              <a:ahLst/>
              <a:cxnLst/>
              <a:rect l="l" t="t" r="r" b="b"/>
              <a:pathLst>
                <a:path w="924" h="1376" extrusionOk="0">
                  <a:moveTo>
                    <a:pt x="430" y="0"/>
                  </a:moveTo>
                  <a:cubicBezTo>
                    <a:pt x="261" y="0"/>
                    <a:pt x="127" y="132"/>
                    <a:pt x="140" y="307"/>
                  </a:cubicBezTo>
                  <a:cubicBezTo>
                    <a:pt x="158" y="477"/>
                    <a:pt x="304" y="547"/>
                    <a:pt x="418" y="649"/>
                  </a:cubicBezTo>
                  <a:cubicBezTo>
                    <a:pt x="520" y="737"/>
                    <a:pt x="627" y="831"/>
                    <a:pt x="671" y="958"/>
                  </a:cubicBezTo>
                  <a:cubicBezTo>
                    <a:pt x="721" y="1096"/>
                    <a:pt x="614" y="1166"/>
                    <a:pt x="494" y="1166"/>
                  </a:cubicBezTo>
                  <a:cubicBezTo>
                    <a:pt x="491" y="1166"/>
                    <a:pt x="489" y="1166"/>
                    <a:pt x="487" y="1166"/>
                  </a:cubicBezTo>
                  <a:cubicBezTo>
                    <a:pt x="355" y="1166"/>
                    <a:pt x="184" y="1006"/>
                    <a:pt x="202" y="876"/>
                  </a:cubicBezTo>
                  <a:lnTo>
                    <a:pt x="0" y="869"/>
                  </a:lnTo>
                  <a:lnTo>
                    <a:pt x="0" y="869"/>
                  </a:lnTo>
                  <a:cubicBezTo>
                    <a:pt x="12" y="952"/>
                    <a:pt x="44" y="1040"/>
                    <a:pt x="50" y="1052"/>
                  </a:cubicBezTo>
                  <a:cubicBezTo>
                    <a:pt x="126" y="1233"/>
                    <a:pt x="348" y="1375"/>
                    <a:pt x="554" y="1375"/>
                  </a:cubicBezTo>
                  <a:cubicBezTo>
                    <a:pt x="657" y="1375"/>
                    <a:pt x="755" y="1340"/>
                    <a:pt x="829" y="1256"/>
                  </a:cubicBezTo>
                  <a:cubicBezTo>
                    <a:pt x="923" y="1142"/>
                    <a:pt x="917" y="964"/>
                    <a:pt x="847" y="844"/>
                  </a:cubicBezTo>
                  <a:cubicBezTo>
                    <a:pt x="765" y="699"/>
                    <a:pt x="633" y="597"/>
                    <a:pt x="506" y="503"/>
                  </a:cubicBezTo>
                  <a:cubicBezTo>
                    <a:pt x="430" y="445"/>
                    <a:pt x="202" y="231"/>
                    <a:pt x="368" y="155"/>
                  </a:cubicBezTo>
                  <a:cubicBezTo>
                    <a:pt x="380" y="148"/>
                    <a:pt x="395" y="145"/>
                    <a:pt x="412" y="145"/>
                  </a:cubicBezTo>
                  <a:cubicBezTo>
                    <a:pt x="428" y="145"/>
                    <a:pt x="446" y="148"/>
                    <a:pt x="462" y="155"/>
                  </a:cubicBezTo>
                  <a:cubicBezTo>
                    <a:pt x="576" y="186"/>
                    <a:pt x="665" y="287"/>
                    <a:pt x="734" y="383"/>
                  </a:cubicBezTo>
                  <a:lnTo>
                    <a:pt x="899" y="281"/>
                  </a:lnTo>
                  <a:cubicBezTo>
                    <a:pt x="809" y="141"/>
                    <a:pt x="633" y="22"/>
                    <a:pt x="476" y="3"/>
                  </a:cubicBezTo>
                  <a:cubicBezTo>
                    <a:pt x="460" y="1"/>
                    <a:pt x="445" y="0"/>
                    <a:pt x="430" y="0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2100779" y="2336323"/>
              <a:ext cx="117214" cy="197873"/>
            </a:xfrm>
            <a:custGeom>
              <a:avLst/>
              <a:gdLst/>
              <a:ahLst/>
              <a:cxnLst/>
              <a:rect l="l" t="t" r="r" b="b"/>
              <a:pathLst>
                <a:path w="824" h="1391" extrusionOk="0">
                  <a:moveTo>
                    <a:pt x="513" y="310"/>
                  </a:moveTo>
                  <a:cubicBezTo>
                    <a:pt x="539" y="316"/>
                    <a:pt x="564" y="322"/>
                    <a:pt x="589" y="336"/>
                  </a:cubicBezTo>
                  <a:cubicBezTo>
                    <a:pt x="589" y="518"/>
                    <a:pt x="595" y="727"/>
                    <a:pt x="602" y="935"/>
                  </a:cubicBezTo>
                  <a:lnTo>
                    <a:pt x="324" y="859"/>
                  </a:lnTo>
                  <a:cubicBezTo>
                    <a:pt x="387" y="677"/>
                    <a:pt x="450" y="493"/>
                    <a:pt x="513" y="310"/>
                  </a:cubicBezTo>
                  <a:close/>
                  <a:moveTo>
                    <a:pt x="494" y="0"/>
                  </a:moveTo>
                  <a:cubicBezTo>
                    <a:pt x="330" y="392"/>
                    <a:pt x="166" y="783"/>
                    <a:pt x="0" y="1177"/>
                  </a:cubicBezTo>
                  <a:cubicBezTo>
                    <a:pt x="76" y="1189"/>
                    <a:pt x="122" y="1209"/>
                    <a:pt x="198" y="1227"/>
                  </a:cubicBezTo>
                  <a:cubicBezTo>
                    <a:pt x="222" y="1145"/>
                    <a:pt x="254" y="1063"/>
                    <a:pt x="280" y="981"/>
                  </a:cubicBezTo>
                  <a:lnTo>
                    <a:pt x="602" y="1063"/>
                  </a:lnTo>
                  <a:cubicBezTo>
                    <a:pt x="608" y="1163"/>
                    <a:pt x="608" y="1265"/>
                    <a:pt x="608" y="1353"/>
                  </a:cubicBezTo>
                  <a:cubicBezTo>
                    <a:pt x="677" y="1366"/>
                    <a:pt x="753" y="1385"/>
                    <a:pt x="823" y="1391"/>
                  </a:cubicBezTo>
                  <a:cubicBezTo>
                    <a:pt x="791" y="987"/>
                    <a:pt x="747" y="474"/>
                    <a:pt x="715" y="62"/>
                  </a:cubicBezTo>
                  <a:cubicBezTo>
                    <a:pt x="639" y="44"/>
                    <a:pt x="570" y="18"/>
                    <a:pt x="494" y="0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2248436" y="2355101"/>
              <a:ext cx="72974" cy="202710"/>
            </a:xfrm>
            <a:custGeom>
              <a:avLst/>
              <a:gdLst/>
              <a:ahLst/>
              <a:cxnLst/>
              <a:rect l="l" t="t" r="r" b="b"/>
              <a:pathLst>
                <a:path w="513" h="1425" extrusionOk="0">
                  <a:moveTo>
                    <a:pt x="127" y="0"/>
                  </a:moveTo>
                  <a:lnTo>
                    <a:pt x="1" y="1291"/>
                  </a:lnTo>
                  <a:lnTo>
                    <a:pt x="512" y="1424"/>
                  </a:lnTo>
                  <a:lnTo>
                    <a:pt x="506" y="1240"/>
                  </a:lnTo>
                  <a:lnTo>
                    <a:pt x="153" y="1145"/>
                  </a:lnTo>
                  <a:lnTo>
                    <a:pt x="304" y="52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2346447" y="2378572"/>
              <a:ext cx="94596" cy="202568"/>
            </a:xfrm>
            <a:custGeom>
              <a:avLst/>
              <a:gdLst/>
              <a:ahLst/>
              <a:cxnLst/>
              <a:rect l="l" t="t" r="r" b="b"/>
              <a:pathLst>
                <a:path w="665" h="1424" extrusionOk="0">
                  <a:moveTo>
                    <a:pt x="133" y="1"/>
                  </a:moveTo>
                  <a:lnTo>
                    <a:pt x="1" y="1291"/>
                  </a:lnTo>
                  <a:lnTo>
                    <a:pt x="513" y="1423"/>
                  </a:lnTo>
                  <a:lnTo>
                    <a:pt x="507" y="1239"/>
                  </a:lnTo>
                  <a:lnTo>
                    <a:pt x="153" y="1145"/>
                  </a:lnTo>
                  <a:lnTo>
                    <a:pt x="209" y="740"/>
                  </a:lnTo>
                  <a:lnTo>
                    <a:pt x="462" y="816"/>
                  </a:lnTo>
                  <a:lnTo>
                    <a:pt x="551" y="664"/>
                  </a:lnTo>
                  <a:lnTo>
                    <a:pt x="229" y="608"/>
                  </a:lnTo>
                  <a:lnTo>
                    <a:pt x="279" y="221"/>
                  </a:lnTo>
                  <a:lnTo>
                    <a:pt x="614" y="335"/>
                  </a:lnTo>
                  <a:lnTo>
                    <a:pt x="664" y="152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1958669" y="2589959"/>
              <a:ext cx="133431" cy="195455"/>
            </a:xfrm>
            <a:custGeom>
              <a:avLst/>
              <a:gdLst/>
              <a:ahLst/>
              <a:cxnLst/>
              <a:rect l="l" t="t" r="r" b="b"/>
              <a:pathLst>
                <a:path w="938" h="1374" extrusionOk="0">
                  <a:moveTo>
                    <a:pt x="399" y="0"/>
                  </a:moveTo>
                  <a:cubicBezTo>
                    <a:pt x="222" y="0"/>
                    <a:pt x="89" y="141"/>
                    <a:pt x="108" y="323"/>
                  </a:cubicBezTo>
                  <a:cubicBezTo>
                    <a:pt x="134" y="494"/>
                    <a:pt x="286" y="557"/>
                    <a:pt x="406" y="652"/>
                  </a:cubicBezTo>
                  <a:cubicBezTo>
                    <a:pt x="506" y="734"/>
                    <a:pt x="620" y="830"/>
                    <a:pt x="671" y="950"/>
                  </a:cubicBezTo>
                  <a:cubicBezTo>
                    <a:pt x="728" y="1082"/>
                    <a:pt x="627" y="1158"/>
                    <a:pt x="506" y="1164"/>
                  </a:cubicBezTo>
                  <a:cubicBezTo>
                    <a:pt x="500" y="1164"/>
                    <a:pt x="495" y="1165"/>
                    <a:pt x="489" y="1165"/>
                  </a:cubicBezTo>
                  <a:cubicBezTo>
                    <a:pt x="359" y="1165"/>
                    <a:pt x="191" y="1020"/>
                    <a:pt x="202" y="892"/>
                  </a:cubicBezTo>
                  <a:lnTo>
                    <a:pt x="0" y="892"/>
                  </a:lnTo>
                  <a:cubicBezTo>
                    <a:pt x="13" y="974"/>
                    <a:pt x="51" y="1064"/>
                    <a:pt x="58" y="1076"/>
                  </a:cubicBezTo>
                  <a:cubicBezTo>
                    <a:pt x="138" y="1245"/>
                    <a:pt x="353" y="1373"/>
                    <a:pt x="550" y="1373"/>
                  </a:cubicBezTo>
                  <a:cubicBezTo>
                    <a:pt x="662" y="1373"/>
                    <a:pt x="768" y="1332"/>
                    <a:pt x="841" y="1234"/>
                  </a:cubicBezTo>
                  <a:cubicBezTo>
                    <a:pt x="937" y="1120"/>
                    <a:pt x="917" y="944"/>
                    <a:pt x="841" y="822"/>
                  </a:cubicBezTo>
                  <a:cubicBezTo>
                    <a:pt x="753" y="684"/>
                    <a:pt x="614" y="588"/>
                    <a:pt x="482" y="500"/>
                  </a:cubicBezTo>
                  <a:cubicBezTo>
                    <a:pt x="406" y="443"/>
                    <a:pt x="164" y="247"/>
                    <a:pt x="330" y="165"/>
                  </a:cubicBezTo>
                  <a:cubicBezTo>
                    <a:pt x="345" y="153"/>
                    <a:pt x="364" y="149"/>
                    <a:pt x="383" y="149"/>
                  </a:cubicBezTo>
                  <a:cubicBezTo>
                    <a:pt x="395" y="149"/>
                    <a:pt x="406" y="150"/>
                    <a:pt x="418" y="153"/>
                  </a:cubicBezTo>
                  <a:cubicBezTo>
                    <a:pt x="538" y="177"/>
                    <a:pt x="627" y="279"/>
                    <a:pt x="709" y="374"/>
                  </a:cubicBezTo>
                  <a:lnTo>
                    <a:pt x="861" y="260"/>
                  </a:lnTo>
                  <a:cubicBezTo>
                    <a:pt x="766" y="127"/>
                    <a:pt x="589" y="19"/>
                    <a:pt x="424" y="1"/>
                  </a:cubicBezTo>
                  <a:cubicBezTo>
                    <a:pt x="416" y="0"/>
                    <a:pt x="408" y="0"/>
                    <a:pt x="399" y="0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093666" y="2622392"/>
              <a:ext cx="118067" cy="195313"/>
            </a:xfrm>
            <a:custGeom>
              <a:avLst/>
              <a:gdLst/>
              <a:ahLst/>
              <a:cxnLst/>
              <a:rect l="l" t="t" r="r" b="b"/>
              <a:pathLst>
                <a:path w="830" h="1373" extrusionOk="0">
                  <a:moveTo>
                    <a:pt x="468" y="310"/>
                  </a:moveTo>
                  <a:cubicBezTo>
                    <a:pt x="494" y="316"/>
                    <a:pt x="519" y="322"/>
                    <a:pt x="544" y="329"/>
                  </a:cubicBezTo>
                  <a:cubicBezTo>
                    <a:pt x="557" y="512"/>
                    <a:pt x="570" y="722"/>
                    <a:pt x="589" y="930"/>
                  </a:cubicBezTo>
                  <a:lnTo>
                    <a:pt x="304" y="867"/>
                  </a:lnTo>
                  <a:cubicBezTo>
                    <a:pt x="362" y="684"/>
                    <a:pt x="418" y="494"/>
                    <a:pt x="468" y="310"/>
                  </a:cubicBezTo>
                  <a:close/>
                  <a:moveTo>
                    <a:pt x="437" y="1"/>
                  </a:moveTo>
                  <a:cubicBezTo>
                    <a:pt x="292" y="398"/>
                    <a:pt x="146" y="798"/>
                    <a:pt x="0" y="1195"/>
                  </a:cubicBezTo>
                  <a:cubicBezTo>
                    <a:pt x="76" y="1209"/>
                    <a:pt x="126" y="1227"/>
                    <a:pt x="196" y="1239"/>
                  </a:cubicBezTo>
                  <a:cubicBezTo>
                    <a:pt x="222" y="1157"/>
                    <a:pt x="248" y="1075"/>
                    <a:pt x="272" y="993"/>
                  </a:cubicBezTo>
                  <a:lnTo>
                    <a:pt x="595" y="1057"/>
                  </a:lnTo>
                  <a:cubicBezTo>
                    <a:pt x="601" y="1157"/>
                    <a:pt x="614" y="1259"/>
                    <a:pt x="620" y="1347"/>
                  </a:cubicBezTo>
                  <a:cubicBezTo>
                    <a:pt x="683" y="1353"/>
                    <a:pt x="765" y="1367"/>
                    <a:pt x="829" y="1373"/>
                  </a:cubicBezTo>
                  <a:cubicBezTo>
                    <a:pt x="779" y="968"/>
                    <a:pt x="709" y="462"/>
                    <a:pt x="658" y="51"/>
                  </a:cubicBezTo>
                  <a:cubicBezTo>
                    <a:pt x="582" y="39"/>
                    <a:pt x="513" y="19"/>
                    <a:pt x="437" y="1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2242177" y="2636618"/>
              <a:ext cx="73828" cy="199011"/>
            </a:xfrm>
            <a:custGeom>
              <a:avLst/>
              <a:gdLst/>
              <a:ahLst/>
              <a:cxnLst/>
              <a:rect l="l" t="t" r="r" b="b"/>
              <a:pathLst>
                <a:path w="519" h="1399" extrusionOk="0">
                  <a:moveTo>
                    <a:pt x="69" y="1"/>
                  </a:moveTo>
                  <a:lnTo>
                    <a:pt x="1" y="1299"/>
                  </a:lnTo>
                  <a:lnTo>
                    <a:pt x="518" y="1399"/>
                  </a:lnTo>
                  <a:lnTo>
                    <a:pt x="506" y="1215"/>
                  </a:lnTo>
                  <a:lnTo>
                    <a:pt x="145" y="1139"/>
                  </a:lnTo>
                  <a:lnTo>
                    <a:pt x="241" y="46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2342037" y="2654826"/>
              <a:ext cx="86488" cy="199011"/>
            </a:xfrm>
            <a:custGeom>
              <a:avLst/>
              <a:gdLst/>
              <a:ahLst/>
              <a:cxnLst/>
              <a:rect l="l" t="t" r="r" b="b"/>
              <a:pathLst>
                <a:path w="608" h="1399" extrusionOk="0">
                  <a:moveTo>
                    <a:pt x="64" y="0"/>
                  </a:moveTo>
                  <a:lnTo>
                    <a:pt x="0" y="1297"/>
                  </a:lnTo>
                  <a:lnTo>
                    <a:pt x="519" y="1399"/>
                  </a:lnTo>
                  <a:lnTo>
                    <a:pt x="519" y="1399"/>
                  </a:lnTo>
                  <a:lnTo>
                    <a:pt x="500" y="1221"/>
                  </a:lnTo>
                  <a:lnTo>
                    <a:pt x="140" y="1139"/>
                  </a:lnTo>
                  <a:lnTo>
                    <a:pt x="178" y="734"/>
                  </a:lnTo>
                  <a:lnTo>
                    <a:pt x="437" y="797"/>
                  </a:lnTo>
                  <a:lnTo>
                    <a:pt x="513" y="639"/>
                  </a:lnTo>
                  <a:lnTo>
                    <a:pt x="190" y="602"/>
                  </a:lnTo>
                  <a:lnTo>
                    <a:pt x="222" y="214"/>
                  </a:lnTo>
                  <a:lnTo>
                    <a:pt x="563" y="316"/>
                  </a:lnTo>
                  <a:lnTo>
                    <a:pt x="607" y="12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1956962" y="2916428"/>
              <a:ext cx="134284" cy="193606"/>
            </a:xfrm>
            <a:custGeom>
              <a:avLst/>
              <a:gdLst/>
              <a:ahLst/>
              <a:cxnLst/>
              <a:rect l="l" t="t" r="r" b="b"/>
              <a:pathLst>
                <a:path w="944" h="1361" extrusionOk="0">
                  <a:moveTo>
                    <a:pt x="403" y="1"/>
                  </a:moveTo>
                  <a:cubicBezTo>
                    <a:pt x="223" y="1"/>
                    <a:pt x="89" y="148"/>
                    <a:pt x="114" y="331"/>
                  </a:cubicBezTo>
                  <a:cubicBezTo>
                    <a:pt x="132" y="501"/>
                    <a:pt x="284" y="558"/>
                    <a:pt x="404" y="647"/>
                  </a:cubicBezTo>
                  <a:cubicBezTo>
                    <a:pt x="512" y="722"/>
                    <a:pt x="626" y="812"/>
                    <a:pt x="677" y="938"/>
                  </a:cubicBezTo>
                  <a:cubicBezTo>
                    <a:pt x="734" y="1064"/>
                    <a:pt x="626" y="1140"/>
                    <a:pt x="506" y="1154"/>
                  </a:cubicBezTo>
                  <a:cubicBezTo>
                    <a:pt x="499" y="1155"/>
                    <a:pt x="491" y="1155"/>
                    <a:pt x="484" y="1155"/>
                  </a:cubicBezTo>
                  <a:cubicBezTo>
                    <a:pt x="359" y="1155"/>
                    <a:pt x="191" y="1018"/>
                    <a:pt x="202" y="888"/>
                  </a:cubicBezTo>
                  <a:lnTo>
                    <a:pt x="202" y="888"/>
                  </a:lnTo>
                  <a:lnTo>
                    <a:pt x="0" y="900"/>
                  </a:lnTo>
                  <a:cubicBezTo>
                    <a:pt x="12" y="982"/>
                    <a:pt x="50" y="1064"/>
                    <a:pt x="56" y="1078"/>
                  </a:cubicBezTo>
                  <a:cubicBezTo>
                    <a:pt x="135" y="1242"/>
                    <a:pt x="340" y="1360"/>
                    <a:pt x="534" y="1360"/>
                  </a:cubicBezTo>
                  <a:cubicBezTo>
                    <a:pt x="653" y="1360"/>
                    <a:pt x="768" y="1316"/>
                    <a:pt x="847" y="1210"/>
                  </a:cubicBezTo>
                  <a:cubicBezTo>
                    <a:pt x="943" y="1090"/>
                    <a:pt x="923" y="918"/>
                    <a:pt x="847" y="798"/>
                  </a:cubicBezTo>
                  <a:cubicBezTo>
                    <a:pt x="753" y="666"/>
                    <a:pt x="620" y="577"/>
                    <a:pt x="488" y="489"/>
                  </a:cubicBezTo>
                  <a:cubicBezTo>
                    <a:pt x="412" y="445"/>
                    <a:pt x="170" y="249"/>
                    <a:pt x="328" y="159"/>
                  </a:cubicBezTo>
                  <a:cubicBezTo>
                    <a:pt x="343" y="152"/>
                    <a:pt x="363" y="149"/>
                    <a:pt x="382" y="149"/>
                  </a:cubicBezTo>
                  <a:cubicBezTo>
                    <a:pt x="396" y="149"/>
                    <a:pt x="411" y="151"/>
                    <a:pt x="424" y="153"/>
                  </a:cubicBezTo>
                  <a:cubicBezTo>
                    <a:pt x="544" y="173"/>
                    <a:pt x="632" y="267"/>
                    <a:pt x="708" y="357"/>
                  </a:cubicBezTo>
                  <a:lnTo>
                    <a:pt x="867" y="243"/>
                  </a:lnTo>
                  <a:cubicBezTo>
                    <a:pt x="771" y="115"/>
                    <a:pt x="594" y="7"/>
                    <a:pt x="424" y="1"/>
                  </a:cubicBezTo>
                  <a:cubicBezTo>
                    <a:pt x="417" y="1"/>
                    <a:pt x="410" y="1"/>
                    <a:pt x="403" y="1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092812" y="2943598"/>
              <a:ext cx="118921" cy="192752"/>
            </a:xfrm>
            <a:custGeom>
              <a:avLst/>
              <a:gdLst/>
              <a:ahLst/>
              <a:cxnLst/>
              <a:rect l="l" t="t" r="r" b="b"/>
              <a:pathLst>
                <a:path w="836" h="1355" extrusionOk="0">
                  <a:moveTo>
                    <a:pt x="468" y="310"/>
                  </a:moveTo>
                  <a:cubicBezTo>
                    <a:pt x="494" y="317"/>
                    <a:pt x="525" y="317"/>
                    <a:pt x="544" y="323"/>
                  </a:cubicBezTo>
                  <a:cubicBezTo>
                    <a:pt x="557" y="507"/>
                    <a:pt x="576" y="715"/>
                    <a:pt x="588" y="925"/>
                  </a:cubicBezTo>
                  <a:lnTo>
                    <a:pt x="304" y="873"/>
                  </a:lnTo>
                  <a:cubicBezTo>
                    <a:pt x="360" y="683"/>
                    <a:pt x="418" y="493"/>
                    <a:pt x="468" y="310"/>
                  </a:cubicBezTo>
                  <a:close/>
                  <a:moveTo>
                    <a:pt x="436" y="0"/>
                  </a:moveTo>
                  <a:cubicBezTo>
                    <a:pt x="292" y="405"/>
                    <a:pt x="146" y="803"/>
                    <a:pt x="0" y="1208"/>
                  </a:cubicBezTo>
                  <a:cubicBezTo>
                    <a:pt x="76" y="1215"/>
                    <a:pt x="126" y="1234"/>
                    <a:pt x="196" y="1240"/>
                  </a:cubicBezTo>
                  <a:cubicBezTo>
                    <a:pt x="222" y="1158"/>
                    <a:pt x="246" y="1076"/>
                    <a:pt x="272" y="993"/>
                  </a:cubicBezTo>
                  <a:lnTo>
                    <a:pt x="601" y="1045"/>
                  </a:lnTo>
                  <a:cubicBezTo>
                    <a:pt x="607" y="1145"/>
                    <a:pt x="614" y="1246"/>
                    <a:pt x="620" y="1335"/>
                  </a:cubicBezTo>
                  <a:cubicBezTo>
                    <a:pt x="689" y="1342"/>
                    <a:pt x="765" y="1354"/>
                    <a:pt x="835" y="1354"/>
                  </a:cubicBezTo>
                  <a:cubicBezTo>
                    <a:pt x="785" y="955"/>
                    <a:pt x="715" y="449"/>
                    <a:pt x="658" y="44"/>
                  </a:cubicBezTo>
                  <a:cubicBezTo>
                    <a:pt x="582" y="32"/>
                    <a:pt x="512" y="14"/>
                    <a:pt x="436" y="0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242177" y="2954267"/>
              <a:ext cx="74681" cy="196451"/>
            </a:xfrm>
            <a:custGeom>
              <a:avLst/>
              <a:gdLst/>
              <a:ahLst/>
              <a:cxnLst/>
              <a:rect l="l" t="t" r="r" b="b"/>
              <a:pathLst>
                <a:path w="525" h="1381" extrusionOk="0">
                  <a:moveTo>
                    <a:pt x="63" y="1"/>
                  </a:moveTo>
                  <a:lnTo>
                    <a:pt x="1" y="1291"/>
                  </a:lnTo>
                  <a:lnTo>
                    <a:pt x="524" y="1381"/>
                  </a:lnTo>
                  <a:lnTo>
                    <a:pt x="506" y="1203"/>
                  </a:lnTo>
                  <a:lnTo>
                    <a:pt x="145" y="1133"/>
                  </a:lnTo>
                  <a:lnTo>
                    <a:pt x="241" y="39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342037" y="2968776"/>
              <a:ext cx="86488" cy="196308"/>
            </a:xfrm>
            <a:custGeom>
              <a:avLst/>
              <a:gdLst/>
              <a:ahLst/>
              <a:cxnLst/>
              <a:rect l="l" t="t" r="r" b="b"/>
              <a:pathLst>
                <a:path w="608" h="1380" extrusionOk="0">
                  <a:moveTo>
                    <a:pt x="64" y="1"/>
                  </a:moveTo>
                  <a:lnTo>
                    <a:pt x="0" y="1297"/>
                  </a:lnTo>
                  <a:lnTo>
                    <a:pt x="519" y="1379"/>
                  </a:lnTo>
                  <a:lnTo>
                    <a:pt x="506" y="1203"/>
                  </a:lnTo>
                  <a:lnTo>
                    <a:pt x="146" y="1139"/>
                  </a:lnTo>
                  <a:lnTo>
                    <a:pt x="184" y="734"/>
                  </a:lnTo>
                  <a:lnTo>
                    <a:pt x="437" y="786"/>
                  </a:lnTo>
                  <a:lnTo>
                    <a:pt x="519" y="626"/>
                  </a:lnTo>
                  <a:lnTo>
                    <a:pt x="190" y="596"/>
                  </a:lnTo>
                  <a:lnTo>
                    <a:pt x="228" y="216"/>
                  </a:lnTo>
                  <a:lnTo>
                    <a:pt x="563" y="298"/>
                  </a:lnTo>
                  <a:lnTo>
                    <a:pt x="607" y="108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951557" y="3242470"/>
              <a:ext cx="126887" cy="184786"/>
            </a:xfrm>
            <a:custGeom>
              <a:avLst/>
              <a:gdLst/>
              <a:ahLst/>
              <a:cxnLst/>
              <a:rect l="l" t="t" r="r" b="b"/>
              <a:pathLst>
                <a:path w="892" h="1299" extrusionOk="0">
                  <a:moveTo>
                    <a:pt x="404" y="0"/>
                  </a:moveTo>
                  <a:cubicBezTo>
                    <a:pt x="222" y="0"/>
                    <a:pt x="82" y="152"/>
                    <a:pt x="101" y="328"/>
                  </a:cubicBezTo>
                  <a:cubicBezTo>
                    <a:pt x="126" y="494"/>
                    <a:pt x="266" y="538"/>
                    <a:pt x="386" y="620"/>
                  </a:cubicBezTo>
                  <a:cubicBezTo>
                    <a:pt x="480" y="689"/>
                    <a:pt x="588" y="771"/>
                    <a:pt x="639" y="885"/>
                  </a:cubicBezTo>
                  <a:cubicBezTo>
                    <a:pt x="696" y="1011"/>
                    <a:pt x="594" y="1087"/>
                    <a:pt x="480" y="1107"/>
                  </a:cubicBezTo>
                  <a:cubicBezTo>
                    <a:pt x="472" y="1108"/>
                    <a:pt x="464" y="1109"/>
                    <a:pt x="456" y="1109"/>
                  </a:cubicBezTo>
                  <a:cubicBezTo>
                    <a:pt x="333" y="1109"/>
                    <a:pt x="177" y="985"/>
                    <a:pt x="190" y="859"/>
                  </a:cubicBezTo>
                  <a:lnTo>
                    <a:pt x="190" y="859"/>
                  </a:lnTo>
                  <a:lnTo>
                    <a:pt x="0" y="879"/>
                  </a:lnTo>
                  <a:cubicBezTo>
                    <a:pt x="6" y="955"/>
                    <a:pt x="44" y="1037"/>
                    <a:pt x="50" y="1049"/>
                  </a:cubicBezTo>
                  <a:cubicBezTo>
                    <a:pt x="126" y="1195"/>
                    <a:pt x="313" y="1298"/>
                    <a:pt x="492" y="1298"/>
                  </a:cubicBezTo>
                  <a:cubicBezTo>
                    <a:pt x="610" y="1298"/>
                    <a:pt x="726" y="1253"/>
                    <a:pt x="803" y="1145"/>
                  </a:cubicBezTo>
                  <a:cubicBezTo>
                    <a:pt x="891" y="1025"/>
                    <a:pt x="873" y="859"/>
                    <a:pt x="797" y="752"/>
                  </a:cubicBezTo>
                  <a:cubicBezTo>
                    <a:pt x="715" y="626"/>
                    <a:pt x="582" y="550"/>
                    <a:pt x="456" y="468"/>
                  </a:cubicBezTo>
                  <a:cubicBezTo>
                    <a:pt x="386" y="424"/>
                    <a:pt x="158" y="246"/>
                    <a:pt x="310" y="158"/>
                  </a:cubicBezTo>
                  <a:cubicBezTo>
                    <a:pt x="329" y="148"/>
                    <a:pt x="351" y="142"/>
                    <a:pt x="373" y="142"/>
                  </a:cubicBezTo>
                  <a:cubicBezTo>
                    <a:pt x="381" y="142"/>
                    <a:pt x="390" y="143"/>
                    <a:pt x="398" y="144"/>
                  </a:cubicBezTo>
                  <a:cubicBezTo>
                    <a:pt x="512" y="158"/>
                    <a:pt x="594" y="246"/>
                    <a:pt x="670" y="334"/>
                  </a:cubicBezTo>
                  <a:lnTo>
                    <a:pt x="822" y="214"/>
                  </a:lnTo>
                  <a:cubicBezTo>
                    <a:pt x="728" y="94"/>
                    <a:pt x="556" y="6"/>
                    <a:pt x="404" y="0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2080294" y="3262954"/>
              <a:ext cx="112378" cy="182794"/>
            </a:xfrm>
            <a:custGeom>
              <a:avLst/>
              <a:gdLst/>
              <a:ahLst/>
              <a:cxnLst/>
              <a:rect l="l" t="t" r="r" b="b"/>
              <a:pathLst>
                <a:path w="790" h="1285" extrusionOk="0">
                  <a:moveTo>
                    <a:pt x="442" y="298"/>
                  </a:moveTo>
                  <a:cubicBezTo>
                    <a:pt x="468" y="298"/>
                    <a:pt x="494" y="304"/>
                    <a:pt x="512" y="312"/>
                  </a:cubicBezTo>
                  <a:cubicBezTo>
                    <a:pt x="524" y="482"/>
                    <a:pt x="544" y="684"/>
                    <a:pt x="556" y="881"/>
                  </a:cubicBezTo>
                  <a:lnTo>
                    <a:pt x="290" y="843"/>
                  </a:lnTo>
                  <a:cubicBezTo>
                    <a:pt x="342" y="659"/>
                    <a:pt x="392" y="476"/>
                    <a:pt x="442" y="298"/>
                  </a:cubicBezTo>
                  <a:close/>
                  <a:moveTo>
                    <a:pt x="410" y="0"/>
                  </a:moveTo>
                  <a:cubicBezTo>
                    <a:pt x="272" y="394"/>
                    <a:pt x="138" y="785"/>
                    <a:pt x="0" y="1177"/>
                  </a:cubicBezTo>
                  <a:cubicBezTo>
                    <a:pt x="68" y="1177"/>
                    <a:pt x="120" y="1197"/>
                    <a:pt x="190" y="1203"/>
                  </a:cubicBezTo>
                  <a:cubicBezTo>
                    <a:pt x="208" y="1121"/>
                    <a:pt x="234" y="1039"/>
                    <a:pt x="252" y="963"/>
                  </a:cubicBezTo>
                  <a:lnTo>
                    <a:pt x="569" y="1001"/>
                  </a:lnTo>
                  <a:cubicBezTo>
                    <a:pt x="575" y="1095"/>
                    <a:pt x="582" y="1191"/>
                    <a:pt x="588" y="1273"/>
                  </a:cubicBezTo>
                  <a:cubicBezTo>
                    <a:pt x="651" y="1279"/>
                    <a:pt x="727" y="1285"/>
                    <a:pt x="790" y="1285"/>
                  </a:cubicBezTo>
                  <a:cubicBezTo>
                    <a:pt x="739" y="899"/>
                    <a:pt x="670" y="425"/>
                    <a:pt x="626" y="38"/>
                  </a:cubicBezTo>
                  <a:cubicBezTo>
                    <a:pt x="550" y="26"/>
                    <a:pt x="486" y="14"/>
                    <a:pt x="410" y="0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2221408" y="3270209"/>
              <a:ext cx="71267" cy="185497"/>
            </a:xfrm>
            <a:custGeom>
              <a:avLst/>
              <a:gdLst/>
              <a:ahLst/>
              <a:cxnLst/>
              <a:rect l="l" t="t" r="r" b="b"/>
              <a:pathLst>
                <a:path w="501" h="1304" extrusionOk="0">
                  <a:moveTo>
                    <a:pt x="63" y="1"/>
                  </a:moveTo>
                  <a:lnTo>
                    <a:pt x="1" y="1240"/>
                  </a:lnTo>
                  <a:lnTo>
                    <a:pt x="500" y="1304"/>
                  </a:lnTo>
                  <a:lnTo>
                    <a:pt x="481" y="1126"/>
                  </a:lnTo>
                  <a:lnTo>
                    <a:pt x="139" y="1082"/>
                  </a:lnTo>
                  <a:lnTo>
                    <a:pt x="229" y="25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2316716" y="3280166"/>
              <a:ext cx="82221" cy="185497"/>
            </a:xfrm>
            <a:custGeom>
              <a:avLst/>
              <a:gdLst/>
              <a:ahLst/>
              <a:cxnLst/>
              <a:rect l="l" t="t" r="r" b="b"/>
              <a:pathLst>
                <a:path w="578" h="1304" extrusionOk="0">
                  <a:moveTo>
                    <a:pt x="58" y="1"/>
                  </a:moveTo>
                  <a:lnTo>
                    <a:pt x="0" y="1240"/>
                  </a:lnTo>
                  <a:lnTo>
                    <a:pt x="494" y="1303"/>
                  </a:lnTo>
                  <a:lnTo>
                    <a:pt x="476" y="1132"/>
                  </a:lnTo>
                  <a:lnTo>
                    <a:pt x="134" y="1082"/>
                  </a:lnTo>
                  <a:lnTo>
                    <a:pt x="172" y="696"/>
                  </a:lnTo>
                  <a:lnTo>
                    <a:pt x="412" y="734"/>
                  </a:lnTo>
                  <a:lnTo>
                    <a:pt x="488" y="582"/>
                  </a:lnTo>
                  <a:lnTo>
                    <a:pt x="178" y="563"/>
                  </a:lnTo>
                  <a:lnTo>
                    <a:pt x="210" y="197"/>
                  </a:lnTo>
                  <a:lnTo>
                    <a:pt x="532" y="267"/>
                  </a:lnTo>
                  <a:lnTo>
                    <a:pt x="577" y="83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1950703" y="3545609"/>
              <a:ext cx="125180" cy="187204"/>
            </a:xfrm>
            <a:custGeom>
              <a:avLst/>
              <a:gdLst/>
              <a:ahLst/>
              <a:cxnLst/>
              <a:rect l="l" t="t" r="r" b="b"/>
              <a:pathLst>
                <a:path w="880" h="1316" extrusionOk="0">
                  <a:moveTo>
                    <a:pt x="407" y="0"/>
                  </a:moveTo>
                  <a:cubicBezTo>
                    <a:pt x="402" y="0"/>
                    <a:pt x="397" y="0"/>
                    <a:pt x="392" y="1"/>
                  </a:cubicBezTo>
                  <a:cubicBezTo>
                    <a:pt x="214" y="7"/>
                    <a:pt x="76" y="171"/>
                    <a:pt x="100" y="348"/>
                  </a:cubicBezTo>
                  <a:cubicBezTo>
                    <a:pt x="120" y="512"/>
                    <a:pt x="266" y="556"/>
                    <a:pt x="380" y="632"/>
                  </a:cubicBezTo>
                  <a:cubicBezTo>
                    <a:pt x="474" y="702"/>
                    <a:pt x="582" y="772"/>
                    <a:pt x="632" y="886"/>
                  </a:cubicBezTo>
                  <a:cubicBezTo>
                    <a:pt x="683" y="1012"/>
                    <a:pt x="588" y="1095"/>
                    <a:pt x="474" y="1119"/>
                  </a:cubicBezTo>
                  <a:cubicBezTo>
                    <a:pt x="463" y="1122"/>
                    <a:pt x="452" y="1123"/>
                    <a:pt x="441" y="1123"/>
                  </a:cubicBezTo>
                  <a:cubicBezTo>
                    <a:pt x="324" y="1123"/>
                    <a:pt x="178" y="1007"/>
                    <a:pt x="190" y="886"/>
                  </a:cubicBezTo>
                  <a:lnTo>
                    <a:pt x="190" y="886"/>
                  </a:lnTo>
                  <a:lnTo>
                    <a:pt x="0" y="918"/>
                  </a:lnTo>
                  <a:cubicBezTo>
                    <a:pt x="12" y="993"/>
                    <a:pt x="44" y="1069"/>
                    <a:pt x="50" y="1082"/>
                  </a:cubicBezTo>
                  <a:cubicBezTo>
                    <a:pt x="120" y="1221"/>
                    <a:pt x="292" y="1315"/>
                    <a:pt x="463" y="1315"/>
                  </a:cubicBezTo>
                  <a:cubicBezTo>
                    <a:pt x="587" y="1315"/>
                    <a:pt x="710" y="1265"/>
                    <a:pt x="790" y="1145"/>
                  </a:cubicBezTo>
                  <a:cubicBezTo>
                    <a:pt x="879" y="1019"/>
                    <a:pt x="860" y="848"/>
                    <a:pt x="790" y="746"/>
                  </a:cubicBezTo>
                  <a:cubicBezTo>
                    <a:pt x="702" y="626"/>
                    <a:pt x="576" y="550"/>
                    <a:pt x="448" y="474"/>
                  </a:cubicBezTo>
                  <a:cubicBezTo>
                    <a:pt x="380" y="430"/>
                    <a:pt x="152" y="266"/>
                    <a:pt x="304" y="165"/>
                  </a:cubicBezTo>
                  <a:cubicBezTo>
                    <a:pt x="328" y="152"/>
                    <a:pt x="360" y="146"/>
                    <a:pt x="392" y="146"/>
                  </a:cubicBezTo>
                  <a:cubicBezTo>
                    <a:pt x="500" y="158"/>
                    <a:pt x="588" y="247"/>
                    <a:pt x="658" y="322"/>
                  </a:cubicBezTo>
                  <a:lnTo>
                    <a:pt x="803" y="203"/>
                  </a:lnTo>
                  <a:cubicBezTo>
                    <a:pt x="717" y="87"/>
                    <a:pt x="560" y="0"/>
                    <a:pt x="407" y="0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077449" y="3560972"/>
              <a:ext cx="110955" cy="182083"/>
            </a:xfrm>
            <a:custGeom>
              <a:avLst/>
              <a:gdLst/>
              <a:ahLst/>
              <a:cxnLst/>
              <a:rect l="l" t="t" r="r" b="b"/>
              <a:pathLst>
                <a:path w="780" h="1280" extrusionOk="0">
                  <a:moveTo>
                    <a:pt x="438" y="290"/>
                  </a:moveTo>
                  <a:cubicBezTo>
                    <a:pt x="456" y="296"/>
                    <a:pt x="488" y="296"/>
                    <a:pt x="506" y="304"/>
                  </a:cubicBezTo>
                  <a:cubicBezTo>
                    <a:pt x="520" y="480"/>
                    <a:pt x="532" y="684"/>
                    <a:pt x="551" y="879"/>
                  </a:cubicBezTo>
                  <a:lnTo>
                    <a:pt x="286" y="854"/>
                  </a:lnTo>
                  <a:cubicBezTo>
                    <a:pt x="336" y="664"/>
                    <a:pt x="386" y="474"/>
                    <a:pt x="438" y="290"/>
                  </a:cubicBezTo>
                  <a:close/>
                  <a:moveTo>
                    <a:pt x="406" y="0"/>
                  </a:moveTo>
                  <a:cubicBezTo>
                    <a:pt x="266" y="398"/>
                    <a:pt x="134" y="803"/>
                    <a:pt x="0" y="1207"/>
                  </a:cubicBezTo>
                  <a:cubicBezTo>
                    <a:pt x="70" y="1207"/>
                    <a:pt x="120" y="1221"/>
                    <a:pt x="184" y="1227"/>
                  </a:cubicBezTo>
                  <a:cubicBezTo>
                    <a:pt x="210" y="1145"/>
                    <a:pt x="228" y="1055"/>
                    <a:pt x="254" y="974"/>
                  </a:cubicBezTo>
                  <a:lnTo>
                    <a:pt x="558" y="999"/>
                  </a:lnTo>
                  <a:cubicBezTo>
                    <a:pt x="570" y="1093"/>
                    <a:pt x="576" y="1195"/>
                    <a:pt x="582" y="1277"/>
                  </a:cubicBezTo>
                  <a:cubicBezTo>
                    <a:pt x="624" y="1277"/>
                    <a:pt x="672" y="1280"/>
                    <a:pt x="717" y="1280"/>
                  </a:cubicBezTo>
                  <a:cubicBezTo>
                    <a:pt x="739" y="1280"/>
                    <a:pt x="760" y="1279"/>
                    <a:pt x="779" y="1277"/>
                  </a:cubicBezTo>
                  <a:cubicBezTo>
                    <a:pt x="728" y="892"/>
                    <a:pt x="665" y="410"/>
                    <a:pt x="614" y="25"/>
                  </a:cubicBezTo>
                  <a:cubicBezTo>
                    <a:pt x="538" y="19"/>
                    <a:pt x="476" y="6"/>
                    <a:pt x="406" y="0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216998" y="3562679"/>
              <a:ext cx="69418" cy="185497"/>
            </a:xfrm>
            <a:custGeom>
              <a:avLst/>
              <a:gdLst/>
              <a:ahLst/>
              <a:cxnLst/>
              <a:rect l="l" t="t" r="r" b="b"/>
              <a:pathLst>
                <a:path w="488" h="1304" extrusionOk="0">
                  <a:moveTo>
                    <a:pt x="56" y="1"/>
                  </a:moveTo>
                  <a:lnTo>
                    <a:pt x="0" y="1259"/>
                  </a:lnTo>
                  <a:lnTo>
                    <a:pt x="487" y="1303"/>
                  </a:lnTo>
                  <a:lnTo>
                    <a:pt x="474" y="1127"/>
                  </a:lnTo>
                  <a:lnTo>
                    <a:pt x="140" y="1095"/>
                  </a:lnTo>
                  <a:lnTo>
                    <a:pt x="222" y="26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310457" y="3568938"/>
              <a:ext cx="80229" cy="184644"/>
            </a:xfrm>
            <a:custGeom>
              <a:avLst/>
              <a:gdLst/>
              <a:ahLst/>
              <a:cxnLst/>
              <a:rect l="l" t="t" r="r" b="b"/>
              <a:pathLst>
                <a:path w="564" h="1298" extrusionOk="0">
                  <a:moveTo>
                    <a:pt x="58" y="1"/>
                  </a:moveTo>
                  <a:lnTo>
                    <a:pt x="0" y="1259"/>
                  </a:lnTo>
                  <a:lnTo>
                    <a:pt x="488" y="1297"/>
                  </a:lnTo>
                  <a:lnTo>
                    <a:pt x="476" y="1121"/>
                  </a:lnTo>
                  <a:lnTo>
                    <a:pt x="134" y="1095"/>
                  </a:lnTo>
                  <a:lnTo>
                    <a:pt x="166" y="696"/>
                  </a:lnTo>
                  <a:lnTo>
                    <a:pt x="406" y="728"/>
                  </a:lnTo>
                  <a:lnTo>
                    <a:pt x="482" y="564"/>
                  </a:lnTo>
                  <a:lnTo>
                    <a:pt x="178" y="564"/>
                  </a:lnTo>
                  <a:lnTo>
                    <a:pt x="210" y="190"/>
                  </a:lnTo>
                  <a:lnTo>
                    <a:pt x="526" y="240"/>
                  </a:lnTo>
                  <a:lnTo>
                    <a:pt x="564" y="51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37"/>
          <p:cNvGrpSpPr/>
          <p:nvPr/>
        </p:nvGrpSpPr>
        <p:grpSpPr>
          <a:xfrm>
            <a:off x="2701278" y="3878132"/>
            <a:ext cx="1841557" cy="977598"/>
            <a:chOff x="4860500" y="2464137"/>
            <a:chExt cx="3891710" cy="2065929"/>
          </a:xfrm>
        </p:grpSpPr>
        <p:sp>
          <p:nvSpPr>
            <p:cNvPr id="483" name="Google Shape;483;p37"/>
            <p:cNvSpPr/>
            <p:nvPr/>
          </p:nvSpPr>
          <p:spPr>
            <a:xfrm>
              <a:off x="7226683" y="3840075"/>
              <a:ext cx="369091" cy="416315"/>
            </a:xfrm>
            <a:custGeom>
              <a:avLst/>
              <a:gdLst/>
              <a:ahLst/>
              <a:cxnLst/>
              <a:rect l="l" t="t" r="r" b="b"/>
              <a:pathLst>
                <a:path w="2290" h="2583" extrusionOk="0">
                  <a:moveTo>
                    <a:pt x="1315" y="0"/>
                  </a:moveTo>
                  <a:cubicBezTo>
                    <a:pt x="1299" y="0"/>
                    <a:pt x="1283" y="1"/>
                    <a:pt x="1266" y="2"/>
                  </a:cubicBezTo>
                  <a:cubicBezTo>
                    <a:pt x="507" y="72"/>
                    <a:pt x="146" y="1730"/>
                    <a:pt x="0" y="2583"/>
                  </a:cubicBezTo>
                  <a:lnTo>
                    <a:pt x="2253" y="2583"/>
                  </a:lnTo>
                  <a:cubicBezTo>
                    <a:pt x="2253" y="2583"/>
                    <a:pt x="2290" y="0"/>
                    <a:pt x="1315" y="0"/>
                  </a:cubicBez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6910784" y="3808646"/>
              <a:ext cx="461766" cy="721419"/>
            </a:xfrm>
            <a:custGeom>
              <a:avLst/>
              <a:gdLst/>
              <a:ahLst/>
              <a:cxnLst/>
              <a:rect l="l" t="t" r="r" b="b"/>
              <a:pathLst>
                <a:path w="2865" h="4476" extrusionOk="0">
                  <a:moveTo>
                    <a:pt x="2667" y="0"/>
                  </a:moveTo>
                  <a:cubicBezTo>
                    <a:pt x="2166" y="0"/>
                    <a:pt x="1700" y="22"/>
                    <a:pt x="1303" y="89"/>
                  </a:cubicBezTo>
                  <a:cubicBezTo>
                    <a:pt x="1303" y="89"/>
                    <a:pt x="474" y="710"/>
                    <a:pt x="304" y="1811"/>
                  </a:cubicBezTo>
                  <a:cubicBezTo>
                    <a:pt x="0" y="3803"/>
                    <a:pt x="784" y="4340"/>
                    <a:pt x="784" y="4340"/>
                  </a:cubicBezTo>
                  <a:cubicBezTo>
                    <a:pt x="1213" y="4435"/>
                    <a:pt x="1672" y="4476"/>
                    <a:pt x="2157" y="4476"/>
                  </a:cubicBezTo>
                  <a:cubicBezTo>
                    <a:pt x="2222" y="4476"/>
                    <a:pt x="2287" y="4475"/>
                    <a:pt x="2353" y="4474"/>
                  </a:cubicBezTo>
                  <a:lnTo>
                    <a:pt x="2865" y="1"/>
                  </a:lnTo>
                  <a:cubicBezTo>
                    <a:pt x="2798" y="1"/>
                    <a:pt x="2732" y="0"/>
                    <a:pt x="2667" y="0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7142550" y="3808808"/>
              <a:ext cx="377633" cy="721097"/>
            </a:xfrm>
            <a:custGeom>
              <a:avLst/>
              <a:gdLst/>
              <a:ahLst/>
              <a:cxnLst/>
              <a:rect l="l" t="t" r="r" b="b"/>
              <a:pathLst>
                <a:path w="2343" h="4474" extrusionOk="0">
                  <a:moveTo>
                    <a:pt x="1443" y="0"/>
                  </a:moveTo>
                  <a:cubicBezTo>
                    <a:pt x="1437" y="0"/>
                    <a:pt x="1432" y="0"/>
                    <a:pt x="1427" y="0"/>
                  </a:cubicBezTo>
                  <a:cubicBezTo>
                    <a:pt x="858" y="26"/>
                    <a:pt x="276" y="1045"/>
                    <a:pt x="137" y="2278"/>
                  </a:cubicBezTo>
                  <a:cubicBezTo>
                    <a:pt x="0" y="3502"/>
                    <a:pt x="337" y="4473"/>
                    <a:pt x="894" y="4473"/>
                  </a:cubicBezTo>
                  <a:cubicBezTo>
                    <a:pt x="901" y="4473"/>
                    <a:pt x="908" y="4473"/>
                    <a:pt x="915" y="4473"/>
                  </a:cubicBezTo>
                  <a:cubicBezTo>
                    <a:pt x="1491" y="4453"/>
                    <a:pt x="2066" y="3428"/>
                    <a:pt x="2206" y="2196"/>
                  </a:cubicBezTo>
                  <a:cubicBezTo>
                    <a:pt x="2343" y="973"/>
                    <a:pt x="2003" y="0"/>
                    <a:pt x="1443" y="0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7214434" y="3936135"/>
              <a:ext cx="227418" cy="477400"/>
            </a:xfrm>
            <a:custGeom>
              <a:avLst/>
              <a:gdLst/>
              <a:ahLst/>
              <a:cxnLst/>
              <a:rect l="l" t="t" r="r" b="b"/>
              <a:pathLst>
                <a:path w="1411" h="2962" extrusionOk="0">
                  <a:moveTo>
                    <a:pt x="893" y="1"/>
                  </a:moveTo>
                  <a:cubicBezTo>
                    <a:pt x="886" y="1"/>
                    <a:pt x="880" y="1"/>
                    <a:pt x="873" y="1"/>
                  </a:cubicBezTo>
                  <a:cubicBezTo>
                    <a:pt x="855" y="1"/>
                    <a:pt x="829" y="7"/>
                    <a:pt x="805" y="13"/>
                  </a:cubicBezTo>
                  <a:cubicBezTo>
                    <a:pt x="494" y="115"/>
                    <a:pt x="178" y="760"/>
                    <a:pt x="90" y="1519"/>
                  </a:cubicBezTo>
                  <a:cubicBezTo>
                    <a:pt x="0" y="2259"/>
                    <a:pt x="152" y="2860"/>
                    <a:pt x="438" y="2949"/>
                  </a:cubicBezTo>
                  <a:cubicBezTo>
                    <a:pt x="463" y="2956"/>
                    <a:pt x="494" y="2962"/>
                    <a:pt x="526" y="2962"/>
                  </a:cubicBezTo>
                  <a:cubicBezTo>
                    <a:pt x="861" y="2936"/>
                    <a:pt x="1222" y="2259"/>
                    <a:pt x="1317" y="1437"/>
                  </a:cubicBezTo>
                  <a:cubicBezTo>
                    <a:pt x="1410" y="636"/>
                    <a:pt x="1222" y="1"/>
                    <a:pt x="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5107256" y="3761584"/>
              <a:ext cx="630194" cy="720613"/>
            </a:xfrm>
            <a:custGeom>
              <a:avLst/>
              <a:gdLst/>
              <a:ahLst/>
              <a:cxnLst/>
              <a:rect l="l" t="t" r="r" b="b"/>
              <a:pathLst>
                <a:path w="3910" h="4471" extrusionOk="0">
                  <a:moveTo>
                    <a:pt x="2541" y="1"/>
                  </a:moveTo>
                  <a:cubicBezTo>
                    <a:pt x="1976" y="1"/>
                    <a:pt x="1451" y="24"/>
                    <a:pt x="1005" y="97"/>
                  </a:cubicBezTo>
                  <a:cubicBezTo>
                    <a:pt x="1005" y="97"/>
                    <a:pt x="152" y="717"/>
                    <a:pt x="94" y="1818"/>
                  </a:cubicBezTo>
                  <a:cubicBezTo>
                    <a:pt x="0" y="3805"/>
                    <a:pt x="955" y="4342"/>
                    <a:pt x="955" y="4342"/>
                  </a:cubicBezTo>
                  <a:cubicBezTo>
                    <a:pt x="1446" y="4430"/>
                    <a:pt x="1970" y="4470"/>
                    <a:pt x="2516" y="4470"/>
                  </a:cubicBezTo>
                  <a:cubicBezTo>
                    <a:pt x="2590" y="4470"/>
                    <a:pt x="2664" y="4470"/>
                    <a:pt x="2739" y="4468"/>
                  </a:cubicBezTo>
                  <a:cubicBezTo>
                    <a:pt x="3378" y="4442"/>
                    <a:pt x="3903" y="3425"/>
                    <a:pt x="3903" y="2191"/>
                  </a:cubicBezTo>
                  <a:cubicBezTo>
                    <a:pt x="3909" y="970"/>
                    <a:pt x="3406" y="2"/>
                    <a:pt x="2769" y="2"/>
                  </a:cubicBezTo>
                  <a:cubicBezTo>
                    <a:pt x="2763" y="2"/>
                    <a:pt x="2757" y="2"/>
                    <a:pt x="2751" y="2"/>
                  </a:cubicBezTo>
                  <a:cubicBezTo>
                    <a:pt x="2681" y="1"/>
                    <a:pt x="2611" y="1"/>
                    <a:pt x="2541" y="1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8324755" y="3625231"/>
              <a:ext cx="265778" cy="397780"/>
            </a:xfrm>
            <a:custGeom>
              <a:avLst/>
              <a:gdLst/>
              <a:ahLst/>
              <a:cxnLst/>
              <a:rect l="l" t="t" r="r" b="b"/>
              <a:pathLst>
                <a:path w="1649" h="2468" extrusionOk="0">
                  <a:moveTo>
                    <a:pt x="1018" y="0"/>
                  </a:moveTo>
                  <a:cubicBezTo>
                    <a:pt x="1014" y="0"/>
                    <a:pt x="1010" y="1"/>
                    <a:pt x="1006" y="1"/>
                  </a:cubicBezTo>
                  <a:cubicBezTo>
                    <a:pt x="494" y="33"/>
                    <a:pt x="127" y="1753"/>
                    <a:pt x="1" y="2468"/>
                  </a:cubicBezTo>
                  <a:lnTo>
                    <a:pt x="1475" y="2404"/>
                  </a:lnTo>
                  <a:cubicBezTo>
                    <a:pt x="1475" y="2404"/>
                    <a:pt x="1649" y="0"/>
                    <a:pt x="1018" y="0"/>
                  </a:cubicBez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8030131" y="3629260"/>
              <a:ext cx="389560" cy="608919"/>
            </a:xfrm>
            <a:custGeom>
              <a:avLst/>
              <a:gdLst/>
              <a:ahLst/>
              <a:cxnLst/>
              <a:rect l="l" t="t" r="r" b="b"/>
              <a:pathLst>
                <a:path w="2417" h="3778" extrusionOk="0">
                  <a:moveTo>
                    <a:pt x="2208" y="0"/>
                  </a:moveTo>
                  <a:cubicBezTo>
                    <a:pt x="1802" y="0"/>
                    <a:pt x="1425" y="18"/>
                    <a:pt x="1095" y="77"/>
                  </a:cubicBezTo>
                  <a:cubicBezTo>
                    <a:pt x="1095" y="77"/>
                    <a:pt x="399" y="595"/>
                    <a:pt x="253" y="1532"/>
                  </a:cubicBezTo>
                  <a:cubicBezTo>
                    <a:pt x="1" y="3214"/>
                    <a:pt x="664" y="3663"/>
                    <a:pt x="664" y="3663"/>
                  </a:cubicBezTo>
                  <a:cubicBezTo>
                    <a:pt x="1042" y="3746"/>
                    <a:pt x="1447" y="3778"/>
                    <a:pt x="1873" y="3778"/>
                  </a:cubicBezTo>
                  <a:cubicBezTo>
                    <a:pt x="1911" y="3778"/>
                    <a:pt x="1948" y="3778"/>
                    <a:pt x="1986" y="3777"/>
                  </a:cubicBezTo>
                  <a:lnTo>
                    <a:pt x="2416" y="2"/>
                  </a:lnTo>
                  <a:cubicBezTo>
                    <a:pt x="2346" y="1"/>
                    <a:pt x="2277" y="0"/>
                    <a:pt x="2208" y="0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8225150" y="3629421"/>
              <a:ext cx="319771" cy="608758"/>
            </a:xfrm>
            <a:custGeom>
              <a:avLst/>
              <a:gdLst/>
              <a:ahLst/>
              <a:cxnLst/>
              <a:rect l="l" t="t" r="r" b="b"/>
              <a:pathLst>
                <a:path w="1984" h="3777" extrusionOk="0">
                  <a:moveTo>
                    <a:pt x="1223" y="0"/>
                  </a:moveTo>
                  <a:cubicBezTo>
                    <a:pt x="1217" y="0"/>
                    <a:pt x="1212" y="0"/>
                    <a:pt x="1206" y="1"/>
                  </a:cubicBezTo>
                  <a:cubicBezTo>
                    <a:pt x="726" y="19"/>
                    <a:pt x="239" y="880"/>
                    <a:pt x="119" y="1922"/>
                  </a:cubicBezTo>
                  <a:cubicBezTo>
                    <a:pt x="1" y="2955"/>
                    <a:pt x="288" y="3776"/>
                    <a:pt x="760" y="3776"/>
                  </a:cubicBezTo>
                  <a:cubicBezTo>
                    <a:pt x="765" y="3776"/>
                    <a:pt x="771" y="3776"/>
                    <a:pt x="776" y="3776"/>
                  </a:cubicBezTo>
                  <a:cubicBezTo>
                    <a:pt x="1258" y="3758"/>
                    <a:pt x="1745" y="2897"/>
                    <a:pt x="1865" y="1854"/>
                  </a:cubicBezTo>
                  <a:cubicBezTo>
                    <a:pt x="1983" y="822"/>
                    <a:pt x="1700" y="0"/>
                    <a:pt x="1223" y="0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8286074" y="3736279"/>
              <a:ext cx="192604" cy="403421"/>
            </a:xfrm>
            <a:custGeom>
              <a:avLst/>
              <a:gdLst/>
              <a:ahLst/>
              <a:cxnLst/>
              <a:rect l="l" t="t" r="r" b="b"/>
              <a:pathLst>
                <a:path w="1195" h="2503" extrusionOk="0">
                  <a:moveTo>
                    <a:pt x="754" y="1"/>
                  </a:moveTo>
                  <a:cubicBezTo>
                    <a:pt x="750" y="1"/>
                    <a:pt x="745" y="1"/>
                    <a:pt x="740" y="1"/>
                  </a:cubicBezTo>
                  <a:cubicBezTo>
                    <a:pt x="722" y="1"/>
                    <a:pt x="702" y="7"/>
                    <a:pt x="684" y="15"/>
                  </a:cubicBezTo>
                  <a:cubicBezTo>
                    <a:pt x="418" y="103"/>
                    <a:pt x="153" y="646"/>
                    <a:pt x="77" y="1285"/>
                  </a:cubicBezTo>
                  <a:cubicBezTo>
                    <a:pt x="1" y="1912"/>
                    <a:pt x="133" y="2418"/>
                    <a:pt x="367" y="2494"/>
                  </a:cubicBezTo>
                  <a:cubicBezTo>
                    <a:pt x="385" y="2498"/>
                    <a:pt x="403" y="2502"/>
                    <a:pt x="421" y="2502"/>
                  </a:cubicBezTo>
                  <a:cubicBezTo>
                    <a:pt x="428" y="2502"/>
                    <a:pt x="435" y="2502"/>
                    <a:pt x="442" y="2500"/>
                  </a:cubicBezTo>
                  <a:cubicBezTo>
                    <a:pt x="734" y="2482"/>
                    <a:pt x="1032" y="1912"/>
                    <a:pt x="1114" y="1222"/>
                  </a:cubicBezTo>
                  <a:cubicBezTo>
                    <a:pt x="1194" y="538"/>
                    <a:pt x="1037" y="1"/>
                    <a:pt x="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860500" y="2464137"/>
              <a:ext cx="3307311" cy="1967141"/>
            </a:xfrm>
            <a:custGeom>
              <a:avLst/>
              <a:gdLst/>
              <a:ahLst/>
              <a:cxnLst/>
              <a:rect l="l" t="t" r="r" b="b"/>
              <a:pathLst>
                <a:path w="20520" h="12205" extrusionOk="0">
                  <a:moveTo>
                    <a:pt x="15026" y="1"/>
                  </a:moveTo>
                  <a:cubicBezTo>
                    <a:pt x="12996" y="1"/>
                    <a:pt x="10944" y="165"/>
                    <a:pt x="8944" y="557"/>
                  </a:cubicBezTo>
                  <a:cubicBezTo>
                    <a:pt x="8021" y="1480"/>
                    <a:pt x="7166" y="2625"/>
                    <a:pt x="6427" y="3967"/>
                  </a:cubicBezTo>
                  <a:cubicBezTo>
                    <a:pt x="4662" y="4618"/>
                    <a:pt x="2872" y="5547"/>
                    <a:pt x="1056" y="6667"/>
                  </a:cubicBezTo>
                  <a:cubicBezTo>
                    <a:pt x="1026" y="6679"/>
                    <a:pt x="988" y="6705"/>
                    <a:pt x="956" y="6723"/>
                  </a:cubicBezTo>
                  <a:cubicBezTo>
                    <a:pt x="582" y="7053"/>
                    <a:pt x="311" y="7762"/>
                    <a:pt x="159" y="8469"/>
                  </a:cubicBezTo>
                  <a:cubicBezTo>
                    <a:pt x="51" y="8976"/>
                    <a:pt x="1" y="9488"/>
                    <a:pt x="31" y="9855"/>
                  </a:cubicBezTo>
                  <a:cubicBezTo>
                    <a:pt x="183" y="10545"/>
                    <a:pt x="532" y="10994"/>
                    <a:pt x="1026" y="11158"/>
                  </a:cubicBezTo>
                  <a:cubicBezTo>
                    <a:pt x="4223" y="11844"/>
                    <a:pt x="7625" y="12204"/>
                    <a:pt x="11247" y="12204"/>
                  </a:cubicBezTo>
                  <a:cubicBezTo>
                    <a:pt x="11401" y="12204"/>
                    <a:pt x="11555" y="12204"/>
                    <a:pt x="11709" y="12202"/>
                  </a:cubicBezTo>
                  <a:cubicBezTo>
                    <a:pt x="11507" y="11893"/>
                    <a:pt x="11393" y="11500"/>
                    <a:pt x="11431" y="10982"/>
                  </a:cubicBezTo>
                  <a:cubicBezTo>
                    <a:pt x="11569" y="9704"/>
                    <a:pt x="11867" y="8515"/>
                    <a:pt x="12336" y="7414"/>
                  </a:cubicBezTo>
                  <a:cubicBezTo>
                    <a:pt x="13720" y="6206"/>
                    <a:pt x="15055" y="5193"/>
                    <a:pt x="16251" y="4668"/>
                  </a:cubicBezTo>
                  <a:cubicBezTo>
                    <a:pt x="16807" y="3182"/>
                    <a:pt x="17421" y="1771"/>
                    <a:pt x="18097" y="437"/>
                  </a:cubicBezTo>
                  <a:cubicBezTo>
                    <a:pt x="18656" y="376"/>
                    <a:pt x="19210" y="343"/>
                    <a:pt x="19750" y="343"/>
                  </a:cubicBezTo>
                  <a:cubicBezTo>
                    <a:pt x="20010" y="343"/>
                    <a:pt x="20267" y="351"/>
                    <a:pt x="20520" y="367"/>
                  </a:cubicBezTo>
                  <a:cubicBezTo>
                    <a:pt x="18744" y="139"/>
                    <a:pt x="16894" y="1"/>
                    <a:pt x="1502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3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6696584" y="2519258"/>
              <a:ext cx="2055626" cy="1911697"/>
            </a:xfrm>
            <a:custGeom>
              <a:avLst/>
              <a:gdLst/>
              <a:ahLst/>
              <a:cxnLst/>
              <a:rect l="l" t="t" r="r" b="b"/>
              <a:pathLst>
                <a:path w="12754" h="11861" extrusionOk="0">
                  <a:moveTo>
                    <a:pt x="8358" y="1"/>
                  </a:moveTo>
                  <a:cubicBezTo>
                    <a:pt x="7818" y="1"/>
                    <a:pt x="7264" y="34"/>
                    <a:pt x="6705" y="95"/>
                  </a:cubicBezTo>
                  <a:cubicBezTo>
                    <a:pt x="6029" y="1429"/>
                    <a:pt x="5415" y="2840"/>
                    <a:pt x="4859" y="4326"/>
                  </a:cubicBezTo>
                  <a:cubicBezTo>
                    <a:pt x="3663" y="4851"/>
                    <a:pt x="2328" y="5864"/>
                    <a:pt x="944" y="7072"/>
                  </a:cubicBezTo>
                  <a:cubicBezTo>
                    <a:pt x="475" y="8173"/>
                    <a:pt x="177" y="9362"/>
                    <a:pt x="39" y="10640"/>
                  </a:cubicBezTo>
                  <a:cubicBezTo>
                    <a:pt x="1" y="11158"/>
                    <a:pt x="115" y="11551"/>
                    <a:pt x="317" y="11860"/>
                  </a:cubicBezTo>
                  <a:lnTo>
                    <a:pt x="3221" y="11285"/>
                  </a:lnTo>
                  <a:cubicBezTo>
                    <a:pt x="3221" y="11285"/>
                    <a:pt x="3245" y="11082"/>
                    <a:pt x="3289" y="10778"/>
                  </a:cubicBezTo>
                  <a:cubicBezTo>
                    <a:pt x="3435" y="9925"/>
                    <a:pt x="3796" y="8267"/>
                    <a:pt x="4555" y="8197"/>
                  </a:cubicBezTo>
                  <a:cubicBezTo>
                    <a:pt x="4572" y="8196"/>
                    <a:pt x="4588" y="8195"/>
                    <a:pt x="4604" y="8195"/>
                  </a:cubicBezTo>
                  <a:cubicBezTo>
                    <a:pt x="5579" y="8195"/>
                    <a:pt x="5542" y="10778"/>
                    <a:pt x="5542" y="10778"/>
                  </a:cubicBezTo>
                  <a:lnTo>
                    <a:pt x="10045" y="9633"/>
                  </a:lnTo>
                  <a:cubicBezTo>
                    <a:pt x="10045" y="9633"/>
                    <a:pt x="10065" y="9513"/>
                    <a:pt x="10103" y="9330"/>
                  </a:cubicBezTo>
                  <a:cubicBezTo>
                    <a:pt x="10229" y="8615"/>
                    <a:pt x="10596" y="6895"/>
                    <a:pt x="11108" y="6863"/>
                  </a:cubicBezTo>
                  <a:cubicBezTo>
                    <a:pt x="11112" y="6863"/>
                    <a:pt x="11116" y="6862"/>
                    <a:pt x="11120" y="6862"/>
                  </a:cubicBezTo>
                  <a:cubicBezTo>
                    <a:pt x="11751" y="6862"/>
                    <a:pt x="11577" y="9266"/>
                    <a:pt x="11577" y="9266"/>
                  </a:cubicBezTo>
                  <a:lnTo>
                    <a:pt x="12316" y="9014"/>
                  </a:lnTo>
                  <a:cubicBezTo>
                    <a:pt x="12753" y="7128"/>
                    <a:pt x="12639" y="5326"/>
                    <a:pt x="12094" y="3581"/>
                  </a:cubicBezTo>
                  <a:cubicBezTo>
                    <a:pt x="11533" y="2163"/>
                    <a:pt x="10488" y="1006"/>
                    <a:pt x="9128" y="25"/>
                  </a:cubicBezTo>
                  <a:cubicBezTo>
                    <a:pt x="8875" y="9"/>
                    <a:pt x="8618" y="1"/>
                    <a:pt x="835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4000">
                  <a:schemeClr val="accent5"/>
                </a:gs>
                <a:gs pos="6700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8029164" y="3227616"/>
              <a:ext cx="39810" cy="748497"/>
            </a:xfrm>
            <a:custGeom>
              <a:avLst/>
              <a:gdLst/>
              <a:ahLst/>
              <a:cxnLst/>
              <a:rect l="l" t="t" r="r" b="b"/>
              <a:pathLst>
                <a:path w="247" h="4644" extrusionOk="0">
                  <a:moveTo>
                    <a:pt x="1" y="1"/>
                  </a:moveTo>
                  <a:lnTo>
                    <a:pt x="1" y="1"/>
                  </a:lnTo>
                  <a:cubicBezTo>
                    <a:pt x="89" y="1349"/>
                    <a:pt x="152" y="2715"/>
                    <a:pt x="45" y="4062"/>
                  </a:cubicBezTo>
                  <a:lnTo>
                    <a:pt x="39" y="4643"/>
                  </a:lnTo>
                  <a:lnTo>
                    <a:pt x="115" y="4068"/>
                  </a:lnTo>
                  <a:cubicBezTo>
                    <a:pt x="183" y="2721"/>
                    <a:pt x="247" y="1335"/>
                    <a:pt x="1" y="1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7608019" y="3265330"/>
              <a:ext cx="54316" cy="803780"/>
            </a:xfrm>
            <a:custGeom>
              <a:avLst/>
              <a:gdLst/>
              <a:ahLst/>
              <a:cxnLst/>
              <a:rect l="l" t="t" r="r" b="b"/>
              <a:pathLst>
                <a:path w="337" h="4987" extrusionOk="0">
                  <a:moveTo>
                    <a:pt x="1" y="1"/>
                  </a:moveTo>
                  <a:lnTo>
                    <a:pt x="1" y="1"/>
                  </a:lnTo>
                  <a:cubicBezTo>
                    <a:pt x="177" y="1443"/>
                    <a:pt x="299" y="2905"/>
                    <a:pt x="247" y="4359"/>
                  </a:cubicBezTo>
                  <a:lnTo>
                    <a:pt x="261" y="4986"/>
                  </a:lnTo>
                  <a:lnTo>
                    <a:pt x="317" y="4359"/>
                  </a:lnTo>
                  <a:cubicBezTo>
                    <a:pt x="336" y="2911"/>
                    <a:pt x="329" y="1425"/>
                    <a:pt x="1" y="1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8226923" y="3159439"/>
              <a:ext cx="174391" cy="750592"/>
            </a:xfrm>
            <a:custGeom>
              <a:avLst/>
              <a:gdLst/>
              <a:ahLst/>
              <a:cxnLst/>
              <a:rect l="l" t="t" r="r" b="b"/>
              <a:pathLst>
                <a:path w="1082" h="4657" extrusionOk="0">
                  <a:moveTo>
                    <a:pt x="861" y="0"/>
                  </a:moveTo>
                  <a:cubicBezTo>
                    <a:pt x="861" y="322"/>
                    <a:pt x="885" y="967"/>
                    <a:pt x="917" y="1285"/>
                  </a:cubicBezTo>
                  <a:lnTo>
                    <a:pt x="1012" y="2547"/>
                  </a:lnTo>
                  <a:lnTo>
                    <a:pt x="1012" y="2547"/>
                  </a:lnTo>
                  <a:cubicBezTo>
                    <a:pt x="350" y="3028"/>
                    <a:pt x="70" y="3871"/>
                    <a:pt x="0" y="4656"/>
                  </a:cubicBezTo>
                  <a:cubicBezTo>
                    <a:pt x="178" y="3897"/>
                    <a:pt x="406" y="3049"/>
                    <a:pt x="1081" y="2581"/>
                  </a:cubicBezTo>
                  <a:cubicBezTo>
                    <a:pt x="1025" y="1848"/>
                    <a:pt x="967" y="721"/>
                    <a:pt x="861" y="0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5941005" y="2525544"/>
              <a:ext cx="1801775" cy="659206"/>
            </a:xfrm>
            <a:custGeom>
              <a:avLst/>
              <a:gdLst/>
              <a:ahLst/>
              <a:cxnLst/>
              <a:rect l="l" t="t" r="r" b="b"/>
              <a:pathLst>
                <a:path w="11179" h="4090" extrusionOk="0">
                  <a:moveTo>
                    <a:pt x="8197" y="0"/>
                  </a:moveTo>
                  <a:cubicBezTo>
                    <a:pt x="6176" y="0"/>
                    <a:pt x="4223" y="68"/>
                    <a:pt x="2330" y="302"/>
                  </a:cubicBezTo>
                  <a:cubicBezTo>
                    <a:pt x="2310" y="322"/>
                    <a:pt x="2284" y="346"/>
                    <a:pt x="2260" y="372"/>
                  </a:cubicBezTo>
                  <a:cubicBezTo>
                    <a:pt x="1411" y="1245"/>
                    <a:pt x="704" y="2257"/>
                    <a:pt x="83" y="3458"/>
                  </a:cubicBezTo>
                  <a:cubicBezTo>
                    <a:pt x="59" y="3516"/>
                    <a:pt x="27" y="3572"/>
                    <a:pt x="1" y="3623"/>
                  </a:cubicBezTo>
                  <a:cubicBezTo>
                    <a:pt x="1439" y="3945"/>
                    <a:pt x="3604" y="4089"/>
                    <a:pt x="6378" y="4089"/>
                  </a:cubicBezTo>
                  <a:cubicBezTo>
                    <a:pt x="7316" y="4089"/>
                    <a:pt x="8323" y="4073"/>
                    <a:pt x="9395" y="4041"/>
                  </a:cubicBezTo>
                  <a:cubicBezTo>
                    <a:pt x="9623" y="3428"/>
                    <a:pt x="9863" y="2833"/>
                    <a:pt x="10116" y="2257"/>
                  </a:cubicBezTo>
                  <a:cubicBezTo>
                    <a:pt x="10414" y="1554"/>
                    <a:pt x="10736" y="885"/>
                    <a:pt x="11071" y="246"/>
                  </a:cubicBezTo>
                  <a:cubicBezTo>
                    <a:pt x="11109" y="176"/>
                    <a:pt x="11141" y="106"/>
                    <a:pt x="11179" y="36"/>
                  </a:cubicBezTo>
                  <a:cubicBezTo>
                    <a:pt x="10168" y="16"/>
                    <a:pt x="9175" y="0"/>
                    <a:pt x="8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7556927" y="2548592"/>
              <a:ext cx="995256" cy="671133"/>
            </a:xfrm>
            <a:custGeom>
              <a:avLst/>
              <a:gdLst/>
              <a:ahLst/>
              <a:cxnLst/>
              <a:rect l="l" t="t" r="r" b="b"/>
              <a:pathLst>
                <a:path w="6175" h="4164" extrusionOk="0">
                  <a:moveTo>
                    <a:pt x="2995" y="1"/>
                  </a:moveTo>
                  <a:cubicBezTo>
                    <a:pt x="2873" y="1"/>
                    <a:pt x="2752" y="3"/>
                    <a:pt x="2633" y="7"/>
                  </a:cubicBezTo>
                  <a:cubicBezTo>
                    <a:pt x="2589" y="7"/>
                    <a:pt x="2544" y="7"/>
                    <a:pt x="2500" y="13"/>
                  </a:cubicBezTo>
                  <a:cubicBezTo>
                    <a:pt x="2158" y="27"/>
                    <a:pt x="1830" y="59"/>
                    <a:pt x="1513" y="109"/>
                  </a:cubicBezTo>
                  <a:cubicBezTo>
                    <a:pt x="1191" y="786"/>
                    <a:pt x="899" y="1463"/>
                    <a:pt x="653" y="2126"/>
                  </a:cubicBezTo>
                  <a:cubicBezTo>
                    <a:pt x="394" y="2816"/>
                    <a:pt x="178" y="3493"/>
                    <a:pt x="1" y="4164"/>
                  </a:cubicBezTo>
                  <a:cubicBezTo>
                    <a:pt x="981" y="4100"/>
                    <a:pt x="1924" y="4018"/>
                    <a:pt x="2797" y="3892"/>
                  </a:cubicBezTo>
                  <a:cubicBezTo>
                    <a:pt x="2855" y="3884"/>
                    <a:pt x="2911" y="3878"/>
                    <a:pt x="2969" y="3866"/>
                  </a:cubicBezTo>
                  <a:cubicBezTo>
                    <a:pt x="3626" y="3770"/>
                    <a:pt x="4239" y="3651"/>
                    <a:pt x="4803" y="3499"/>
                  </a:cubicBezTo>
                  <a:cubicBezTo>
                    <a:pt x="4828" y="3493"/>
                    <a:pt x="4853" y="3487"/>
                    <a:pt x="4878" y="3480"/>
                  </a:cubicBezTo>
                  <a:cubicBezTo>
                    <a:pt x="4904" y="3474"/>
                    <a:pt x="4929" y="3455"/>
                    <a:pt x="4960" y="3443"/>
                  </a:cubicBezTo>
                  <a:cubicBezTo>
                    <a:pt x="5460" y="3209"/>
                    <a:pt x="5903" y="2949"/>
                    <a:pt x="6175" y="2632"/>
                  </a:cubicBezTo>
                  <a:cubicBezTo>
                    <a:pt x="5580" y="1671"/>
                    <a:pt x="4828" y="868"/>
                    <a:pt x="3880" y="103"/>
                  </a:cubicBezTo>
                  <a:cubicBezTo>
                    <a:pt x="3848" y="77"/>
                    <a:pt x="3822" y="51"/>
                    <a:pt x="3790" y="27"/>
                  </a:cubicBezTo>
                  <a:cubicBezTo>
                    <a:pt x="3758" y="21"/>
                    <a:pt x="3728" y="21"/>
                    <a:pt x="3696" y="21"/>
                  </a:cubicBezTo>
                  <a:cubicBezTo>
                    <a:pt x="3456" y="8"/>
                    <a:pt x="3223" y="1"/>
                    <a:pt x="29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4885965" y="3538681"/>
              <a:ext cx="350878" cy="338790"/>
            </a:xfrm>
            <a:custGeom>
              <a:avLst/>
              <a:gdLst/>
              <a:ahLst/>
              <a:cxnLst/>
              <a:rect l="l" t="t" r="r" b="b"/>
              <a:pathLst>
                <a:path w="2177" h="2102" extrusionOk="0">
                  <a:moveTo>
                    <a:pt x="898" y="0"/>
                  </a:moveTo>
                  <a:cubicBezTo>
                    <a:pt x="868" y="12"/>
                    <a:pt x="830" y="38"/>
                    <a:pt x="798" y="56"/>
                  </a:cubicBezTo>
                  <a:cubicBezTo>
                    <a:pt x="424" y="386"/>
                    <a:pt x="153" y="1095"/>
                    <a:pt x="1" y="1802"/>
                  </a:cubicBezTo>
                  <a:cubicBezTo>
                    <a:pt x="576" y="1980"/>
                    <a:pt x="1183" y="2082"/>
                    <a:pt x="1785" y="2100"/>
                  </a:cubicBezTo>
                  <a:cubicBezTo>
                    <a:pt x="1804" y="2101"/>
                    <a:pt x="1824" y="2102"/>
                    <a:pt x="1843" y="2102"/>
                  </a:cubicBezTo>
                  <a:cubicBezTo>
                    <a:pt x="1932" y="2102"/>
                    <a:pt x="2019" y="2087"/>
                    <a:pt x="2075" y="2030"/>
                  </a:cubicBezTo>
                  <a:cubicBezTo>
                    <a:pt x="2176" y="1930"/>
                    <a:pt x="2138" y="1758"/>
                    <a:pt x="2088" y="1626"/>
                  </a:cubicBezTo>
                  <a:cubicBezTo>
                    <a:pt x="1835" y="993"/>
                    <a:pt x="1423" y="430"/>
                    <a:pt x="898" y="0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6383747" y="3636513"/>
              <a:ext cx="564918" cy="330570"/>
            </a:xfrm>
            <a:custGeom>
              <a:avLst/>
              <a:gdLst/>
              <a:ahLst/>
              <a:cxnLst/>
              <a:rect l="l" t="t" r="r" b="b"/>
              <a:pathLst>
                <a:path w="3505" h="2051" extrusionOk="0">
                  <a:moveTo>
                    <a:pt x="3081" y="1"/>
                  </a:moveTo>
                  <a:cubicBezTo>
                    <a:pt x="1966" y="254"/>
                    <a:pt x="949" y="766"/>
                    <a:pt x="228" y="1431"/>
                  </a:cubicBezTo>
                  <a:cubicBezTo>
                    <a:pt x="114" y="1537"/>
                    <a:pt x="0" y="1683"/>
                    <a:pt x="88" y="1796"/>
                  </a:cubicBezTo>
                  <a:cubicBezTo>
                    <a:pt x="152" y="1878"/>
                    <a:pt x="290" y="1910"/>
                    <a:pt x="424" y="1924"/>
                  </a:cubicBezTo>
                  <a:cubicBezTo>
                    <a:pt x="974" y="2007"/>
                    <a:pt x="1539" y="2046"/>
                    <a:pt x="2107" y="2046"/>
                  </a:cubicBezTo>
                  <a:cubicBezTo>
                    <a:pt x="2184" y="2046"/>
                    <a:pt x="2262" y="2045"/>
                    <a:pt x="2340" y="2044"/>
                  </a:cubicBezTo>
                  <a:lnTo>
                    <a:pt x="2340" y="2050"/>
                  </a:lnTo>
                  <a:cubicBezTo>
                    <a:pt x="2643" y="2044"/>
                    <a:pt x="2947" y="2030"/>
                    <a:pt x="3251" y="2006"/>
                  </a:cubicBezTo>
                  <a:cubicBezTo>
                    <a:pt x="3504" y="1341"/>
                    <a:pt x="3492" y="602"/>
                    <a:pt x="3087" y="7"/>
                  </a:cubicBezTo>
                  <a:cubicBezTo>
                    <a:pt x="3081" y="7"/>
                    <a:pt x="3081" y="1"/>
                    <a:pt x="3081" y="1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5193806" y="3983197"/>
              <a:ext cx="1203333" cy="291082"/>
            </a:xfrm>
            <a:custGeom>
              <a:avLst/>
              <a:gdLst/>
              <a:ahLst/>
              <a:cxnLst/>
              <a:rect l="l" t="t" r="r" b="b"/>
              <a:pathLst>
                <a:path w="7466" h="1806" extrusionOk="0">
                  <a:moveTo>
                    <a:pt x="1" y="1"/>
                  </a:moveTo>
                  <a:cubicBezTo>
                    <a:pt x="1" y="1"/>
                    <a:pt x="114" y="1063"/>
                    <a:pt x="418" y="1227"/>
                  </a:cubicBezTo>
                  <a:cubicBezTo>
                    <a:pt x="668" y="1360"/>
                    <a:pt x="4555" y="1806"/>
                    <a:pt x="6048" y="1806"/>
                  </a:cubicBezTo>
                  <a:cubicBezTo>
                    <a:pt x="6332" y="1806"/>
                    <a:pt x="6529" y="1790"/>
                    <a:pt x="6598" y="1753"/>
                  </a:cubicBezTo>
                  <a:cubicBezTo>
                    <a:pt x="7034" y="1511"/>
                    <a:pt x="7465" y="576"/>
                    <a:pt x="7465" y="576"/>
                  </a:cubicBezTo>
                  <a:cubicBezTo>
                    <a:pt x="4966" y="518"/>
                    <a:pt x="2480" y="323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5314202" y="3803650"/>
              <a:ext cx="990098" cy="83650"/>
            </a:xfrm>
            <a:custGeom>
              <a:avLst/>
              <a:gdLst/>
              <a:ahLst/>
              <a:cxnLst/>
              <a:rect l="l" t="t" r="r" b="b"/>
              <a:pathLst>
                <a:path w="6143" h="519" extrusionOk="0">
                  <a:moveTo>
                    <a:pt x="1" y="0"/>
                  </a:moveTo>
                  <a:cubicBezTo>
                    <a:pt x="1" y="0"/>
                    <a:pt x="1259" y="406"/>
                    <a:pt x="2556" y="488"/>
                  </a:cubicBezTo>
                  <a:cubicBezTo>
                    <a:pt x="2878" y="510"/>
                    <a:pt x="3264" y="518"/>
                    <a:pt x="3660" y="518"/>
                  </a:cubicBezTo>
                  <a:cubicBezTo>
                    <a:pt x="4851" y="518"/>
                    <a:pt x="6143" y="444"/>
                    <a:pt x="6143" y="44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5954221" y="2580182"/>
              <a:ext cx="697565" cy="502866"/>
            </a:xfrm>
            <a:custGeom>
              <a:avLst/>
              <a:gdLst/>
              <a:ahLst/>
              <a:cxnLst/>
              <a:rect l="l" t="t" r="r" b="b"/>
              <a:pathLst>
                <a:path w="4328" h="3120" extrusionOk="0">
                  <a:moveTo>
                    <a:pt x="4328" y="1"/>
                  </a:moveTo>
                  <a:lnTo>
                    <a:pt x="2178" y="33"/>
                  </a:lnTo>
                  <a:cubicBezTo>
                    <a:pt x="1329" y="906"/>
                    <a:pt x="622" y="1918"/>
                    <a:pt x="1" y="3119"/>
                  </a:cubicBezTo>
                  <a:lnTo>
                    <a:pt x="4189" y="2487"/>
                  </a:lnTo>
                  <a:lnTo>
                    <a:pt x="4328" y="1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6661932" y="2574057"/>
              <a:ext cx="417121" cy="402938"/>
            </a:xfrm>
            <a:custGeom>
              <a:avLst/>
              <a:gdLst/>
              <a:ahLst/>
              <a:cxnLst/>
              <a:rect l="l" t="t" r="r" b="b"/>
              <a:pathLst>
                <a:path w="2588" h="2500" extrusionOk="0">
                  <a:moveTo>
                    <a:pt x="2587" y="1"/>
                  </a:moveTo>
                  <a:lnTo>
                    <a:pt x="120" y="39"/>
                  </a:lnTo>
                  <a:lnTo>
                    <a:pt x="0" y="2500"/>
                  </a:lnTo>
                  <a:lnTo>
                    <a:pt x="2487" y="2126"/>
                  </a:lnTo>
                  <a:lnTo>
                    <a:pt x="2587" y="1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7090169" y="2573090"/>
              <a:ext cx="114434" cy="339757"/>
            </a:xfrm>
            <a:custGeom>
              <a:avLst/>
              <a:gdLst/>
              <a:ahLst/>
              <a:cxnLst/>
              <a:rect l="l" t="t" r="r" b="b"/>
              <a:pathLst>
                <a:path w="710" h="2108" extrusionOk="0">
                  <a:moveTo>
                    <a:pt x="88" y="1"/>
                  </a:moveTo>
                  <a:lnTo>
                    <a:pt x="0" y="2108"/>
                  </a:lnTo>
                  <a:lnTo>
                    <a:pt x="709" y="2000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7243928" y="2564870"/>
              <a:ext cx="481591" cy="324606"/>
            </a:xfrm>
            <a:custGeom>
              <a:avLst/>
              <a:gdLst/>
              <a:ahLst/>
              <a:cxnLst/>
              <a:rect l="l" t="t" r="r" b="b"/>
              <a:pathLst>
                <a:path w="2988" h="2014" extrusionOk="0">
                  <a:moveTo>
                    <a:pt x="2691" y="1"/>
                  </a:moveTo>
                  <a:cubicBezTo>
                    <a:pt x="1836" y="1"/>
                    <a:pt x="937" y="23"/>
                    <a:pt x="1" y="52"/>
                  </a:cubicBezTo>
                  <a:lnTo>
                    <a:pt x="418" y="1987"/>
                  </a:lnTo>
                  <a:cubicBezTo>
                    <a:pt x="956" y="1993"/>
                    <a:pt x="1495" y="2000"/>
                    <a:pt x="2032" y="2013"/>
                  </a:cubicBezTo>
                  <a:cubicBezTo>
                    <a:pt x="2330" y="1310"/>
                    <a:pt x="2652" y="641"/>
                    <a:pt x="2987" y="2"/>
                  </a:cubicBezTo>
                  <a:cubicBezTo>
                    <a:pt x="2889" y="1"/>
                    <a:pt x="2790" y="1"/>
                    <a:pt x="2691" y="1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7662173" y="2565998"/>
              <a:ext cx="796366" cy="362160"/>
            </a:xfrm>
            <a:custGeom>
              <a:avLst/>
              <a:gdLst/>
              <a:ahLst/>
              <a:cxnLst/>
              <a:rect l="l" t="t" r="r" b="b"/>
              <a:pathLst>
                <a:path w="4941" h="2247" extrusionOk="0">
                  <a:moveTo>
                    <a:pt x="860" y="1"/>
                  </a:moveTo>
                  <a:cubicBezTo>
                    <a:pt x="538" y="678"/>
                    <a:pt x="246" y="1355"/>
                    <a:pt x="0" y="2018"/>
                  </a:cubicBezTo>
                  <a:cubicBezTo>
                    <a:pt x="1601" y="2056"/>
                    <a:pt x="3213" y="2126"/>
                    <a:pt x="4940" y="2246"/>
                  </a:cubicBezTo>
                  <a:lnTo>
                    <a:pt x="3067" y="77"/>
                  </a:lnTo>
                  <a:cubicBezTo>
                    <a:pt x="2372" y="33"/>
                    <a:pt x="1632" y="7"/>
                    <a:pt x="860" y="1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6051247" y="2544079"/>
              <a:ext cx="1661070" cy="441781"/>
            </a:xfrm>
            <a:custGeom>
              <a:avLst/>
              <a:gdLst/>
              <a:ahLst/>
              <a:cxnLst/>
              <a:rect l="l" t="t" r="r" b="b"/>
              <a:pathLst>
                <a:path w="10306" h="2741" extrusionOk="0">
                  <a:moveTo>
                    <a:pt x="7856" y="1"/>
                  </a:moveTo>
                  <a:cubicBezTo>
                    <a:pt x="5628" y="1"/>
                    <a:pt x="3572" y="79"/>
                    <a:pt x="1760" y="269"/>
                  </a:cubicBezTo>
                  <a:cubicBezTo>
                    <a:pt x="1139" y="1022"/>
                    <a:pt x="557" y="1801"/>
                    <a:pt x="0" y="2604"/>
                  </a:cubicBezTo>
                  <a:cubicBezTo>
                    <a:pt x="1525" y="2687"/>
                    <a:pt x="3007" y="2740"/>
                    <a:pt x="4411" y="2740"/>
                  </a:cubicBezTo>
                  <a:cubicBezTo>
                    <a:pt x="6111" y="2740"/>
                    <a:pt x="7696" y="2662"/>
                    <a:pt x="9103" y="2464"/>
                  </a:cubicBezTo>
                  <a:lnTo>
                    <a:pt x="10305" y="29"/>
                  </a:lnTo>
                  <a:cubicBezTo>
                    <a:pt x="9469" y="11"/>
                    <a:pt x="8651" y="1"/>
                    <a:pt x="7856" y="1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6751706" y="3637480"/>
              <a:ext cx="196956" cy="329603"/>
            </a:xfrm>
            <a:custGeom>
              <a:avLst/>
              <a:gdLst/>
              <a:ahLst/>
              <a:cxnLst/>
              <a:rect l="l" t="t" r="r" b="b"/>
              <a:pathLst>
                <a:path w="1222" h="2045" extrusionOk="0">
                  <a:moveTo>
                    <a:pt x="804" y="1"/>
                  </a:moveTo>
                  <a:cubicBezTo>
                    <a:pt x="746" y="26"/>
                    <a:pt x="690" y="64"/>
                    <a:pt x="646" y="108"/>
                  </a:cubicBezTo>
                  <a:cubicBezTo>
                    <a:pt x="564" y="196"/>
                    <a:pt x="512" y="310"/>
                    <a:pt x="468" y="424"/>
                  </a:cubicBezTo>
                  <a:cubicBezTo>
                    <a:pt x="322" y="772"/>
                    <a:pt x="1" y="1525"/>
                    <a:pt x="57" y="2038"/>
                  </a:cubicBezTo>
                  <a:lnTo>
                    <a:pt x="57" y="2044"/>
                  </a:lnTo>
                  <a:cubicBezTo>
                    <a:pt x="360" y="2038"/>
                    <a:pt x="664" y="2024"/>
                    <a:pt x="968" y="2000"/>
                  </a:cubicBezTo>
                  <a:cubicBezTo>
                    <a:pt x="1221" y="1335"/>
                    <a:pt x="1209" y="596"/>
                    <a:pt x="804" y="1"/>
                  </a:cubicBezTo>
                  <a:close/>
                </a:path>
              </a:pathLst>
            </a:custGeom>
            <a:solidFill>
              <a:srgbClr val="F25816">
                <a:alpha val="51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5030538" y="3145256"/>
              <a:ext cx="755750" cy="393589"/>
            </a:xfrm>
            <a:custGeom>
              <a:avLst/>
              <a:gdLst/>
              <a:ahLst/>
              <a:cxnLst/>
              <a:rect l="l" t="t" r="r" b="b"/>
              <a:pathLst>
                <a:path w="4689" h="2442" extrusionOk="0">
                  <a:moveTo>
                    <a:pt x="4683" y="0"/>
                  </a:moveTo>
                  <a:cubicBezTo>
                    <a:pt x="3069" y="638"/>
                    <a:pt x="1513" y="1473"/>
                    <a:pt x="1" y="2441"/>
                  </a:cubicBezTo>
                  <a:cubicBezTo>
                    <a:pt x="1583" y="1467"/>
                    <a:pt x="3145" y="632"/>
                    <a:pt x="4689" y="6"/>
                  </a:cubicBezTo>
                  <a:cubicBezTo>
                    <a:pt x="4689" y="6"/>
                    <a:pt x="4683" y="6"/>
                    <a:pt x="4683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5030538" y="3103351"/>
              <a:ext cx="2455340" cy="541387"/>
            </a:xfrm>
            <a:custGeom>
              <a:avLst/>
              <a:gdLst/>
              <a:ahLst/>
              <a:cxnLst/>
              <a:rect l="l" t="t" r="r" b="b"/>
              <a:pathLst>
                <a:path w="15234" h="3359" extrusionOk="0">
                  <a:moveTo>
                    <a:pt x="5372" y="1"/>
                  </a:moveTo>
                  <a:cubicBezTo>
                    <a:pt x="5144" y="89"/>
                    <a:pt x="4917" y="171"/>
                    <a:pt x="4689" y="266"/>
                  </a:cubicBezTo>
                  <a:cubicBezTo>
                    <a:pt x="3145" y="892"/>
                    <a:pt x="1583" y="1727"/>
                    <a:pt x="1" y="2701"/>
                  </a:cubicBezTo>
                  <a:cubicBezTo>
                    <a:pt x="2911" y="3145"/>
                    <a:pt x="5929" y="3359"/>
                    <a:pt x="9041" y="3359"/>
                  </a:cubicBezTo>
                  <a:cubicBezTo>
                    <a:pt x="9825" y="3359"/>
                    <a:pt x="10616" y="3347"/>
                    <a:pt x="11413" y="3321"/>
                  </a:cubicBezTo>
                  <a:cubicBezTo>
                    <a:pt x="11419" y="3321"/>
                    <a:pt x="11425" y="3315"/>
                    <a:pt x="11433" y="3315"/>
                  </a:cubicBezTo>
                  <a:cubicBezTo>
                    <a:pt x="11722" y="3061"/>
                    <a:pt x="12014" y="2821"/>
                    <a:pt x="12298" y="2594"/>
                  </a:cubicBezTo>
                  <a:cubicBezTo>
                    <a:pt x="13222" y="1796"/>
                    <a:pt x="14196" y="1069"/>
                    <a:pt x="15208" y="664"/>
                  </a:cubicBezTo>
                  <a:cubicBezTo>
                    <a:pt x="15214" y="640"/>
                    <a:pt x="15220" y="620"/>
                    <a:pt x="15234" y="602"/>
                  </a:cubicBezTo>
                  <a:lnTo>
                    <a:pt x="15234" y="602"/>
                  </a:lnTo>
                  <a:cubicBezTo>
                    <a:pt x="14107" y="626"/>
                    <a:pt x="13027" y="652"/>
                    <a:pt x="11994" y="652"/>
                  </a:cubicBezTo>
                  <a:cubicBezTo>
                    <a:pt x="9293" y="652"/>
                    <a:pt x="6984" y="512"/>
                    <a:pt x="537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6873069" y="3200216"/>
              <a:ext cx="635191" cy="437429"/>
            </a:xfrm>
            <a:custGeom>
              <a:avLst/>
              <a:gdLst/>
              <a:ahLst/>
              <a:cxnLst/>
              <a:rect l="l" t="t" r="r" b="b"/>
              <a:pathLst>
                <a:path w="3941" h="2714" extrusionOk="0">
                  <a:moveTo>
                    <a:pt x="3802" y="1"/>
                  </a:moveTo>
                  <a:cubicBezTo>
                    <a:pt x="3788" y="19"/>
                    <a:pt x="3782" y="39"/>
                    <a:pt x="3776" y="63"/>
                  </a:cubicBezTo>
                  <a:cubicBezTo>
                    <a:pt x="3834" y="39"/>
                    <a:pt x="3884" y="19"/>
                    <a:pt x="3940" y="1"/>
                  </a:cubicBezTo>
                  <a:close/>
                  <a:moveTo>
                    <a:pt x="866" y="1993"/>
                  </a:moveTo>
                  <a:cubicBezTo>
                    <a:pt x="582" y="2220"/>
                    <a:pt x="290" y="2460"/>
                    <a:pt x="1" y="2714"/>
                  </a:cubicBezTo>
                  <a:cubicBezTo>
                    <a:pt x="13" y="2714"/>
                    <a:pt x="31" y="2708"/>
                    <a:pt x="45" y="2708"/>
                  </a:cubicBezTo>
                  <a:cubicBezTo>
                    <a:pt x="45" y="2708"/>
                    <a:pt x="45" y="2714"/>
                    <a:pt x="51" y="2714"/>
                  </a:cubicBezTo>
                  <a:cubicBezTo>
                    <a:pt x="316" y="2474"/>
                    <a:pt x="588" y="2226"/>
                    <a:pt x="866" y="1993"/>
                  </a:cubicBezTo>
                  <a:close/>
                </a:path>
              </a:pathLst>
            </a:custGeom>
            <a:solidFill>
              <a:srgbClr val="FFC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6869846" y="3636513"/>
              <a:ext cx="11443" cy="2095"/>
            </a:xfrm>
            <a:custGeom>
              <a:avLst/>
              <a:gdLst/>
              <a:ahLst/>
              <a:cxnLst/>
              <a:rect l="l" t="t" r="r" b="b"/>
              <a:pathLst>
                <a:path w="71" h="13" extrusionOk="0">
                  <a:moveTo>
                    <a:pt x="65" y="1"/>
                  </a:moveTo>
                  <a:cubicBezTo>
                    <a:pt x="51" y="1"/>
                    <a:pt x="33" y="7"/>
                    <a:pt x="21" y="7"/>
                  </a:cubicBezTo>
                  <a:cubicBezTo>
                    <a:pt x="13" y="7"/>
                    <a:pt x="7" y="13"/>
                    <a:pt x="1" y="13"/>
                  </a:cubicBezTo>
                  <a:cubicBezTo>
                    <a:pt x="27" y="13"/>
                    <a:pt x="45" y="13"/>
                    <a:pt x="71" y="7"/>
                  </a:cubicBezTo>
                  <a:cubicBezTo>
                    <a:pt x="65" y="7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FFF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7653792" y="3953703"/>
              <a:ext cx="620201" cy="228385"/>
            </a:xfrm>
            <a:custGeom>
              <a:avLst/>
              <a:gdLst/>
              <a:ahLst/>
              <a:cxnLst/>
              <a:rect l="l" t="t" r="r" b="b"/>
              <a:pathLst>
                <a:path w="3848" h="1417" extrusionOk="0">
                  <a:moveTo>
                    <a:pt x="3474" y="0"/>
                  </a:moveTo>
                  <a:cubicBezTo>
                    <a:pt x="3417" y="6"/>
                    <a:pt x="83" y="1163"/>
                    <a:pt x="7" y="1163"/>
                  </a:cubicBezTo>
                  <a:lnTo>
                    <a:pt x="1" y="1416"/>
                  </a:lnTo>
                  <a:lnTo>
                    <a:pt x="3848" y="531"/>
                  </a:lnTo>
                  <a:cubicBezTo>
                    <a:pt x="3848" y="531"/>
                    <a:pt x="3524" y="0"/>
                    <a:pt x="3474" y="0"/>
                  </a:cubicBezTo>
                  <a:close/>
                </a:path>
              </a:pathLst>
            </a:custGeom>
            <a:solidFill>
              <a:srgbClr val="450025">
                <a:alpha val="518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6922066" y="3000361"/>
              <a:ext cx="1769863" cy="754460"/>
            </a:xfrm>
            <a:custGeom>
              <a:avLst/>
              <a:gdLst/>
              <a:ahLst/>
              <a:cxnLst/>
              <a:rect l="l" t="t" r="r" b="b"/>
              <a:pathLst>
                <a:path w="10981" h="4681" extrusionOk="0">
                  <a:moveTo>
                    <a:pt x="10228" y="0"/>
                  </a:moveTo>
                  <a:cubicBezTo>
                    <a:pt x="8881" y="917"/>
                    <a:pt x="7103" y="1417"/>
                    <a:pt x="4807" y="1417"/>
                  </a:cubicBezTo>
                  <a:cubicBezTo>
                    <a:pt x="4485" y="1417"/>
                    <a:pt x="4149" y="1405"/>
                    <a:pt x="3802" y="1385"/>
                  </a:cubicBezTo>
                  <a:cubicBezTo>
                    <a:pt x="2555" y="1898"/>
                    <a:pt x="1283" y="2841"/>
                    <a:pt x="0" y="3960"/>
                  </a:cubicBezTo>
                  <a:lnTo>
                    <a:pt x="328" y="4681"/>
                  </a:lnTo>
                  <a:cubicBezTo>
                    <a:pt x="1758" y="4453"/>
                    <a:pt x="3143" y="4207"/>
                    <a:pt x="4471" y="3935"/>
                  </a:cubicBezTo>
                  <a:cubicBezTo>
                    <a:pt x="4427" y="3169"/>
                    <a:pt x="4351" y="2404"/>
                    <a:pt x="4257" y="1645"/>
                  </a:cubicBezTo>
                  <a:lnTo>
                    <a:pt x="4257" y="1645"/>
                  </a:lnTo>
                  <a:cubicBezTo>
                    <a:pt x="4433" y="2391"/>
                    <a:pt x="4517" y="3151"/>
                    <a:pt x="4555" y="3916"/>
                  </a:cubicBezTo>
                  <a:cubicBezTo>
                    <a:pt x="5382" y="3746"/>
                    <a:pt x="6187" y="3568"/>
                    <a:pt x="6964" y="3372"/>
                  </a:cubicBezTo>
                  <a:cubicBezTo>
                    <a:pt x="6952" y="2721"/>
                    <a:pt x="6914" y="2062"/>
                    <a:pt x="6870" y="1411"/>
                  </a:cubicBezTo>
                  <a:lnTo>
                    <a:pt x="6870" y="1411"/>
                  </a:lnTo>
                  <a:cubicBezTo>
                    <a:pt x="6990" y="2050"/>
                    <a:pt x="7034" y="2701"/>
                    <a:pt x="7046" y="3352"/>
                  </a:cubicBezTo>
                  <a:cubicBezTo>
                    <a:pt x="7735" y="3182"/>
                    <a:pt x="8406" y="2999"/>
                    <a:pt x="9051" y="2809"/>
                  </a:cubicBezTo>
                  <a:lnTo>
                    <a:pt x="9013" y="2272"/>
                  </a:lnTo>
                  <a:cubicBezTo>
                    <a:pt x="8981" y="1954"/>
                    <a:pt x="8957" y="1309"/>
                    <a:pt x="8957" y="987"/>
                  </a:cubicBezTo>
                  <a:lnTo>
                    <a:pt x="8957" y="987"/>
                  </a:lnTo>
                  <a:cubicBezTo>
                    <a:pt x="9033" y="1481"/>
                    <a:pt x="9083" y="2170"/>
                    <a:pt x="9121" y="2789"/>
                  </a:cubicBezTo>
                  <a:cubicBezTo>
                    <a:pt x="9772" y="2593"/>
                    <a:pt x="10392" y="2391"/>
                    <a:pt x="10981" y="2170"/>
                  </a:cubicBezTo>
                  <a:lnTo>
                    <a:pt x="10228" y="0"/>
                  </a:lnTo>
                  <a:close/>
                </a:path>
              </a:pathLst>
            </a:custGeom>
            <a:solidFill>
              <a:srgbClr val="E8E6D1">
                <a:alpha val="14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8029164" y="3227616"/>
              <a:ext cx="28528" cy="316387"/>
            </a:xfrm>
            <a:custGeom>
              <a:avLst/>
              <a:gdLst/>
              <a:ahLst/>
              <a:cxnLst/>
              <a:rect l="l" t="t" r="r" b="b"/>
              <a:pathLst>
                <a:path w="177" h="1963" extrusionOk="0">
                  <a:moveTo>
                    <a:pt x="1" y="1"/>
                  </a:moveTo>
                  <a:lnTo>
                    <a:pt x="1" y="1"/>
                  </a:lnTo>
                  <a:cubicBezTo>
                    <a:pt x="45" y="652"/>
                    <a:pt x="83" y="1311"/>
                    <a:pt x="95" y="1962"/>
                  </a:cubicBezTo>
                  <a:cubicBezTo>
                    <a:pt x="121" y="1956"/>
                    <a:pt x="145" y="1949"/>
                    <a:pt x="177" y="1942"/>
                  </a:cubicBezTo>
                  <a:cubicBezTo>
                    <a:pt x="165" y="1291"/>
                    <a:pt x="121" y="640"/>
                    <a:pt x="1" y="1"/>
                  </a:cubicBezTo>
                  <a:close/>
                </a:path>
              </a:pathLst>
            </a:custGeom>
            <a:solidFill>
              <a:srgbClr val="FE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7608019" y="3265330"/>
              <a:ext cx="48191" cy="369413"/>
            </a:xfrm>
            <a:custGeom>
              <a:avLst/>
              <a:gdLst/>
              <a:ahLst/>
              <a:cxnLst/>
              <a:rect l="l" t="t" r="r" b="b"/>
              <a:pathLst>
                <a:path w="299" h="2292" extrusionOk="0">
                  <a:moveTo>
                    <a:pt x="1" y="1"/>
                  </a:moveTo>
                  <a:lnTo>
                    <a:pt x="1" y="1"/>
                  </a:lnTo>
                  <a:cubicBezTo>
                    <a:pt x="95" y="760"/>
                    <a:pt x="171" y="1525"/>
                    <a:pt x="215" y="2291"/>
                  </a:cubicBezTo>
                  <a:cubicBezTo>
                    <a:pt x="241" y="2284"/>
                    <a:pt x="267" y="2278"/>
                    <a:pt x="299" y="2272"/>
                  </a:cubicBezTo>
                  <a:cubicBezTo>
                    <a:pt x="261" y="1507"/>
                    <a:pt x="177" y="747"/>
                    <a:pt x="1" y="1"/>
                  </a:cubicBezTo>
                  <a:close/>
                </a:path>
              </a:pathLst>
            </a:custGeom>
            <a:solidFill>
              <a:srgbClr val="FE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8365693" y="3159439"/>
              <a:ext cx="26594" cy="293661"/>
            </a:xfrm>
            <a:custGeom>
              <a:avLst/>
              <a:gdLst/>
              <a:ahLst/>
              <a:cxnLst/>
              <a:rect l="l" t="t" r="r" b="b"/>
              <a:pathLst>
                <a:path w="165" h="1822" extrusionOk="0">
                  <a:moveTo>
                    <a:pt x="0" y="0"/>
                  </a:moveTo>
                  <a:cubicBezTo>
                    <a:pt x="0" y="322"/>
                    <a:pt x="24" y="967"/>
                    <a:pt x="56" y="1285"/>
                  </a:cubicBezTo>
                  <a:lnTo>
                    <a:pt x="94" y="1822"/>
                  </a:lnTo>
                  <a:cubicBezTo>
                    <a:pt x="120" y="1816"/>
                    <a:pt x="144" y="1810"/>
                    <a:pt x="164" y="1802"/>
                  </a:cubicBezTo>
                  <a:cubicBezTo>
                    <a:pt x="126" y="1183"/>
                    <a:pt x="76" y="494"/>
                    <a:pt x="0" y="0"/>
                  </a:cubicBezTo>
                  <a:close/>
                </a:path>
              </a:pathLst>
            </a:custGeom>
            <a:solidFill>
              <a:srgbClr val="FE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7518245" y="3086589"/>
              <a:ext cx="285763" cy="198890"/>
            </a:xfrm>
            <a:custGeom>
              <a:avLst/>
              <a:gdLst/>
              <a:ahLst/>
              <a:cxnLst/>
              <a:rect l="l" t="t" r="r" b="b"/>
              <a:pathLst>
                <a:path w="1773" h="1234" extrusionOk="0">
                  <a:moveTo>
                    <a:pt x="1042" y="1"/>
                  </a:moveTo>
                  <a:cubicBezTo>
                    <a:pt x="576" y="1"/>
                    <a:pt x="26" y="219"/>
                    <a:pt x="7" y="660"/>
                  </a:cubicBezTo>
                  <a:cubicBezTo>
                    <a:pt x="1" y="820"/>
                    <a:pt x="83" y="964"/>
                    <a:pt x="203" y="1066"/>
                  </a:cubicBezTo>
                  <a:cubicBezTo>
                    <a:pt x="324" y="1161"/>
                    <a:pt x="476" y="1211"/>
                    <a:pt x="628" y="1223"/>
                  </a:cubicBezTo>
                  <a:cubicBezTo>
                    <a:pt x="679" y="1230"/>
                    <a:pt x="732" y="1233"/>
                    <a:pt x="786" y="1233"/>
                  </a:cubicBezTo>
                  <a:cubicBezTo>
                    <a:pt x="1055" y="1233"/>
                    <a:pt x="1338" y="1150"/>
                    <a:pt x="1513" y="940"/>
                  </a:cubicBezTo>
                  <a:cubicBezTo>
                    <a:pt x="1690" y="724"/>
                    <a:pt x="1772" y="218"/>
                    <a:pt x="1469" y="79"/>
                  </a:cubicBezTo>
                  <a:cubicBezTo>
                    <a:pt x="1353" y="27"/>
                    <a:pt x="1203" y="1"/>
                    <a:pt x="1042" y="1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p37"/>
          <p:cNvSpPr/>
          <p:nvPr/>
        </p:nvSpPr>
        <p:spPr>
          <a:xfrm>
            <a:off x="4935450" y="710825"/>
            <a:ext cx="330300" cy="330300"/>
          </a:xfrm>
          <a:prstGeom prst="ellipse">
            <a:avLst/>
          </a:prstGeom>
          <a:gradFill>
            <a:gsLst>
              <a:gs pos="0">
                <a:schemeClr val="accent4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7"/>
          <p:cNvSpPr/>
          <p:nvPr/>
        </p:nvSpPr>
        <p:spPr>
          <a:xfrm>
            <a:off x="4571994" y="1041132"/>
            <a:ext cx="518400" cy="5184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7"/>
          <p:cNvSpPr/>
          <p:nvPr/>
        </p:nvSpPr>
        <p:spPr>
          <a:xfrm>
            <a:off x="4903975" y="1164975"/>
            <a:ext cx="797400" cy="7974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gradFill>
          <a:gsLst>
            <a:gs pos="0">
              <a:schemeClr val="dk2"/>
            </a:gs>
            <a:gs pos="34000">
              <a:schemeClr val="accent5"/>
            </a:gs>
            <a:gs pos="67000">
              <a:schemeClr val="accent4"/>
            </a:gs>
            <a:gs pos="100000">
              <a:schemeClr val="accent3"/>
            </a:gs>
          </a:gsLst>
          <a:lin ang="5400700" scaled="0"/>
        </a:gra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"/>
          <p:cNvSpPr/>
          <p:nvPr/>
        </p:nvSpPr>
        <p:spPr>
          <a:xfrm flipH="1">
            <a:off x="4292875" y="4275"/>
            <a:ext cx="4850700" cy="5143500"/>
          </a:xfrm>
          <a:prstGeom prst="snip1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8"/>
          <p:cNvSpPr/>
          <p:nvPr/>
        </p:nvSpPr>
        <p:spPr>
          <a:xfrm>
            <a:off x="-425" y="4498425"/>
            <a:ext cx="9144000" cy="645300"/>
          </a:xfrm>
          <a:prstGeom prst="rect">
            <a:avLst/>
          </a:prstGeom>
          <a:solidFill>
            <a:srgbClr val="450025">
              <a:alpha val="518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38"/>
          <p:cNvGrpSpPr/>
          <p:nvPr/>
        </p:nvGrpSpPr>
        <p:grpSpPr>
          <a:xfrm>
            <a:off x="895089" y="1000797"/>
            <a:ext cx="1899437" cy="3703398"/>
            <a:chOff x="5970825" y="503975"/>
            <a:chExt cx="2142625" cy="4177550"/>
          </a:xfrm>
        </p:grpSpPr>
        <p:sp>
          <p:nvSpPr>
            <p:cNvPr id="527" name="Google Shape;527;p38"/>
            <p:cNvSpPr/>
            <p:nvPr/>
          </p:nvSpPr>
          <p:spPr>
            <a:xfrm>
              <a:off x="5970825" y="4476791"/>
              <a:ext cx="2005037" cy="204734"/>
            </a:xfrm>
            <a:custGeom>
              <a:avLst/>
              <a:gdLst/>
              <a:ahLst/>
              <a:cxnLst/>
              <a:rect l="l" t="t" r="r" b="b"/>
              <a:pathLst>
                <a:path w="19528" h="1994" extrusionOk="0">
                  <a:moveTo>
                    <a:pt x="253" y="0"/>
                  </a:moveTo>
                  <a:lnTo>
                    <a:pt x="19527" y="0"/>
                  </a:lnTo>
                  <a:lnTo>
                    <a:pt x="19527" y="1994"/>
                  </a:lnTo>
                  <a:lnTo>
                    <a:pt x="1" y="1994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7023040" y="4476791"/>
              <a:ext cx="261205" cy="204734"/>
            </a:xfrm>
            <a:custGeom>
              <a:avLst/>
              <a:gdLst/>
              <a:ahLst/>
              <a:cxnLst/>
              <a:rect l="l" t="t" r="r" b="b"/>
              <a:pathLst>
                <a:path w="2544" h="1994" extrusionOk="0">
                  <a:moveTo>
                    <a:pt x="0" y="1994"/>
                  </a:moveTo>
                  <a:lnTo>
                    <a:pt x="114" y="0"/>
                  </a:lnTo>
                  <a:lnTo>
                    <a:pt x="2543" y="0"/>
                  </a:lnTo>
                  <a:lnTo>
                    <a:pt x="2132" y="1994"/>
                  </a:ln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7553563" y="4476791"/>
              <a:ext cx="246933" cy="204734"/>
            </a:xfrm>
            <a:custGeom>
              <a:avLst/>
              <a:gdLst/>
              <a:ahLst/>
              <a:cxnLst/>
              <a:rect l="l" t="t" r="r" b="b"/>
              <a:pathLst>
                <a:path w="2405" h="1994" extrusionOk="0">
                  <a:moveTo>
                    <a:pt x="1" y="1994"/>
                  </a:moveTo>
                  <a:lnTo>
                    <a:pt x="702" y="0"/>
                  </a:lnTo>
                  <a:lnTo>
                    <a:pt x="2404" y="0"/>
                  </a:lnTo>
                  <a:lnTo>
                    <a:pt x="1803" y="1994"/>
                  </a:ln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6946958" y="4476791"/>
              <a:ext cx="46204" cy="204734"/>
            </a:xfrm>
            <a:custGeom>
              <a:avLst/>
              <a:gdLst/>
              <a:ahLst/>
              <a:cxnLst/>
              <a:rect l="l" t="t" r="r" b="b"/>
              <a:pathLst>
                <a:path w="450" h="1994" extrusionOk="0">
                  <a:moveTo>
                    <a:pt x="450" y="1994"/>
                  </a:moveTo>
                  <a:lnTo>
                    <a:pt x="260" y="0"/>
                  </a:lnTo>
                  <a:lnTo>
                    <a:pt x="0" y="0"/>
                  </a:lnTo>
                  <a:lnTo>
                    <a:pt x="228" y="1994"/>
                  </a:ln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6229258" y="4476791"/>
              <a:ext cx="136558" cy="204734"/>
            </a:xfrm>
            <a:custGeom>
              <a:avLst/>
              <a:gdLst/>
              <a:ahLst/>
              <a:cxnLst/>
              <a:rect l="l" t="t" r="r" b="b"/>
              <a:pathLst>
                <a:path w="1330" h="1994" extrusionOk="0">
                  <a:moveTo>
                    <a:pt x="1329" y="1994"/>
                  </a:moveTo>
                  <a:lnTo>
                    <a:pt x="1329" y="0"/>
                  </a:lnTo>
                  <a:lnTo>
                    <a:pt x="412" y="0"/>
                  </a:lnTo>
                  <a:lnTo>
                    <a:pt x="1" y="1994"/>
                  </a:ln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5996699" y="4378736"/>
              <a:ext cx="1979163" cy="98157"/>
            </a:xfrm>
            <a:custGeom>
              <a:avLst/>
              <a:gdLst/>
              <a:ahLst/>
              <a:cxnLst/>
              <a:rect l="l" t="t" r="r" b="b"/>
              <a:pathLst>
                <a:path w="19276" h="956" extrusionOk="0">
                  <a:moveTo>
                    <a:pt x="4657" y="1"/>
                  </a:moveTo>
                  <a:lnTo>
                    <a:pt x="1" y="955"/>
                  </a:lnTo>
                  <a:lnTo>
                    <a:pt x="19275" y="955"/>
                  </a:lnTo>
                  <a:lnTo>
                    <a:pt x="14695" y="1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6474755" y="734584"/>
              <a:ext cx="160584" cy="3693630"/>
            </a:xfrm>
            <a:custGeom>
              <a:avLst/>
              <a:gdLst/>
              <a:ahLst/>
              <a:cxnLst/>
              <a:rect l="l" t="t" r="r" b="b"/>
              <a:pathLst>
                <a:path w="1564" h="35974" extrusionOk="0">
                  <a:moveTo>
                    <a:pt x="1234" y="0"/>
                  </a:moveTo>
                  <a:lnTo>
                    <a:pt x="1" y="35974"/>
                  </a:lnTo>
                  <a:lnTo>
                    <a:pt x="197" y="35974"/>
                  </a:lnTo>
                  <a:lnTo>
                    <a:pt x="1563" y="64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7417211" y="721647"/>
              <a:ext cx="44253" cy="3705951"/>
            </a:xfrm>
            <a:custGeom>
              <a:avLst/>
              <a:gdLst/>
              <a:ahLst/>
              <a:cxnLst/>
              <a:rect l="l" t="t" r="r" b="b"/>
              <a:pathLst>
                <a:path w="431" h="36094" extrusionOk="0">
                  <a:moveTo>
                    <a:pt x="1" y="0"/>
                  </a:moveTo>
                  <a:lnTo>
                    <a:pt x="215" y="36094"/>
                  </a:lnTo>
                  <a:lnTo>
                    <a:pt x="430" y="36094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6430707" y="734584"/>
              <a:ext cx="170749" cy="3693630"/>
            </a:xfrm>
            <a:custGeom>
              <a:avLst/>
              <a:gdLst/>
              <a:ahLst/>
              <a:cxnLst/>
              <a:rect l="l" t="t" r="r" b="b"/>
              <a:pathLst>
                <a:path w="1663" h="35974" extrusionOk="0">
                  <a:moveTo>
                    <a:pt x="929" y="0"/>
                  </a:moveTo>
                  <a:lnTo>
                    <a:pt x="0" y="35974"/>
                  </a:lnTo>
                  <a:lnTo>
                    <a:pt x="430" y="35974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7446370" y="721647"/>
              <a:ext cx="75569" cy="3705951"/>
            </a:xfrm>
            <a:custGeom>
              <a:avLst/>
              <a:gdLst/>
              <a:ahLst/>
              <a:cxnLst/>
              <a:rect l="l" t="t" r="r" b="b"/>
              <a:pathLst>
                <a:path w="736" h="36094" extrusionOk="0">
                  <a:moveTo>
                    <a:pt x="0" y="0"/>
                  </a:moveTo>
                  <a:lnTo>
                    <a:pt x="146" y="36094"/>
                  </a:lnTo>
                  <a:lnTo>
                    <a:pt x="570" y="36094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5970825" y="1868530"/>
              <a:ext cx="2127837" cy="13861"/>
            </a:xfrm>
            <a:custGeom>
              <a:avLst/>
              <a:gdLst/>
              <a:ahLst/>
              <a:cxnLst/>
              <a:rect l="l" t="t" r="r" b="b"/>
              <a:pathLst>
                <a:path w="20724" h="135" extrusionOk="0">
                  <a:moveTo>
                    <a:pt x="1" y="1"/>
                  </a:moveTo>
                  <a:lnTo>
                    <a:pt x="1" y="134"/>
                  </a:lnTo>
                  <a:lnTo>
                    <a:pt x="20723" y="134"/>
                  </a:lnTo>
                  <a:lnTo>
                    <a:pt x="207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5970825" y="1298374"/>
              <a:ext cx="2127837" cy="13656"/>
            </a:xfrm>
            <a:custGeom>
              <a:avLst/>
              <a:gdLst/>
              <a:ahLst/>
              <a:cxnLst/>
              <a:rect l="l" t="t" r="r" b="b"/>
              <a:pathLst>
                <a:path w="20724" h="133" extrusionOk="0">
                  <a:moveTo>
                    <a:pt x="1" y="0"/>
                  </a:moveTo>
                  <a:lnTo>
                    <a:pt x="1" y="132"/>
                  </a:lnTo>
                  <a:lnTo>
                    <a:pt x="20723" y="132"/>
                  </a:lnTo>
                  <a:lnTo>
                    <a:pt x="207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6004502" y="701522"/>
              <a:ext cx="2055143" cy="60989"/>
            </a:xfrm>
            <a:custGeom>
              <a:avLst/>
              <a:gdLst/>
              <a:ahLst/>
              <a:cxnLst/>
              <a:rect l="l" t="t" r="r" b="b"/>
              <a:pathLst>
                <a:path w="20016" h="594" extrusionOk="0">
                  <a:moveTo>
                    <a:pt x="20016" y="0"/>
                  </a:moveTo>
                  <a:lnTo>
                    <a:pt x="1" y="456"/>
                  </a:lnTo>
                  <a:lnTo>
                    <a:pt x="1" y="594"/>
                  </a:lnTo>
                  <a:lnTo>
                    <a:pt x="20016" y="132"/>
                  </a:lnTo>
                  <a:lnTo>
                    <a:pt x="200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7024889" y="614351"/>
              <a:ext cx="14477" cy="1350484"/>
            </a:xfrm>
            <a:custGeom>
              <a:avLst/>
              <a:gdLst/>
              <a:ahLst/>
              <a:cxnLst/>
              <a:rect l="l" t="t" r="r" b="b"/>
              <a:pathLst>
                <a:path w="141" h="13153" extrusionOk="0">
                  <a:moveTo>
                    <a:pt x="0" y="1"/>
                  </a:moveTo>
                  <a:lnTo>
                    <a:pt x="0" y="13152"/>
                  </a:lnTo>
                  <a:lnTo>
                    <a:pt x="140" y="13152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6057175" y="613735"/>
              <a:ext cx="63145" cy="1401719"/>
            </a:xfrm>
            <a:custGeom>
              <a:avLst/>
              <a:gdLst/>
              <a:ahLst/>
              <a:cxnLst/>
              <a:rect l="l" t="t" r="r" b="b"/>
              <a:pathLst>
                <a:path w="615" h="13652" extrusionOk="0">
                  <a:moveTo>
                    <a:pt x="481" y="1"/>
                  </a:moveTo>
                  <a:lnTo>
                    <a:pt x="1" y="13646"/>
                  </a:lnTo>
                  <a:lnTo>
                    <a:pt x="133" y="13652"/>
                  </a:lnTo>
                  <a:lnTo>
                    <a:pt x="614" y="7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7968576" y="613735"/>
              <a:ext cx="47436" cy="1351100"/>
            </a:xfrm>
            <a:custGeom>
              <a:avLst/>
              <a:gdLst/>
              <a:ahLst/>
              <a:cxnLst/>
              <a:rect l="l" t="t" r="r" b="b"/>
              <a:pathLst>
                <a:path w="462" h="13159" extrusionOk="0">
                  <a:moveTo>
                    <a:pt x="134" y="1"/>
                  </a:moveTo>
                  <a:lnTo>
                    <a:pt x="0" y="7"/>
                  </a:lnTo>
                  <a:lnTo>
                    <a:pt x="330" y="13158"/>
                  </a:lnTo>
                  <a:lnTo>
                    <a:pt x="462" y="13158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5996699" y="594945"/>
              <a:ext cx="664615" cy="823659"/>
            </a:xfrm>
            <a:custGeom>
              <a:avLst/>
              <a:gdLst/>
              <a:ahLst/>
              <a:cxnLst/>
              <a:rect l="l" t="t" r="r" b="b"/>
              <a:pathLst>
                <a:path w="6473" h="8022" extrusionOk="0">
                  <a:moveTo>
                    <a:pt x="6007" y="1"/>
                  </a:moveTo>
                  <a:cubicBezTo>
                    <a:pt x="5342" y="1"/>
                    <a:pt x="4289" y="158"/>
                    <a:pt x="3930" y="158"/>
                  </a:cubicBezTo>
                  <a:cubicBezTo>
                    <a:pt x="3568" y="158"/>
                    <a:pt x="3221" y="203"/>
                    <a:pt x="2885" y="298"/>
                  </a:cubicBezTo>
                  <a:cubicBezTo>
                    <a:pt x="2550" y="393"/>
                    <a:pt x="2240" y="519"/>
                    <a:pt x="1950" y="689"/>
                  </a:cubicBezTo>
                  <a:cubicBezTo>
                    <a:pt x="1659" y="861"/>
                    <a:pt x="1393" y="1063"/>
                    <a:pt x="1153" y="1304"/>
                  </a:cubicBezTo>
                  <a:cubicBezTo>
                    <a:pt x="912" y="1544"/>
                    <a:pt x="704" y="1810"/>
                    <a:pt x="532" y="2101"/>
                  </a:cubicBezTo>
                  <a:cubicBezTo>
                    <a:pt x="368" y="2391"/>
                    <a:pt x="235" y="2708"/>
                    <a:pt x="141" y="3036"/>
                  </a:cubicBezTo>
                  <a:cubicBezTo>
                    <a:pt x="45" y="3372"/>
                    <a:pt x="1" y="3719"/>
                    <a:pt x="1" y="4081"/>
                  </a:cubicBezTo>
                  <a:cubicBezTo>
                    <a:pt x="1" y="4441"/>
                    <a:pt x="45" y="4788"/>
                    <a:pt x="141" y="5124"/>
                  </a:cubicBezTo>
                  <a:cubicBezTo>
                    <a:pt x="235" y="5459"/>
                    <a:pt x="368" y="5775"/>
                    <a:pt x="532" y="6066"/>
                  </a:cubicBezTo>
                  <a:cubicBezTo>
                    <a:pt x="704" y="6358"/>
                    <a:pt x="912" y="6624"/>
                    <a:pt x="1153" y="6863"/>
                  </a:cubicBezTo>
                  <a:cubicBezTo>
                    <a:pt x="1393" y="7103"/>
                    <a:pt x="1659" y="7307"/>
                    <a:pt x="1950" y="7477"/>
                  </a:cubicBezTo>
                  <a:cubicBezTo>
                    <a:pt x="2240" y="7654"/>
                    <a:pt x="2550" y="7780"/>
                    <a:pt x="2885" y="7876"/>
                  </a:cubicBezTo>
                  <a:cubicBezTo>
                    <a:pt x="3221" y="7970"/>
                    <a:pt x="3568" y="8022"/>
                    <a:pt x="3930" y="8022"/>
                  </a:cubicBezTo>
                  <a:cubicBezTo>
                    <a:pt x="4397" y="8022"/>
                    <a:pt x="4853" y="7938"/>
                    <a:pt x="5290" y="7774"/>
                  </a:cubicBezTo>
                  <a:cubicBezTo>
                    <a:pt x="5720" y="7616"/>
                    <a:pt x="6117" y="7383"/>
                    <a:pt x="6473" y="7085"/>
                  </a:cubicBezTo>
                  <a:lnTo>
                    <a:pt x="6473" y="4081"/>
                  </a:lnTo>
                  <a:lnTo>
                    <a:pt x="4999" y="4081"/>
                  </a:lnTo>
                  <a:lnTo>
                    <a:pt x="4999" y="6244"/>
                  </a:lnTo>
                  <a:cubicBezTo>
                    <a:pt x="4841" y="6326"/>
                    <a:pt x="4663" y="6390"/>
                    <a:pt x="4485" y="6434"/>
                  </a:cubicBezTo>
                  <a:cubicBezTo>
                    <a:pt x="4303" y="6484"/>
                    <a:pt x="4120" y="6504"/>
                    <a:pt x="3930" y="6504"/>
                  </a:cubicBezTo>
                  <a:cubicBezTo>
                    <a:pt x="3594" y="6504"/>
                    <a:pt x="3285" y="6440"/>
                    <a:pt x="2993" y="6314"/>
                  </a:cubicBezTo>
                  <a:cubicBezTo>
                    <a:pt x="2696" y="6186"/>
                    <a:pt x="2444" y="6016"/>
                    <a:pt x="2222" y="5795"/>
                  </a:cubicBezTo>
                  <a:cubicBezTo>
                    <a:pt x="2006" y="5573"/>
                    <a:pt x="1829" y="5320"/>
                    <a:pt x="1703" y="5023"/>
                  </a:cubicBezTo>
                  <a:cubicBezTo>
                    <a:pt x="1577" y="4732"/>
                    <a:pt x="1513" y="4416"/>
                    <a:pt x="1513" y="4081"/>
                  </a:cubicBezTo>
                  <a:cubicBezTo>
                    <a:pt x="1513" y="3745"/>
                    <a:pt x="1577" y="3436"/>
                    <a:pt x="1703" y="3144"/>
                  </a:cubicBezTo>
                  <a:cubicBezTo>
                    <a:pt x="1829" y="2846"/>
                    <a:pt x="2006" y="2594"/>
                    <a:pt x="2222" y="2379"/>
                  </a:cubicBezTo>
                  <a:cubicBezTo>
                    <a:pt x="2444" y="2157"/>
                    <a:pt x="2696" y="1987"/>
                    <a:pt x="2993" y="1860"/>
                  </a:cubicBezTo>
                  <a:cubicBezTo>
                    <a:pt x="3285" y="1734"/>
                    <a:pt x="3594" y="1670"/>
                    <a:pt x="3930" y="1670"/>
                  </a:cubicBezTo>
                  <a:cubicBezTo>
                    <a:pt x="4258" y="1670"/>
                    <a:pt x="4575" y="1734"/>
                    <a:pt x="4879" y="1866"/>
                  </a:cubicBezTo>
                  <a:cubicBezTo>
                    <a:pt x="5182" y="1999"/>
                    <a:pt x="5448" y="2183"/>
                    <a:pt x="5676" y="2417"/>
                  </a:cubicBezTo>
                  <a:lnTo>
                    <a:pt x="6473" y="1088"/>
                  </a:lnTo>
                  <a:lnTo>
                    <a:pt x="6473" y="52"/>
                  </a:lnTo>
                  <a:cubicBezTo>
                    <a:pt x="6372" y="15"/>
                    <a:pt x="6207" y="1"/>
                    <a:pt x="600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6772821" y="619690"/>
              <a:ext cx="625599" cy="781973"/>
            </a:xfrm>
            <a:custGeom>
              <a:avLst/>
              <a:gdLst/>
              <a:ahLst/>
              <a:cxnLst/>
              <a:rect l="l" t="t" r="r" b="b"/>
              <a:pathLst>
                <a:path w="6093" h="7616" extrusionOk="0">
                  <a:moveTo>
                    <a:pt x="3044" y="1525"/>
                  </a:moveTo>
                  <a:cubicBezTo>
                    <a:pt x="3252" y="1525"/>
                    <a:pt x="3448" y="1563"/>
                    <a:pt x="3632" y="1644"/>
                  </a:cubicBezTo>
                  <a:cubicBezTo>
                    <a:pt x="3822" y="1720"/>
                    <a:pt x="3980" y="1834"/>
                    <a:pt x="4119" y="1966"/>
                  </a:cubicBezTo>
                  <a:cubicBezTo>
                    <a:pt x="4259" y="2106"/>
                    <a:pt x="4365" y="2270"/>
                    <a:pt x="4449" y="2454"/>
                  </a:cubicBezTo>
                  <a:cubicBezTo>
                    <a:pt x="4525" y="2643"/>
                    <a:pt x="4569" y="2839"/>
                    <a:pt x="4569" y="3049"/>
                  </a:cubicBezTo>
                  <a:lnTo>
                    <a:pt x="4569" y="4573"/>
                  </a:lnTo>
                  <a:lnTo>
                    <a:pt x="1519" y="4573"/>
                  </a:lnTo>
                  <a:lnTo>
                    <a:pt x="1519" y="3049"/>
                  </a:lnTo>
                  <a:cubicBezTo>
                    <a:pt x="1519" y="2839"/>
                    <a:pt x="1557" y="2643"/>
                    <a:pt x="1640" y="2454"/>
                  </a:cubicBezTo>
                  <a:cubicBezTo>
                    <a:pt x="1716" y="2270"/>
                    <a:pt x="1830" y="2106"/>
                    <a:pt x="1962" y="1966"/>
                  </a:cubicBezTo>
                  <a:cubicBezTo>
                    <a:pt x="2102" y="1834"/>
                    <a:pt x="2266" y="1720"/>
                    <a:pt x="2449" y="1644"/>
                  </a:cubicBezTo>
                  <a:cubicBezTo>
                    <a:pt x="2639" y="1563"/>
                    <a:pt x="2835" y="1525"/>
                    <a:pt x="3044" y="1525"/>
                  </a:cubicBezTo>
                  <a:close/>
                  <a:moveTo>
                    <a:pt x="3044" y="0"/>
                  </a:moveTo>
                  <a:cubicBezTo>
                    <a:pt x="2619" y="0"/>
                    <a:pt x="2228" y="82"/>
                    <a:pt x="1854" y="240"/>
                  </a:cubicBezTo>
                  <a:cubicBezTo>
                    <a:pt x="1488" y="398"/>
                    <a:pt x="1165" y="614"/>
                    <a:pt x="887" y="891"/>
                  </a:cubicBezTo>
                  <a:cubicBezTo>
                    <a:pt x="615" y="1169"/>
                    <a:pt x="400" y="1493"/>
                    <a:pt x="242" y="1860"/>
                  </a:cubicBezTo>
                  <a:cubicBezTo>
                    <a:pt x="77" y="2232"/>
                    <a:pt x="1" y="2625"/>
                    <a:pt x="1" y="3049"/>
                  </a:cubicBezTo>
                  <a:lnTo>
                    <a:pt x="1" y="7615"/>
                  </a:lnTo>
                  <a:lnTo>
                    <a:pt x="1519" y="7615"/>
                  </a:lnTo>
                  <a:lnTo>
                    <a:pt x="1519" y="6091"/>
                  </a:lnTo>
                  <a:lnTo>
                    <a:pt x="4569" y="6091"/>
                  </a:lnTo>
                  <a:lnTo>
                    <a:pt x="4569" y="7615"/>
                  </a:lnTo>
                  <a:lnTo>
                    <a:pt x="6093" y="7615"/>
                  </a:lnTo>
                  <a:lnTo>
                    <a:pt x="6093" y="3049"/>
                  </a:lnTo>
                  <a:cubicBezTo>
                    <a:pt x="6093" y="2625"/>
                    <a:pt x="6011" y="2232"/>
                    <a:pt x="5853" y="1860"/>
                  </a:cubicBezTo>
                  <a:cubicBezTo>
                    <a:pt x="5694" y="1493"/>
                    <a:pt x="5473" y="1169"/>
                    <a:pt x="5200" y="891"/>
                  </a:cubicBezTo>
                  <a:cubicBezTo>
                    <a:pt x="4922" y="614"/>
                    <a:pt x="4601" y="398"/>
                    <a:pt x="4227" y="240"/>
                  </a:cubicBezTo>
                  <a:cubicBezTo>
                    <a:pt x="3860" y="82"/>
                    <a:pt x="3462" y="0"/>
                    <a:pt x="304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7475633" y="619690"/>
              <a:ext cx="637817" cy="781973"/>
            </a:xfrm>
            <a:custGeom>
              <a:avLst/>
              <a:gdLst/>
              <a:ahLst/>
              <a:cxnLst/>
              <a:rect l="l" t="t" r="r" b="b"/>
              <a:pathLst>
                <a:path w="6212" h="7616" extrusionOk="0">
                  <a:moveTo>
                    <a:pt x="2404" y="0"/>
                  </a:moveTo>
                  <a:cubicBezTo>
                    <a:pt x="2088" y="0"/>
                    <a:pt x="1791" y="57"/>
                    <a:pt x="1519" y="176"/>
                  </a:cubicBezTo>
                  <a:cubicBezTo>
                    <a:pt x="1240" y="304"/>
                    <a:pt x="1000" y="462"/>
                    <a:pt x="792" y="670"/>
                  </a:cubicBezTo>
                  <a:cubicBezTo>
                    <a:pt x="582" y="879"/>
                    <a:pt x="241" y="873"/>
                    <a:pt x="121" y="1145"/>
                  </a:cubicBezTo>
                  <a:cubicBezTo>
                    <a:pt x="1" y="1423"/>
                    <a:pt x="121" y="1966"/>
                    <a:pt x="121" y="2284"/>
                  </a:cubicBezTo>
                  <a:cubicBezTo>
                    <a:pt x="121" y="2599"/>
                    <a:pt x="185" y="2897"/>
                    <a:pt x="304" y="3169"/>
                  </a:cubicBezTo>
                  <a:cubicBezTo>
                    <a:pt x="424" y="3447"/>
                    <a:pt x="582" y="3694"/>
                    <a:pt x="792" y="3896"/>
                  </a:cubicBezTo>
                  <a:cubicBezTo>
                    <a:pt x="1000" y="4105"/>
                    <a:pt x="1240" y="4269"/>
                    <a:pt x="1519" y="4389"/>
                  </a:cubicBezTo>
                  <a:cubicBezTo>
                    <a:pt x="1791" y="4509"/>
                    <a:pt x="2088" y="4573"/>
                    <a:pt x="2404" y="4573"/>
                  </a:cubicBezTo>
                  <a:lnTo>
                    <a:pt x="3928" y="4573"/>
                  </a:lnTo>
                  <a:cubicBezTo>
                    <a:pt x="4036" y="4573"/>
                    <a:pt x="4132" y="4593"/>
                    <a:pt x="4226" y="4631"/>
                  </a:cubicBezTo>
                  <a:cubicBezTo>
                    <a:pt x="4314" y="4669"/>
                    <a:pt x="4397" y="4725"/>
                    <a:pt x="4466" y="4789"/>
                  </a:cubicBezTo>
                  <a:cubicBezTo>
                    <a:pt x="4536" y="4858"/>
                    <a:pt x="4587" y="4940"/>
                    <a:pt x="4631" y="5034"/>
                  </a:cubicBezTo>
                  <a:cubicBezTo>
                    <a:pt x="4669" y="5124"/>
                    <a:pt x="4687" y="5224"/>
                    <a:pt x="4687" y="5332"/>
                  </a:cubicBezTo>
                  <a:cubicBezTo>
                    <a:pt x="4687" y="5434"/>
                    <a:pt x="4669" y="5534"/>
                    <a:pt x="4631" y="5630"/>
                  </a:cubicBezTo>
                  <a:cubicBezTo>
                    <a:pt x="4587" y="5718"/>
                    <a:pt x="4536" y="5800"/>
                    <a:pt x="4466" y="5869"/>
                  </a:cubicBezTo>
                  <a:cubicBezTo>
                    <a:pt x="4397" y="5939"/>
                    <a:pt x="4314" y="5989"/>
                    <a:pt x="4226" y="6027"/>
                  </a:cubicBezTo>
                  <a:cubicBezTo>
                    <a:pt x="4132" y="6073"/>
                    <a:pt x="4036" y="6091"/>
                    <a:pt x="3928" y="6091"/>
                  </a:cubicBezTo>
                  <a:lnTo>
                    <a:pt x="544" y="6091"/>
                  </a:lnTo>
                  <a:lnTo>
                    <a:pt x="544" y="7615"/>
                  </a:lnTo>
                  <a:lnTo>
                    <a:pt x="3928" y="7615"/>
                  </a:lnTo>
                  <a:cubicBezTo>
                    <a:pt x="4246" y="7615"/>
                    <a:pt x="4536" y="7553"/>
                    <a:pt x="4815" y="7432"/>
                  </a:cubicBezTo>
                  <a:cubicBezTo>
                    <a:pt x="5093" y="7312"/>
                    <a:pt x="5339" y="7148"/>
                    <a:pt x="5542" y="6938"/>
                  </a:cubicBezTo>
                  <a:cubicBezTo>
                    <a:pt x="5750" y="6736"/>
                    <a:pt x="5916" y="6490"/>
                    <a:pt x="6035" y="6217"/>
                  </a:cubicBezTo>
                  <a:cubicBezTo>
                    <a:pt x="6149" y="5939"/>
                    <a:pt x="6212" y="4719"/>
                    <a:pt x="6212" y="4409"/>
                  </a:cubicBezTo>
                  <a:cubicBezTo>
                    <a:pt x="6212" y="4342"/>
                    <a:pt x="6209" y="4317"/>
                    <a:pt x="6203" y="4317"/>
                  </a:cubicBezTo>
                  <a:cubicBezTo>
                    <a:pt x="6188" y="4317"/>
                    <a:pt x="6151" y="4514"/>
                    <a:pt x="6095" y="4514"/>
                  </a:cubicBezTo>
                  <a:cubicBezTo>
                    <a:pt x="6077" y="4514"/>
                    <a:pt x="6057" y="4494"/>
                    <a:pt x="6035" y="4441"/>
                  </a:cubicBezTo>
                  <a:cubicBezTo>
                    <a:pt x="5916" y="4162"/>
                    <a:pt x="5750" y="3922"/>
                    <a:pt x="5542" y="3712"/>
                  </a:cubicBezTo>
                  <a:cubicBezTo>
                    <a:pt x="5339" y="3504"/>
                    <a:pt x="5093" y="3346"/>
                    <a:pt x="4815" y="3226"/>
                  </a:cubicBezTo>
                  <a:cubicBezTo>
                    <a:pt x="4536" y="3105"/>
                    <a:pt x="4246" y="3049"/>
                    <a:pt x="3928" y="3049"/>
                  </a:cubicBezTo>
                  <a:lnTo>
                    <a:pt x="2404" y="3049"/>
                  </a:lnTo>
                  <a:cubicBezTo>
                    <a:pt x="2296" y="3049"/>
                    <a:pt x="2196" y="3029"/>
                    <a:pt x="2107" y="2985"/>
                  </a:cubicBezTo>
                  <a:cubicBezTo>
                    <a:pt x="2012" y="2947"/>
                    <a:pt x="1936" y="2897"/>
                    <a:pt x="1867" y="2827"/>
                  </a:cubicBezTo>
                  <a:cubicBezTo>
                    <a:pt x="1797" y="2757"/>
                    <a:pt x="1741" y="2675"/>
                    <a:pt x="1703" y="2581"/>
                  </a:cubicBezTo>
                  <a:cubicBezTo>
                    <a:pt x="1665" y="2486"/>
                    <a:pt x="1645" y="2391"/>
                    <a:pt x="1645" y="2284"/>
                  </a:cubicBezTo>
                  <a:cubicBezTo>
                    <a:pt x="1645" y="2176"/>
                    <a:pt x="1665" y="2074"/>
                    <a:pt x="1703" y="1986"/>
                  </a:cubicBezTo>
                  <a:cubicBezTo>
                    <a:pt x="1741" y="1890"/>
                    <a:pt x="1797" y="1815"/>
                    <a:pt x="1867" y="1746"/>
                  </a:cubicBezTo>
                  <a:cubicBezTo>
                    <a:pt x="1936" y="1676"/>
                    <a:pt x="2012" y="1619"/>
                    <a:pt x="2107" y="1581"/>
                  </a:cubicBezTo>
                  <a:cubicBezTo>
                    <a:pt x="2196" y="1543"/>
                    <a:pt x="2296" y="1525"/>
                    <a:pt x="2404" y="1525"/>
                  </a:cubicBezTo>
                  <a:lnTo>
                    <a:pt x="5896" y="1525"/>
                  </a:lnTo>
                  <a:lnTo>
                    <a:pt x="5896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5996699" y="503975"/>
              <a:ext cx="664615" cy="808052"/>
            </a:xfrm>
            <a:custGeom>
              <a:avLst/>
              <a:gdLst/>
              <a:ahLst/>
              <a:cxnLst/>
              <a:rect l="l" t="t" r="r" b="b"/>
              <a:pathLst>
                <a:path w="6473" h="7870" extrusionOk="0">
                  <a:moveTo>
                    <a:pt x="3930" y="1"/>
                  </a:moveTo>
                  <a:cubicBezTo>
                    <a:pt x="3568" y="1"/>
                    <a:pt x="3221" y="51"/>
                    <a:pt x="2885" y="147"/>
                  </a:cubicBezTo>
                  <a:cubicBezTo>
                    <a:pt x="2550" y="241"/>
                    <a:pt x="2240" y="368"/>
                    <a:pt x="1950" y="538"/>
                  </a:cubicBezTo>
                  <a:cubicBezTo>
                    <a:pt x="1659" y="710"/>
                    <a:pt x="1393" y="912"/>
                    <a:pt x="1153" y="1152"/>
                  </a:cubicBezTo>
                  <a:cubicBezTo>
                    <a:pt x="912" y="1393"/>
                    <a:pt x="704" y="1659"/>
                    <a:pt x="532" y="1949"/>
                  </a:cubicBezTo>
                  <a:cubicBezTo>
                    <a:pt x="368" y="2240"/>
                    <a:pt x="235" y="2556"/>
                    <a:pt x="141" y="2885"/>
                  </a:cubicBezTo>
                  <a:cubicBezTo>
                    <a:pt x="45" y="3221"/>
                    <a:pt x="1" y="3569"/>
                    <a:pt x="1" y="3928"/>
                  </a:cubicBezTo>
                  <a:cubicBezTo>
                    <a:pt x="1" y="4290"/>
                    <a:pt x="45" y="4637"/>
                    <a:pt x="141" y="4973"/>
                  </a:cubicBezTo>
                  <a:cubicBezTo>
                    <a:pt x="235" y="5308"/>
                    <a:pt x="368" y="5624"/>
                    <a:pt x="532" y="5916"/>
                  </a:cubicBezTo>
                  <a:cubicBezTo>
                    <a:pt x="704" y="6206"/>
                    <a:pt x="912" y="6471"/>
                    <a:pt x="1153" y="6713"/>
                  </a:cubicBezTo>
                  <a:cubicBezTo>
                    <a:pt x="1393" y="6952"/>
                    <a:pt x="1659" y="7154"/>
                    <a:pt x="1950" y="7326"/>
                  </a:cubicBezTo>
                  <a:cubicBezTo>
                    <a:pt x="2240" y="7496"/>
                    <a:pt x="2550" y="7630"/>
                    <a:pt x="2885" y="7724"/>
                  </a:cubicBezTo>
                  <a:cubicBezTo>
                    <a:pt x="3221" y="7819"/>
                    <a:pt x="3568" y="7869"/>
                    <a:pt x="3930" y="7869"/>
                  </a:cubicBezTo>
                  <a:cubicBezTo>
                    <a:pt x="4397" y="7869"/>
                    <a:pt x="4853" y="7787"/>
                    <a:pt x="5290" y="7623"/>
                  </a:cubicBezTo>
                  <a:cubicBezTo>
                    <a:pt x="5720" y="7466"/>
                    <a:pt x="6117" y="7230"/>
                    <a:pt x="6473" y="6934"/>
                  </a:cubicBezTo>
                  <a:lnTo>
                    <a:pt x="6473" y="3928"/>
                  </a:lnTo>
                  <a:lnTo>
                    <a:pt x="4999" y="3928"/>
                  </a:lnTo>
                  <a:lnTo>
                    <a:pt x="4999" y="6092"/>
                  </a:lnTo>
                  <a:cubicBezTo>
                    <a:pt x="4841" y="6175"/>
                    <a:pt x="4663" y="6237"/>
                    <a:pt x="4485" y="6281"/>
                  </a:cubicBezTo>
                  <a:cubicBezTo>
                    <a:pt x="4303" y="6333"/>
                    <a:pt x="4120" y="6351"/>
                    <a:pt x="3930" y="6351"/>
                  </a:cubicBezTo>
                  <a:cubicBezTo>
                    <a:pt x="3594" y="6351"/>
                    <a:pt x="3285" y="6289"/>
                    <a:pt x="2993" y="6161"/>
                  </a:cubicBezTo>
                  <a:cubicBezTo>
                    <a:pt x="2696" y="6035"/>
                    <a:pt x="2444" y="5864"/>
                    <a:pt x="2222" y="5644"/>
                  </a:cubicBezTo>
                  <a:cubicBezTo>
                    <a:pt x="2006" y="5422"/>
                    <a:pt x="1829" y="5169"/>
                    <a:pt x="1703" y="4871"/>
                  </a:cubicBezTo>
                  <a:cubicBezTo>
                    <a:pt x="1577" y="4581"/>
                    <a:pt x="1513" y="4264"/>
                    <a:pt x="1513" y="3928"/>
                  </a:cubicBezTo>
                  <a:cubicBezTo>
                    <a:pt x="1513" y="3594"/>
                    <a:pt x="1577" y="3283"/>
                    <a:pt x="1703" y="2993"/>
                  </a:cubicBezTo>
                  <a:cubicBezTo>
                    <a:pt x="1829" y="2696"/>
                    <a:pt x="2006" y="2442"/>
                    <a:pt x="2222" y="2228"/>
                  </a:cubicBezTo>
                  <a:cubicBezTo>
                    <a:pt x="2444" y="2006"/>
                    <a:pt x="2696" y="1835"/>
                    <a:pt x="2993" y="1709"/>
                  </a:cubicBezTo>
                  <a:cubicBezTo>
                    <a:pt x="3285" y="1583"/>
                    <a:pt x="3594" y="1519"/>
                    <a:pt x="3930" y="1519"/>
                  </a:cubicBezTo>
                  <a:cubicBezTo>
                    <a:pt x="4258" y="1519"/>
                    <a:pt x="4575" y="1583"/>
                    <a:pt x="4879" y="1715"/>
                  </a:cubicBezTo>
                  <a:cubicBezTo>
                    <a:pt x="5182" y="1848"/>
                    <a:pt x="5448" y="2031"/>
                    <a:pt x="5676" y="2266"/>
                  </a:cubicBezTo>
                  <a:lnTo>
                    <a:pt x="6473" y="938"/>
                  </a:lnTo>
                  <a:cubicBezTo>
                    <a:pt x="6117" y="640"/>
                    <a:pt x="5720" y="406"/>
                    <a:pt x="5290" y="247"/>
                  </a:cubicBezTo>
                  <a:cubicBezTo>
                    <a:pt x="4853" y="83"/>
                    <a:pt x="4397" y="1"/>
                    <a:pt x="393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6046189" y="554081"/>
              <a:ext cx="565123" cy="707944"/>
            </a:xfrm>
            <a:custGeom>
              <a:avLst/>
              <a:gdLst/>
              <a:ahLst/>
              <a:cxnLst/>
              <a:rect l="l" t="t" r="r" b="b"/>
              <a:pathLst>
                <a:path w="5504" h="6895" extrusionOk="0">
                  <a:moveTo>
                    <a:pt x="3448" y="0"/>
                  </a:moveTo>
                  <a:cubicBezTo>
                    <a:pt x="3130" y="0"/>
                    <a:pt x="2821" y="44"/>
                    <a:pt x="2537" y="120"/>
                  </a:cubicBezTo>
                  <a:cubicBezTo>
                    <a:pt x="2239" y="202"/>
                    <a:pt x="1962" y="322"/>
                    <a:pt x="1708" y="468"/>
                  </a:cubicBezTo>
                  <a:cubicBezTo>
                    <a:pt x="1454" y="620"/>
                    <a:pt x="1221" y="803"/>
                    <a:pt x="1013" y="1011"/>
                  </a:cubicBezTo>
                  <a:cubicBezTo>
                    <a:pt x="803" y="1215"/>
                    <a:pt x="619" y="1449"/>
                    <a:pt x="474" y="1708"/>
                  </a:cubicBezTo>
                  <a:cubicBezTo>
                    <a:pt x="322" y="1960"/>
                    <a:pt x="208" y="2239"/>
                    <a:pt x="126" y="2529"/>
                  </a:cubicBezTo>
                  <a:cubicBezTo>
                    <a:pt x="44" y="2821"/>
                    <a:pt x="0" y="3125"/>
                    <a:pt x="0" y="3440"/>
                  </a:cubicBezTo>
                  <a:cubicBezTo>
                    <a:pt x="0" y="3758"/>
                    <a:pt x="44" y="4061"/>
                    <a:pt x="126" y="4359"/>
                  </a:cubicBezTo>
                  <a:cubicBezTo>
                    <a:pt x="208" y="4649"/>
                    <a:pt x="322" y="4928"/>
                    <a:pt x="474" y="5186"/>
                  </a:cubicBezTo>
                  <a:cubicBezTo>
                    <a:pt x="619" y="5440"/>
                    <a:pt x="803" y="5673"/>
                    <a:pt x="1013" y="5883"/>
                  </a:cubicBezTo>
                  <a:cubicBezTo>
                    <a:pt x="1221" y="6091"/>
                    <a:pt x="1454" y="6275"/>
                    <a:pt x="1714" y="6420"/>
                  </a:cubicBezTo>
                  <a:cubicBezTo>
                    <a:pt x="1968" y="6572"/>
                    <a:pt x="2239" y="6692"/>
                    <a:pt x="2537" y="6774"/>
                  </a:cubicBezTo>
                  <a:cubicBezTo>
                    <a:pt x="2821" y="6850"/>
                    <a:pt x="3130" y="6894"/>
                    <a:pt x="3448" y="6894"/>
                  </a:cubicBezTo>
                  <a:cubicBezTo>
                    <a:pt x="3859" y="6894"/>
                    <a:pt x="4257" y="6826"/>
                    <a:pt x="4636" y="6686"/>
                  </a:cubicBezTo>
                  <a:cubicBezTo>
                    <a:pt x="4946" y="6566"/>
                    <a:pt x="5238" y="6408"/>
                    <a:pt x="5503" y="6211"/>
                  </a:cubicBezTo>
                  <a:lnTo>
                    <a:pt x="5503" y="3922"/>
                  </a:lnTo>
                  <a:lnTo>
                    <a:pt x="5004" y="3922"/>
                  </a:lnTo>
                  <a:lnTo>
                    <a:pt x="5004" y="5907"/>
                  </a:lnTo>
                  <a:lnTo>
                    <a:pt x="4738" y="6041"/>
                  </a:lnTo>
                  <a:cubicBezTo>
                    <a:pt x="4542" y="6135"/>
                    <a:pt x="4339" y="6211"/>
                    <a:pt x="4125" y="6269"/>
                  </a:cubicBezTo>
                  <a:cubicBezTo>
                    <a:pt x="3903" y="6319"/>
                    <a:pt x="3675" y="6351"/>
                    <a:pt x="3448" y="6351"/>
                  </a:cubicBezTo>
                  <a:cubicBezTo>
                    <a:pt x="3049" y="6351"/>
                    <a:pt x="2669" y="6275"/>
                    <a:pt x="2315" y="6117"/>
                  </a:cubicBezTo>
                  <a:cubicBezTo>
                    <a:pt x="1968" y="5965"/>
                    <a:pt x="1658" y="5755"/>
                    <a:pt x="1398" y="5497"/>
                  </a:cubicBezTo>
                  <a:cubicBezTo>
                    <a:pt x="1139" y="5238"/>
                    <a:pt x="929" y="4928"/>
                    <a:pt x="777" y="4579"/>
                  </a:cubicBezTo>
                  <a:cubicBezTo>
                    <a:pt x="626" y="4225"/>
                    <a:pt x="544" y="3840"/>
                    <a:pt x="544" y="3440"/>
                  </a:cubicBezTo>
                  <a:cubicBezTo>
                    <a:pt x="544" y="3043"/>
                    <a:pt x="626" y="2663"/>
                    <a:pt x="777" y="2309"/>
                  </a:cubicBezTo>
                  <a:cubicBezTo>
                    <a:pt x="929" y="1960"/>
                    <a:pt x="1139" y="1650"/>
                    <a:pt x="1398" y="1391"/>
                  </a:cubicBezTo>
                  <a:cubicBezTo>
                    <a:pt x="1664" y="1133"/>
                    <a:pt x="1968" y="929"/>
                    <a:pt x="2315" y="778"/>
                  </a:cubicBezTo>
                  <a:cubicBezTo>
                    <a:pt x="2669" y="620"/>
                    <a:pt x="3049" y="544"/>
                    <a:pt x="3448" y="544"/>
                  </a:cubicBezTo>
                  <a:cubicBezTo>
                    <a:pt x="3846" y="544"/>
                    <a:pt x="4231" y="626"/>
                    <a:pt x="4592" y="784"/>
                  </a:cubicBezTo>
                  <a:cubicBezTo>
                    <a:pt x="4756" y="859"/>
                    <a:pt x="4914" y="949"/>
                    <a:pt x="5066" y="1043"/>
                  </a:cubicBezTo>
                  <a:lnTo>
                    <a:pt x="5352" y="576"/>
                  </a:lnTo>
                  <a:cubicBezTo>
                    <a:pt x="5130" y="424"/>
                    <a:pt x="4890" y="304"/>
                    <a:pt x="4636" y="214"/>
                  </a:cubicBezTo>
                  <a:cubicBezTo>
                    <a:pt x="4257" y="70"/>
                    <a:pt x="3859" y="0"/>
                    <a:pt x="3448" y="0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6772821" y="513011"/>
              <a:ext cx="625599" cy="782178"/>
            </a:xfrm>
            <a:custGeom>
              <a:avLst/>
              <a:gdLst/>
              <a:ahLst/>
              <a:cxnLst/>
              <a:rect l="l" t="t" r="r" b="b"/>
              <a:pathLst>
                <a:path w="6093" h="7618" extrusionOk="0">
                  <a:moveTo>
                    <a:pt x="3044" y="1525"/>
                  </a:moveTo>
                  <a:cubicBezTo>
                    <a:pt x="3252" y="1525"/>
                    <a:pt x="3448" y="1563"/>
                    <a:pt x="3632" y="1647"/>
                  </a:cubicBezTo>
                  <a:cubicBezTo>
                    <a:pt x="3822" y="1723"/>
                    <a:pt x="3980" y="1836"/>
                    <a:pt x="4119" y="1968"/>
                  </a:cubicBezTo>
                  <a:cubicBezTo>
                    <a:pt x="4259" y="2108"/>
                    <a:pt x="4365" y="2272"/>
                    <a:pt x="4449" y="2456"/>
                  </a:cubicBezTo>
                  <a:cubicBezTo>
                    <a:pt x="4525" y="2646"/>
                    <a:pt x="4569" y="2841"/>
                    <a:pt x="4569" y="3051"/>
                  </a:cubicBezTo>
                  <a:lnTo>
                    <a:pt x="4569" y="4575"/>
                  </a:lnTo>
                  <a:lnTo>
                    <a:pt x="1519" y="4575"/>
                  </a:lnTo>
                  <a:lnTo>
                    <a:pt x="1519" y="3051"/>
                  </a:lnTo>
                  <a:cubicBezTo>
                    <a:pt x="1519" y="2841"/>
                    <a:pt x="1557" y="2646"/>
                    <a:pt x="1640" y="2456"/>
                  </a:cubicBezTo>
                  <a:cubicBezTo>
                    <a:pt x="1716" y="2272"/>
                    <a:pt x="1830" y="2108"/>
                    <a:pt x="1962" y="1968"/>
                  </a:cubicBezTo>
                  <a:cubicBezTo>
                    <a:pt x="2102" y="1836"/>
                    <a:pt x="2266" y="1723"/>
                    <a:pt x="2449" y="1647"/>
                  </a:cubicBezTo>
                  <a:cubicBezTo>
                    <a:pt x="2639" y="1563"/>
                    <a:pt x="2835" y="1525"/>
                    <a:pt x="3044" y="1525"/>
                  </a:cubicBezTo>
                  <a:close/>
                  <a:moveTo>
                    <a:pt x="3044" y="1"/>
                  </a:moveTo>
                  <a:cubicBezTo>
                    <a:pt x="2619" y="1"/>
                    <a:pt x="2228" y="83"/>
                    <a:pt x="1854" y="242"/>
                  </a:cubicBezTo>
                  <a:cubicBezTo>
                    <a:pt x="1488" y="400"/>
                    <a:pt x="1165" y="614"/>
                    <a:pt x="887" y="894"/>
                  </a:cubicBezTo>
                  <a:cubicBezTo>
                    <a:pt x="615" y="1171"/>
                    <a:pt x="400" y="1495"/>
                    <a:pt x="242" y="1861"/>
                  </a:cubicBezTo>
                  <a:cubicBezTo>
                    <a:pt x="77" y="2234"/>
                    <a:pt x="1" y="2626"/>
                    <a:pt x="1" y="3051"/>
                  </a:cubicBezTo>
                  <a:lnTo>
                    <a:pt x="1" y="7617"/>
                  </a:lnTo>
                  <a:lnTo>
                    <a:pt x="1519" y="7617"/>
                  </a:lnTo>
                  <a:lnTo>
                    <a:pt x="1519" y="6093"/>
                  </a:lnTo>
                  <a:lnTo>
                    <a:pt x="4569" y="6093"/>
                  </a:lnTo>
                  <a:lnTo>
                    <a:pt x="4569" y="7617"/>
                  </a:lnTo>
                  <a:lnTo>
                    <a:pt x="6093" y="7617"/>
                  </a:lnTo>
                  <a:lnTo>
                    <a:pt x="6093" y="3051"/>
                  </a:lnTo>
                  <a:cubicBezTo>
                    <a:pt x="6093" y="2626"/>
                    <a:pt x="6011" y="2234"/>
                    <a:pt x="5853" y="1861"/>
                  </a:cubicBezTo>
                  <a:cubicBezTo>
                    <a:pt x="5694" y="1495"/>
                    <a:pt x="5473" y="1171"/>
                    <a:pt x="5200" y="894"/>
                  </a:cubicBezTo>
                  <a:cubicBezTo>
                    <a:pt x="4922" y="614"/>
                    <a:pt x="4601" y="400"/>
                    <a:pt x="4227" y="242"/>
                  </a:cubicBezTo>
                  <a:cubicBezTo>
                    <a:pt x="3860" y="83"/>
                    <a:pt x="3462" y="1"/>
                    <a:pt x="304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6822208" y="563116"/>
              <a:ext cx="526209" cy="682070"/>
            </a:xfrm>
            <a:custGeom>
              <a:avLst/>
              <a:gdLst/>
              <a:ahLst/>
              <a:cxnLst/>
              <a:rect l="l" t="t" r="r" b="b"/>
              <a:pathLst>
                <a:path w="5125" h="6643" extrusionOk="0">
                  <a:moveTo>
                    <a:pt x="2563" y="551"/>
                  </a:moveTo>
                  <a:cubicBezTo>
                    <a:pt x="2835" y="551"/>
                    <a:pt x="3101" y="608"/>
                    <a:pt x="3347" y="709"/>
                  </a:cubicBezTo>
                  <a:cubicBezTo>
                    <a:pt x="3588" y="817"/>
                    <a:pt x="3802" y="961"/>
                    <a:pt x="3980" y="1139"/>
                  </a:cubicBezTo>
                  <a:cubicBezTo>
                    <a:pt x="4164" y="1323"/>
                    <a:pt x="4309" y="1538"/>
                    <a:pt x="4410" y="1778"/>
                  </a:cubicBezTo>
                  <a:cubicBezTo>
                    <a:pt x="4517" y="2024"/>
                    <a:pt x="4567" y="2284"/>
                    <a:pt x="4567" y="2563"/>
                  </a:cubicBezTo>
                  <a:lnTo>
                    <a:pt x="4567" y="4567"/>
                  </a:lnTo>
                  <a:lnTo>
                    <a:pt x="552" y="4567"/>
                  </a:lnTo>
                  <a:lnTo>
                    <a:pt x="552" y="2563"/>
                  </a:lnTo>
                  <a:cubicBezTo>
                    <a:pt x="552" y="2284"/>
                    <a:pt x="608" y="2024"/>
                    <a:pt x="710" y="1778"/>
                  </a:cubicBezTo>
                  <a:cubicBezTo>
                    <a:pt x="818" y="1538"/>
                    <a:pt x="962" y="1323"/>
                    <a:pt x="1139" y="1139"/>
                  </a:cubicBezTo>
                  <a:cubicBezTo>
                    <a:pt x="1323" y="961"/>
                    <a:pt x="1539" y="817"/>
                    <a:pt x="1779" y="709"/>
                  </a:cubicBezTo>
                  <a:cubicBezTo>
                    <a:pt x="2025" y="608"/>
                    <a:pt x="2290" y="551"/>
                    <a:pt x="2563" y="551"/>
                  </a:cubicBezTo>
                  <a:close/>
                  <a:moveTo>
                    <a:pt x="2563" y="0"/>
                  </a:moveTo>
                  <a:cubicBezTo>
                    <a:pt x="2208" y="0"/>
                    <a:pt x="1873" y="64"/>
                    <a:pt x="1563" y="196"/>
                  </a:cubicBezTo>
                  <a:cubicBezTo>
                    <a:pt x="1253" y="330"/>
                    <a:pt x="982" y="513"/>
                    <a:pt x="754" y="747"/>
                  </a:cubicBezTo>
                  <a:cubicBezTo>
                    <a:pt x="520" y="981"/>
                    <a:pt x="336" y="1253"/>
                    <a:pt x="203" y="1562"/>
                  </a:cubicBezTo>
                  <a:cubicBezTo>
                    <a:pt x="71" y="1872"/>
                    <a:pt x="1" y="2208"/>
                    <a:pt x="1" y="2563"/>
                  </a:cubicBezTo>
                  <a:lnTo>
                    <a:pt x="1" y="6642"/>
                  </a:lnTo>
                  <a:lnTo>
                    <a:pt x="552" y="6642"/>
                  </a:lnTo>
                  <a:lnTo>
                    <a:pt x="552" y="5118"/>
                  </a:lnTo>
                  <a:lnTo>
                    <a:pt x="4567" y="5118"/>
                  </a:lnTo>
                  <a:lnTo>
                    <a:pt x="4567" y="6642"/>
                  </a:lnTo>
                  <a:lnTo>
                    <a:pt x="5125" y="6642"/>
                  </a:lnTo>
                  <a:lnTo>
                    <a:pt x="5125" y="2563"/>
                  </a:lnTo>
                  <a:cubicBezTo>
                    <a:pt x="5125" y="2208"/>
                    <a:pt x="5055" y="1872"/>
                    <a:pt x="4923" y="1562"/>
                  </a:cubicBezTo>
                  <a:cubicBezTo>
                    <a:pt x="4789" y="1253"/>
                    <a:pt x="4605" y="981"/>
                    <a:pt x="4372" y="747"/>
                  </a:cubicBezTo>
                  <a:cubicBezTo>
                    <a:pt x="4144" y="519"/>
                    <a:pt x="3866" y="330"/>
                    <a:pt x="3556" y="196"/>
                  </a:cubicBezTo>
                  <a:cubicBezTo>
                    <a:pt x="3253" y="64"/>
                    <a:pt x="2917" y="0"/>
                    <a:pt x="2563" y="0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7487954" y="513011"/>
              <a:ext cx="625496" cy="782178"/>
            </a:xfrm>
            <a:custGeom>
              <a:avLst/>
              <a:gdLst/>
              <a:ahLst/>
              <a:cxnLst/>
              <a:rect l="l" t="t" r="r" b="b"/>
              <a:pathLst>
                <a:path w="6092" h="7618" extrusionOk="0">
                  <a:moveTo>
                    <a:pt x="2284" y="1"/>
                  </a:moveTo>
                  <a:cubicBezTo>
                    <a:pt x="1968" y="1"/>
                    <a:pt x="1671" y="59"/>
                    <a:pt x="1399" y="179"/>
                  </a:cubicBezTo>
                  <a:cubicBezTo>
                    <a:pt x="1120" y="305"/>
                    <a:pt x="880" y="462"/>
                    <a:pt x="672" y="672"/>
                  </a:cubicBezTo>
                  <a:cubicBezTo>
                    <a:pt x="462" y="880"/>
                    <a:pt x="304" y="1121"/>
                    <a:pt x="184" y="1399"/>
                  </a:cubicBezTo>
                  <a:cubicBezTo>
                    <a:pt x="65" y="1671"/>
                    <a:pt x="1" y="1968"/>
                    <a:pt x="1" y="2284"/>
                  </a:cubicBezTo>
                  <a:cubicBezTo>
                    <a:pt x="1" y="2602"/>
                    <a:pt x="65" y="2891"/>
                    <a:pt x="184" y="3171"/>
                  </a:cubicBezTo>
                  <a:cubicBezTo>
                    <a:pt x="304" y="3449"/>
                    <a:pt x="462" y="3696"/>
                    <a:pt x="672" y="3898"/>
                  </a:cubicBezTo>
                  <a:cubicBezTo>
                    <a:pt x="880" y="4106"/>
                    <a:pt x="1120" y="4271"/>
                    <a:pt x="1399" y="4391"/>
                  </a:cubicBezTo>
                  <a:cubicBezTo>
                    <a:pt x="1671" y="4511"/>
                    <a:pt x="1968" y="4575"/>
                    <a:pt x="2284" y="4575"/>
                  </a:cubicBezTo>
                  <a:lnTo>
                    <a:pt x="3808" y="4575"/>
                  </a:lnTo>
                  <a:cubicBezTo>
                    <a:pt x="3916" y="4575"/>
                    <a:pt x="4012" y="4593"/>
                    <a:pt x="4106" y="4631"/>
                  </a:cubicBezTo>
                  <a:cubicBezTo>
                    <a:pt x="4194" y="4669"/>
                    <a:pt x="4277" y="4721"/>
                    <a:pt x="4346" y="4789"/>
                  </a:cubicBezTo>
                  <a:cubicBezTo>
                    <a:pt x="4416" y="4859"/>
                    <a:pt x="4467" y="4941"/>
                    <a:pt x="4511" y="5037"/>
                  </a:cubicBezTo>
                  <a:cubicBezTo>
                    <a:pt x="4549" y="5125"/>
                    <a:pt x="4567" y="5226"/>
                    <a:pt x="4567" y="5334"/>
                  </a:cubicBezTo>
                  <a:cubicBezTo>
                    <a:pt x="4567" y="5434"/>
                    <a:pt x="4549" y="5536"/>
                    <a:pt x="4511" y="5632"/>
                  </a:cubicBezTo>
                  <a:cubicBezTo>
                    <a:pt x="4467" y="5720"/>
                    <a:pt x="4416" y="5802"/>
                    <a:pt x="4346" y="5872"/>
                  </a:cubicBezTo>
                  <a:cubicBezTo>
                    <a:pt x="4277" y="5941"/>
                    <a:pt x="4194" y="5991"/>
                    <a:pt x="4106" y="6029"/>
                  </a:cubicBezTo>
                  <a:cubicBezTo>
                    <a:pt x="4012" y="6073"/>
                    <a:pt x="3916" y="6093"/>
                    <a:pt x="3808" y="6093"/>
                  </a:cubicBezTo>
                  <a:lnTo>
                    <a:pt x="424" y="6093"/>
                  </a:lnTo>
                  <a:lnTo>
                    <a:pt x="424" y="7617"/>
                  </a:lnTo>
                  <a:lnTo>
                    <a:pt x="3808" y="7617"/>
                  </a:lnTo>
                  <a:cubicBezTo>
                    <a:pt x="4126" y="7617"/>
                    <a:pt x="4416" y="7554"/>
                    <a:pt x="4695" y="7434"/>
                  </a:cubicBezTo>
                  <a:cubicBezTo>
                    <a:pt x="4973" y="7314"/>
                    <a:pt x="5219" y="7150"/>
                    <a:pt x="5422" y="6940"/>
                  </a:cubicBezTo>
                  <a:cubicBezTo>
                    <a:pt x="5630" y="6738"/>
                    <a:pt x="5796" y="6491"/>
                    <a:pt x="5915" y="6219"/>
                  </a:cubicBezTo>
                  <a:cubicBezTo>
                    <a:pt x="6029" y="5941"/>
                    <a:pt x="6092" y="5644"/>
                    <a:pt x="6092" y="5334"/>
                  </a:cubicBezTo>
                  <a:cubicBezTo>
                    <a:pt x="6092" y="5017"/>
                    <a:pt x="6029" y="4721"/>
                    <a:pt x="5915" y="4441"/>
                  </a:cubicBezTo>
                  <a:cubicBezTo>
                    <a:pt x="5796" y="4164"/>
                    <a:pt x="5630" y="3924"/>
                    <a:pt x="5422" y="3714"/>
                  </a:cubicBezTo>
                  <a:cubicBezTo>
                    <a:pt x="5219" y="3506"/>
                    <a:pt x="4973" y="3347"/>
                    <a:pt x="4695" y="3227"/>
                  </a:cubicBezTo>
                  <a:cubicBezTo>
                    <a:pt x="4416" y="3107"/>
                    <a:pt x="4126" y="3051"/>
                    <a:pt x="3808" y="3051"/>
                  </a:cubicBezTo>
                  <a:lnTo>
                    <a:pt x="2284" y="3051"/>
                  </a:lnTo>
                  <a:cubicBezTo>
                    <a:pt x="2176" y="3051"/>
                    <a:pt x="2076" y="3031"/>
                    <a:pt x="1987" y="2987"/>
                  </a:cubicBezTo>
                  <a:cubicBezTo>
                    <a:pt x="1892" y="2949"/>
                    <a:pt x="1816" y="2899"/>
                    <a:pt x="1747" y="2829"/>
                  </a:cubicBezTo>
                  <a:cubicBezTo>
                    <a:pt x="1677" y="2759"/>
                    <a:pt x="1621" y="2677"/>
                    <a:pt x="1583" y="2582"/>
                  </a:cubicBezTo>
                  <a:cubicBezTo>
                    <a:pt x="1545" y="2488"/>
                    <a:pt x="1525" y="2392"/>
                    <a:pt x="1525" y="2284"/>
                  </a:cubicBezTo>
                  <a:cubicBezTo>
                    <a:pt x="1525" y="2178"/>
                    <a:pt x="1545" y="2076"/>
                    <a:pt x="1583" y="1988"/>
                  </a:cubicBezTo>
                  <a:cubicBezTo>
                    <a:pt x="1621" y="1893"/>
                    <a:pt x="1677" y="1817"/>
                    <a:pt x="1747" y="1747"/>
                  </a:cubicBezTo>
                  <a:cubicBezTo>
                    <a:pt x="1816" y="1677"/>
                    <a:pt x="1892" y="1621"/>
                    <a:pt x="1987" y="1583"/>
                  </a:cubicBezTo>
                  <a:cubicBezTo>
                    <a:pt x="2076" y="1545"/>
                    <a:pt x="2176" y="1525"/>
                    <a:pt x="2284" y="1525"/>
                  </a:cubicBezTo>
                  <a:lnTo>
                    <a:pt x="5776" y="1525"/>
                  </a:lnTo>
                  <a:lnTo>
                    <a:pt x="5776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7538059" y="563116"/>
              <a:ext cx="525491" cy="682070"/>
            </a:xfrm>
            <a:custGeom>
              <a:avLst/>
              <a:gdLst/>
              <a:ahLst/>
              <a:cxnLst/>
              <a:rect l="l" t="t" r="r" b="b"/>
              <a:pathLst>
                <a:path w="5118" h="6643" extrusionOk="0">
                  <a:moveTo>
                    <a:pt x="1796" y="0"/>
                  </a:moveTo>
                  <a:cubicBezTo>
                    <a:pt x="1543" y="0"/>
                    <a:pt x="1322" y="44"/>
                    <a:pt x="1101" y="140"/>
                  </a:cubicBezTo>
                  <a:cubicBezTo>
                    <a:pt x="885" y="234"/>
                    <a:pt x="689" y="368"/>
                    <a:pt x="525" y="526"/>
                  </a:cubicBezTo>
                  <a:cubicBezTo>
                    <a:pt x="366" y="690"/>
                    <a:pt x="234" y="885"/>
                    <a:pt x="138" y="1101"/>
                  </a:cubicBezTo>
                  <a:cubicBezTo>
                    <a:pt x="44" y="1316"/>
                    <a:pt x="0" y="1544"/>
                    <a:pt x="0" y="1796"/>
                  </a:cubicBezTo>
                  <a:cubicBezTo>
                    <a:pt x="0" y="2044"/>
                    <a:pt x="44" y="2271"/>
                    <a:pt x="138" y="2493"/>
                  </a:cubicBezTo>
                  <a:cubicBezTo>
                    <a:pt x="234" y="2715"/>
                    <a:pt x="366" y="2904"/>
                    <a:pt x="525" y="3068"/>
                  </a:cubicBezTo>
                  <a:cubicBezTo>
                    <a:pt x="689" y="3232"/>
                    <a:pt x="885" y="3366"/>
                    <a:pt x="1101" y="3460"/>
                  </a:cubicBezTo>
                  <a:cubicBezTo>
                    <a:pt x="1322" y="3556"/>
                    <a:pt x="1543" y="3600"/>
                    <a:pt x="1796" y="3600"/>
                  </a:cubicBezTo>
                  <a:lnTo>
                    <a:pt x="3320" y="3600"/>
                  </a:lnTo>
                  <a:cubicBezTo>
                    <a:pt x="3492" y="3600"/>
                    <a:pt x="3656" y="3632"/>
                    <a:pt x="3808" y="3694"/>
                  </a:cubicBezTo>
                  <a:cubicBezTo>
                    <a:pt x="3953" y="3758"/>
                    <a:pt x="4085" y="3846"/>
                    <a:pt x="4199" y="3960"/>
                  </a:cubicBezTo>
                  <a:cubicBezTo>
                    <a:pt x="4313" y="4073"/>
                    <a:pt x="4403" y="4207"/>
                    <a:pt x="4465" y="4359"/>
                  </a:cubicBezTo>
                  <a:cubicBezTo>
                    <a:pt x="4529" y="4511"/>
                    <a:pt x="4561" y="4675"/>
                    <a:pt x="4561" y="4846"/>
                  </a:cubicBezTo>
                  <a:cubicBezTo>
                    <a:pt x="4561" y="5016"/>
                    <a:pt x="4529" y="5174"/>
                    <a:pt x="4465" y="5326"/>
                  </a:cubicBezTo>
                  <a:cubicBezTo>
                    <a:pt x="4403" y="5478"/>
                    <a:pt x="4313" y="5611"/>
                    <a:pt x="4199" y="5725"/>
                  </a:cubicBezTo>
                  <a:cubicBezTo>
                    <a:pt x="4085" y="5839"/>
                    <a:pt x="3953" y="5927"/>
                    <a:pt x="3808" y="5991"/>
                  </a:cubicBezTo>
                  <a:cubicBezTo>
                    <a:pt x="3656" y="6055"/>
                    <a:pt x="3492" y="6085"/>
                    <a:pt x="3320" y="6085"/>
                  </a:cubicBezTo>
                  <a:lnTo>
                    <a:pt x="424" y="6085"/>
                  </a:lnTo>
                  <a:lnTo>
                    <a:pt x="424" y="6642"/>
                  </a:lnTo>
                  <a:lnTo>
                    <a:pt x="3320" y="6642"/>
                  </a:lnTo>
                  <a:cubicBezTo>
                    <a:pt x="3568" y="6642"/>
                    <a:pt x="3795" y="6598"/>
                    <a:pt x="4017" y="6502"/>
                  </a:cubicBezTo>
                  <a:cubicBezTo>
                    <a:pt x="4237" y="6408"/>
                    <a:pt x="4427" y="6275"/>
                    <a:pt x="4592" y="6111"/>
                  </a:cubicBezTo>
                  <a:cubicBezTo>
                    <a:pt x="4756" y="5947"/>
                    <a:pt x="4882" y="5757"/>
                    <a:pt x="4978" y="5541"/>
                  </a:cubicBezTo>
                  <a:cubicBezTo>
                    <a:pt x="5072" y="5320"/>
                    <a:pt x="5118" y="5092"/>
                    <a:pt x="5118" y="4846"/>
                  </a:cubicBezTo>
                  <a:cubicBezTo>
                    <a:pt x="5118" y="4593"/>
                    <a:pt x="5072" y="4365"/>
                    <a:pt x="4978" y="4143"/>
                  </a:cubicBezTo>
                  <a:cubicBezTo>
                    <a:pt x="4882" y="3922"/>
                    <a:pt x="4756" y="3732"/>
                    <a:pt x="4592" y="3568"/>
                  </a:cubicBezTo>
                  <a:cubicBezTo>
                    <a:pt x="4427" y="3404"/>
                    <a:pt x="4245" y="3276"/>
                    <a:pt x="4017" y="3182"/>
                  </a:cubicBezTo>
                  <a:cubicBezTo>
                    <a:pt x="3802" y="3087"/>
                    <a:pt x="3574" y="3043"/>
                    <a:pt x="3320" y="3043"/>
                  </a:cubicBezTo>
                  <a:lnTo>
                    <a:pt x="1796" y="3043"/>
                  </a:lnTo>
                  <a:cubicBezTo>
                    <a:pt x="1626" y="3043"/>
                    <a:pt x="1461" y="3011"/>
                    <a:pt x="1309" y="2948"/>
                  </a:cubicBezTo>
                  <a:cubicBezTo>
                    <a:pt x="1163" y="2885"/>
                    <a:pt x="1031" y="2797"/>
                    <a:pt x="917" y="2683"/>
                  </a:cubicBezTo>
                  <a:cubicBezTo>
                    <a:pt x="803" y="2569"/>
                    <a:pt x="708" y="2435"/>
                    <a:pt x="645" y="2284"/>
                  </a:cubicBezTo>
                  <a:cubicBezTo>
                    <a:pt x="582" y="2132"/>
                    <a:pt x="550" y="1968"/>
                    <a:pt x="550" y="1796"/>
                  </a:cubicBezTo>
                  <a:cubicBezTo>
                    <a:pt x="550" y="1626"/>
                    <a:pt x="582" y="1462"/>
                    <a:pt x="651" y="1310"/>
                  </a:cubicBezTo>
                  <a:cubicBezTo>
                    <a:pt x="715" y="1159"/>
                    <a:pt x="803" y="1025"/>
                    <a:pt x="917" y="911"/>
                  </a:cubicBezTo>
                  <a:cubicBezTo>
                    <a:pt x="1025" y="803"/>
                    <a:pt x="1157" y="709"/>
                    <a:pt x="1309" y="652"/>
                  </a:cubicBezTo>
                  <a:cubicBezTo>
                    <a:pt x="1461" y="582"/>
                    <a:pt x="1626" y="551"/>
                    <a:pt x="1796" y="551"/>
                  </a:cubicBezTo>
                  <a:lnTo>
                    <a:pt x="4807" y="551"/>
                  </a:lnTo>
                  <a:lnTo>
                    <a:pt x="4807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6032430" y="1688643"/>
              <a:ext cx="1972695" cy="831359"/>
            </a:xfrm>
            <a:custGeom>
              <a:avLst/>
              <a:gdLst/>
              <a:ahLst/>
              <a:cxnLst/>
              <a:rect l="l" t="t" r="r" b="b"/>
              <a:pathLst>
                <a:path w="19213" h="8097" extrusionOk="0">
                  <a:moveTo>
                    <a:pt x="19212" y="1"/>
                  </a:moveTo>
                  <a:lnTo>
                    <a:pt x="3828" y="2152"/>
                  </a:lnTo>
                  <a:lnTo>
                    <a:pt x="3828" y="880"/>
                  </a:lnTo>
                  <a:lnTo>
                    <a:pt x="1" y="4707"/>
                  </a:lnTo>
                  <a:lnTo>
                    <a:pt x="3828" y="8097"/>
                  </a:lnTo>
                  <a:lnTo>
                    <a:pt x="3828" y="7034"/>
                  </a:lnTo>
                  <a:lnTo>
                    <a:pt x="18927" y="7863"/>
                  </a:lnTo>
                  <a:lnTo>
                    <a:pt x="192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4000">
                  <a:schemeClr val="accent5"/>
                </a:gs>
                <a:gs pos="67000">
                  <a:schemeClr val="accent4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6425368" y="2410861"/>
              <a:ext cx="1550495" cy="157298"/>
            </a:xfrm>
            <a:custGeom>
              <a:avLst/>
              <a:gdLst/>
              <a:ahLst/>
              <a:cxnLst/>
              <a:rect l="l" t="t" r="r" b="b"/>
              <a:pathLst>
                <a:path w="15101" h="1532" extrusionOk="0">
                  <a:moveTo>
                    <a:pt x="1" y="280"/>
                  </a:moveTo>
                  <a:lnTo>
                    <a:pt x="14721" y="1532"/>
                  </a:lnTo>
                  <a:lnTo>
                    <a:pt x="15100" y="8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6032430" y="2171833"/>
              <a:ext cx="393040" cy="396326"/>
            </a:xfrm>
            <a:custGeom>
              <a:avLst/>
              <a:gdLst/>
              <a:ahLst/>
              <a:cxnLst/>
              <a:rect l="l" t="t" r="r" b="b"/>
              <a:pathLst>
                <a:path w="3828" h="3860" extrusionOk="0">
                  <a:moveTo>
                    <a:pt x="3828" y="3391"/>
                  </a:moveTo>
                  <a:lnTo>
                    <a:pt x="3828" y="3860"/>
                  </a:lnTo>
                  <a:lnTo>
                    <a:pt x="228" y="5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6095575" y="1789984"/>
              <a:ext cx="1832235" cy="628782"/>
            </a:xfrm>
            <a:custGeom>
              <a:avLst/>
              <a:gdLst/>
              <a:ahLst/>
              <a:cxnLst/>
              <a:rect l="l" t="t" r="r" b="b"/>
              <a:pathLst>
                <a:path w="17845" h="6124" extrusionOk="0">
                  <a:moveTo>
                    <a:pt x="17844" y="6123"/>
                  </a:moveTo>
                  <a:lnTo>
                    <a:pt x="2967" y="5244"/>
                  </a:lnTo>
                  <a:lnTo>
                    <a:pt x="2865" y="6105"/>
                  </a:lnTo>
                  <a:lnTo>
                    <a:pt x="0" y="3700"/>
                  </a:lnTo>
                  <a:lnTo>
                    <a:pt x="2707" y="930"/>
                  </a:lnTo>
                  <a:lnTo>
                    <a:pt x="2739" y="1664"/>
                  </a:lnTo>
                  <a:lnTo>
                    <a:pt x="17844" y="0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6095575" y="1860727"/>
              <a:ext cx="1832235" cy="558039"/>
            </a:xfrm>
            <a:custGeom>
              <a:avLst/>
              <a:gdLst/>
              <a:ahLst/>
              <a:cxnLst/>
              <a:rect l="l" t="t" r="r" b="b"/>
              <a:pathLst>
                <a:path w="17845" h="5435" extrusionOk="0">
                  <a:moveTo>
                    <a:pt x="17844" y="1"/>
                  </a:moveTo>
                  <a:lnTo>
                    <a:pt x="2909" y="1247"/>
                  </a:lnTo>
                  <a:lnTo>
                    <a:pt x="2739" y="975"/>
                  </a:lnTo>
                  <a:lnTo>
                    <a:pt x="2725" y="716"/>
                  </a:lnTo>
                  <a:lnTo>
                    <a:pt x="0" y="3011"/>
                  </a:lnTo>
                  <a:lnTo>
                    <a:pt x="2865" y="5416"/>
                  </a:lnTo>
                  <a:lnTo>
                    <a:pt x="2967" y="4555"/>
                  </a:lnTo>
                  <a:lnTo>
                    <a:pt x="17844" y="5434"/>
                  </a:lnTo>
                  <a:lnTo>
                    <a:pt x="178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6476090" y="2039998"/>
              <a:ext cx="212537" cy="264491"/>
            </a:xfrm>
            <a:custGeom>
              <a:avLst/>
              <a:gdLst/>
              <a:ahLst/>
              <a:cxnLst/>
              <a:rect l="l" t="t" r="r" b="b"/>
              <a:pathLst>
                <a:path w="2070" h="2576" extrusionOk="0">
                  <a:moveTo>
                    <a:pt x="779" y="514"/>
                  </a:moveTo>
                  <a:cubicBezTo>
                    <a:pt x="887" y="514"/>
                    <a:pt x="987" y="532"/>
                    <a:pt x="1083" y="576"/>
                  </a:cubicBezTo>
                  <a:cubicBezTo>
                    <a:pt x="1177" y="614"/>
                    <a:pt x="1259" y="672"/>
                    <a:pt x="1328" y="741"/>
                  </a:cubicBezTo>
                  <a:cubicBezTo>
                    <a:pt x="1398" y="810"/>
                    <a:pt x="1456" y="893"/>
                    <a:pt x="1494" y="987"/>
                  </a:cubicBezTo>
                  <a:cubicBezTo>
                    <a:pt x="1532" y="1083"/>
                    <a:pt x="1550" y="1183"/>
                    <a:pt x="1550" y="1285"/>
                  </a:cubicBezTo>
                  <a:cubicBezTo>
                    <a:pt x="1550" y="1393"/>
                    <a:pt x="1532" y="1493"/>
                    <a:pt x="1494" y="1589"/>
                  </a:cubicBezTo>
                  <a:cubicBezTo>
                    <a:pt x="1456" y="1683"/>
                    <a:pt x="1398" y="1766"/>
                    <a:pt x="1328" y="1834"/>
                  </a:cubicBezTo>
                  <a:cubicBezTo>
                    <a:pt x="1259" y="1904"/>
                    <a:pt x="1177" y="1962"/>
                    <a:pt x="1083" y="2000"/>
                  </a:cubicBezTo>
                  <a:cubicBezTo>
                    <a:pt x="987" y="2038"/>
                    <a:pt x="887" y="2062"/>
                    <a:pt x="779" y="2062"/>
                  </a:cubicBezTo>
                  <a:lnTo>
                    <a:pt x="525" y="2062"/>
                  </a:lnTo>
                  <a:lnTo>
                    <a:pt x="525" y="514"/>
                  </a:lnTo>
                  <a:close/>
                  <a:moveTo>
                    <a:pt x="0" y="1"/>
                  </a:moveTo>
                  <a:lnTo>
                    <a:pt x="0" y="2575"/>
                  </a:lnTo>
                  <a:lnTo>
                    <a:pt x="779" y="2575"/>
                  </a:lnTo>
                  <a:cubicBezTo>
                    <a:pt x="899" y="2575"/>
                    <a:pt x="1013" y="2563"/>
                    <a:pt x="1120" y="2531"/>
                  </a:cubicBezTo>
                  <a:cubicBezTo>
                    <a:pt x="1234" y="2499"/>
                    <a:pt x="1335" y="2455"/>
                    <a:pt x="1430" y="2398"/>
                  </a:cubicBezTo>
                  <a:cubicBezTo>
                    <a:pt x="1524" y="2342"/>
                    <a:pt x="1614" y="2278"/>
                    <a:pt x="1690" y="2196"/>
                  </a:cubicBezTo>
                  <a:cubicBezTo>
                    <a:pt x="1772" y="2120"/>
                    <a:pt x="1836" y="2032"/>
                    <a:pt x="1892" y="1936"/>
                  </a:cubicBezTo>
                  <a:cubicBezTo>
                    <a:pt x="1949" y="1842"/>
                    <a:pt x="1993" y="1740"/>
                    <a:pt x="2025" y="1633"/>
                  </a:cubicBezTo>
                  <a:cubicBezTo>
                    <a:pt x="2056" y="1519"/>
                    <a:pt x="2069" y="1405"/>
                    <a:pt x="2069" y="1285"/>
                  </a:cubicBezTo>
                  <a:cubicBezTo>
                    <a:pt x="2069" y="1171"/>
                    <a:pt x="2056" y="1057"/>
                    <a:pt x="2025" y="943"/>
                  </a:cubicBezTo>
                  <a:cubicBezTo>
                    <a:pt x="1993" y="836"/>
                    <a:pt x="1949" y="734"/>
                    <a:pt x="1892" y="640"/>
                  </a:cubicBezTo>
                  <a:cubicBezTo>
                    <a:pt x="1836" y="544"/>
                    <a:pt x="1772" y="456"/>
                    <a:pt x="1690" y="374"/>
                  </a:cubicBezTo>
                  <a:cubicBezTo>
                    <a:pt x="1614" y="298"/>
                    <a:pt x="1524" y="228"/>
                    <a:pt x="1430" y="172"/>
                  </a:cubicBezTo>
                  <a:cubicBezTo>
                    <a:pt x="1335" y="120"/>
                    <a:pt x="1234" y="76"/>
                    <a:pt x="1120" y="45"/>
                  </a:cubicBezTo>
                  <a:cubicBezTo>
                    <a:pt x="1013" y="13"/>
                    <a:pt x="899" y="1"/>
                    <a:pt x="779" y="1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6723537" y="2039998"/>
              <a:ext cx="211819" cy="264491"/>
            </a:xfrm>
            <a:custGeom>
              <a:avLst/>
              <a:gdLst/>
              <a:ahLst/>
              <a:cxnLst/>
              <a:rect l="l" t="t" r="r" b="b"/>
              <a:pathLst>
                <a:path w="2063" h="2576" extrusionOk="0">
                  <a:moveTo>
                    <a:pt x="1032" y="514"/>
                  </a:moveTo>
                  <a:cubicBezTo>
                    <a:pt x="1102" y="514"/>
                    <a:pt x="1171" y="526"/>
                    <a:pt x="1234" y="558"/>
                  </a:cubicBezTo>
                  <a:cubicBezTo>
                    <a:pt x="1297" y="582"/>
                    <a:pt x="1347" y="620"/>
                    <a:pt x="1399" y="665"/>
                  </a:cubicBezTo>
                  <a:cubicBezTo>
                    <a:pt x="1443" y="710"/>
                    <a:pt x="1481" y="766"/>
                    <a:pt x="1505" y="829"/>
                  </a:cubicBezTo>
                  <a:cubicBezTo>
                    <a:pt x="1531" y="893"/>
                    <a:pt x="1551" y="962"/>
                    <a:pt x="1551" y="1031"/>
                  </a:cubicBezTo>
                  <a:cubicBezTo>
                    <a:pt x="1551" y="1101"/>
                    <a:pt x="1531" y="1165"/>
                    <a:pt x="1505" y="1227"/>
                  </a:cubicBezTo>
                  <a:cubicBezTo>
                    <a:pt x="1481" y="1291"/>
                    <a:pt x="1443" y="1349"/>
                    <a:pt x="1399" y="1393"/>
                  </a:cubicBezTo>
                  <a:cubicBezTo>
                    <a:pt x="1347" y="1443"/>
                    <a:pt x="1297" y="1481"/>
                    <a:pt x="1234" y="1507"/>
                  </a:cubicBezTo>
                  <a:cubicBezTo>
                    <a:pt x="1171" y="1531"/>
                    <a:pt x="1102" y="1544"/>
                    <a:pt x="1032" y="1544"/>
                  </a:cubicBezTo>
                  <a:lnTo>
                    <a:pt x="519" y="1544"/>
                  </a:lnTo>
                  <a:lnTo>
                    <a:pt x="519" y="514"/>
                  </a:lnTo>
                  <a:close/>
                  <a:moveTo>
                    <a:pt x="1" y="1"/>
                  </a:moveTo>
                  <a:lnTo>
                    <a:pt x="1" y="2575"/>
                  </a:lnTo>
                  <a:lnTo>
                    <a:pt x="519" y="2575"/>
                  </a:lnTo>
                  <a:lnTo>
                    <a:pt x="519" y="2062"/>
                  </a:lnTo>
                  <a:lnTo>
                    <a:pt x="1095" y="2056"/>
                  </a:lnTo>
                  <a:lnTo>
                    <a:pt x="1316" y="2575"/>
                  </a:lnTo>
                  <a:lnTo>
                    <a:pt x="1867" y="2575"/>
                  </a:lnTo>
                  <a:lnTo>
                    <a:pt x="1581" y="1904"/>
                  </a:lnTo>
                  <a:cubicBezTo>
                    <a:pt x="1657" y="1854"/>
                    <a:pt x="1721" y="1804"/>
                    <a:pt x="1785" y="1734"/>
                  </a:cubicBezTo>
                  <a:cubicBezTo>
                    <a:pt x="1841" y="1670"/>
                    <a:pt x="1892" y="1601"/>
                    <a:pt x="1937" y="1525"/>
                  </a:cubicBezTo>
                  <a:cubicBezTo>
                    <a:pt x="1974" y="1455"/>
                    <a:pt x="2006" y="1373"/>
                    <a:pt x="2031" y="1291"/>
                  </a:cubicBezTo>
                  <a:cubicBezTo>
                    <a:pt x="2050" y="1203"/>
                    <a:pt x="2063" y="1121"/>
                    <a:pt x="2063" y="1031"/>
                  </a:cubicBezTo>
                  <a:cubicBezTo>
                    <a:pt x="2063" y="937"/>
                    <a:pt x="2050" y="842"/>
                    <a:pt x="2025" y="760"/>
                  </a:cubicBezTo>
                  <a:cubicBezTo>
                    <a:pt x="1999" y="672"/>
                    <a:pt x="1968" y="590"/>
                    <a:pt x="1923" y="514"/>
                  </a:cubicBezTo>
                  <a:cubicBezTo>
                    <a:pt x="1879" y="430"/>
                    <a:pt x="1823" y="362"/>
                    <a:pt x="1759" y="298"/>
                  </a:cubicBezTo>
                  <a:cubicBezTo>
                    <a:pt x="1695" y="240"/>
                    <a:pt x="1627" y="184"/>
                    <a:pt x="1551" y="140"/>
                  </a:cubicBezTo>
                  <a:cubicBezTo>
                    <a:pt x="1475" y="96"/>
                    <a:pt x="1392" y="58"/>
                    <a:pt x="1303" y="32"/>
                  </a:cubicBezTo>
                  <a:cubicBezTo>
                    <a:pt x="1221" y="13"/>
                    <a:pt x="1126" y="1"/>
                    <a:pt x="1032" y="1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6970368" y="2039998"/>
              <a:ext cx="52775" cy="264491"/>
            </a:xfrm>
            <a:custGeom>
              <a:avLst/>
              <a:gdLst/>
              <a:ahLst/>
              <a:cxnLst/>
              <a:rect l="l" t="t" r="r" b="b"/>
              <a:pathLst>
                <a:path w="514" h="2576" extrusionOk="0">
                  <a:moveTo>
                    <a:pt x="0" y="1"/>
                  </a:moveTo>
                  <a:lnTo>
                    <a:pt x="0" y="2575"/>
                  </a:lnTo>
                  <a:lnTo>
                    <a:pt x="513" y="2575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7072222" y="2039998"/>
              <a:ext cx="212024" cy="264491"/>
            </a:xfrm>
            <a:custGeom>
              <a:avLst/>
              <a:gdLst/>
              <a:ahLst/>
              <a:cxnLst/>
              <a:rect l="l" t="t" r="r" b="b"/>
              <a:pathLst>
                <a:path w="2065" h="2576" extrusionOk="0">
                  <a:moveTo>
                    <a:pt x="1" y="1"/>
                  </a:moveTo>
                  <a:lnTo>
                    <a:pt x="1" y="2575"/>
                  </a:lnTo>
                  <a:lnTo>
                    <a:pt x="514" y="2575"/>
                  </a:lnTo>
                  <a:lnTo>
                    <a:pt x="514" y="880"/>
                  </a:lnTo>
                  <a:lnTo>
                    <a:pt x="1513" y="2575"/>
                  </a:lnTo>
                  <a:lnTo>
                    <a:pt x="2064" y="2575"/>
                  </a:lnTo>
                  <a:lnTo>
                    <a:pt x="2064" y="1"/>
                  </a:lnTo>
                  <a:lnTo>
                    <a:pt x="1545" y="1"/>
                  </a:lnTo>
                  <a:lnTo>
                    <a:pt x="1545" y="1696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7332709" y="2039998"/>
              <a:ext cx="212537" cy="264491"/>
            </a:xfrm>
            <a:custGeom>
              <a:avLst/>
              <a:gdLst/>
              <a:ahLst/>
              <a:cxnLst/>
              <a:rect l="l" t="t" r="r" b="b"/>
              <a:pathLst>
                <a:path w="2070" h="2576" extrusionOk="0">
                  <a:moveTo>
                    <a:pt x="1" y="1"/>
                  </a:moveTo>
                  <a:lnTo>
                    <a:pt x="1" y="2575"/>
                  </a:lnTo>
                  <a:lnTo>
                    <a:pt x="520" y="2575"/>
                  </a:lnTo>
                  <a:lnTo>
                    <a:pt x="520" y="2062"/>
                  </a:lnTo>
                  <a:lnTo>
                    <a:pt x="912" y="1531"/>
                  </a:lnTo>
                  <a:lnTo>
                    <a:pt x="1481" y="2575"/>
                  </a:lnTo>
                  <a:lnTo>
                    <a:pt x="2070" y="2575"/>
                  </a:lnTo>
                  <a:lnTo>
                    <a:pt x="1253" y="1089"/>
                  </a:lnTo>
                  <a:lnTo>
                    <a:pt x="2070" y="1"/>
                  </a:lnTo>
                  <a:lnTo>
                    <a:pt x="1481" y="1"/>
                  </a:lnTo>
                  <a:lnTo>
                    <a:pt x="520" y="1285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7553563" y="2039998"/>
              <a:ext cx="212435" cy="264491"/>
            </a:xfrm>
            <a:custGeom>
              <a:avLst/>
              <a:gdLst/>
              <a:ahLst/>
              <a:cxnLst/>
              <a:rect l="l" t="t" r="r" b="b"/>
              <a:pathLst>
                <a:path w="2069" h="2576" extrusionOk="0">
                  <a:moveTo>
                    <a:pt x="778" y="1"/>
                  </a:moveTo>
                  <a:cubicBezTo>
                    <a:pt x="670" y="1"/>
                    <a:pt x="570" y="20"/>
                    <a:pt x="475" y="58"/>
                  </a:cubicBezTo>
                  <a:cubicBezTo>
                    <a:pt x="380" y="102"/>
                    <a:pt x="305" y="152"/>
                    <a:pt x="229" y="228"/>
                  </a:cubicBezTo>
                  <a:cubicBezTo>
                    <a:pt x="159" y="298"/>
                    <a:pt x="109" y="380"/>
                    <a:pt x="63" y="468"/>
                  </a:cubicBezTo>
                  <a:cubicBezTo>
                    <a:pt x="25" y="564"/>
                    <a:pt x="1" y="665"/>
                    <a:pt x="1" y="772"/>
                  </a:cubicBezTo>
                  <a:cubicBezTo>
                    <a:pt x="1" y="880"/>
                    <a:pt x="25" y="981"/>
                    <a:pt x="63" y="1069"/>
                  </a:cubicBezTo>
                  <a:cubicBezTo>
                    <a:pt x="109" y="1165"/>
                    <a:pt x="159" y="1247"/>
                    <a:pt x="229" y="1317"/>
                  </a:cubicBezTo>
                  <a:cubicBezTo>
                    <a:pt x="305" y="1387"/>
                    <a:pt x="380" y="1443"/>
                    <a:pt x="475" y="1487"/>
                  </a:cubicBezTo>
                  <a:cubicBezTo>
                    <a:pt x="570" y="1525"/>
                    <a:pt x="670" y="1544"/>
                    <a:pt x="778" y="1544"/>
                  </a:cubicBezTo>
                  <a:lnTo>
                    <a:pt x="1291" y="1544"/>
                  </a:lnTo>
                  <a:cubicBezTo>
                    <a:pt x="1329" y="1544"/>
                    <a:pt x="1361" y="1551"/>
                    <a:pt x="1392" y="1563"/>
                  </a:cubicBezTo>
                  <a:cubicBezTo>
                    <a:pt x="1423" y="1582"/>
                    <a:pt x="1449" y="1595"/>
                    <a:pt x="1475" y="1620"/>
                  </a:cubicBezTo>
                  <a:cubicBezTo>
                    <a:pt x="1499" y="1645"/>
                    <a:pt x="1519" y="1670"/>
                    <a:pt x="1531" y="1702"/>
                  </a:cubicBezTo>
                  <a:cubicBezTo>
                    <a:pt x="1543" y="1734"/>
                    <a:pt x="1551" y="1766"/>
                    <a:pt x="1551" y="1804"/>
                  </a:cubicBezTo>
                  <a:cubicBezTo>
                    <a:pt x="1551" y="1842"/>
                    <a:pt x="1543" y="1872"/>
                    <a:pt x="1531" y="1904"/>
                  </a:cubicBezTo>
                  <a:cubicBezTo>
                    <a:pt x="1519" y="1936"/>
                    <a:pt x="1499" y="1962"/>
                    <a:pt x="1475" y="1986"/>
                  </a:cubicBezTo>
                  <a:cubicBezTo>
                    <a:pt x="1449" y="2012"/>
                    <a:pt x="1423" y="2024"/>
                    <a:pt x="1392" y="2044"/>
                  </a:cubicBezTo>
                  <a:cubicBezTo>
                    <a:pt x="1361" y="2056"/>
                    <a:pt x="1329" y="2062"/>
                    <a:pt x="1291" y="2062"/>
                  </a:cubicBezTo>
                  <a:lnTo>
                    <a:pt x="147" y="2062"/>
                  </a:lnTo>
                  <a:lnTo>
                    <a:pt x="147" y="2575"/>
                  </a:lnTo>
                  <a:lnTo>
                    <a:pt x="1291" y="2575"/>
                  </a:lnTo>
                  <a:cubicBezTo>
                    <a:pt x="1399" y="2575"/>
                    <a:pt x="1499" y="2556"/>
                    <a:pt x="1595" y="2518"/>
                  </a:cubicBezTo>
                  <a:cubicBezTo>
                    <a:pt x="1689" y="2474"/>
                    <a:pt x="1771" y="2417"/>
                    <a:pt x="1841" y="2348"/>
                  </a:cubicBezTo>
                  <a:cubicBezTo>
                    <a:pt x="1911" y="2278"/>
                    <a:pt x="1968" y="2196"/>
                    <a:pt x="2006" y="2100"/>
                  </a:cubicBezTo>
                  <a:cubicBezTo>
                    <a:pt x="2044" y="2012"/>
                    <a:pt x="2069" y="1910"/>
                    <a:pt x="2069" y="1804"/>
                  </a:cubicBezTo>
                  <a:cubicBezTo>
                    <a:pt x="2069" y="1696"/>
                    <a:pt x="2044" y="1595"/>
                    <a:pt x="2006" y="1500"/>
                  </a:cubicBezTo>
                  <a:cubicBezTo>
                    <a:pt x="1968" y="1411"/>
                    <a:pt x="1911" y="1329"/>
                    <a:pt x="1841" y="1253"/>
                  </a:cubicBezTo>
                  <a:cubicBezTo>
                    <a:pt x="1771" y="1183"/>
                    <a:pt x="1689" y="1133"/>
                    <a:pt x="1595" y="1089"/>
                  </a:cubicBezTo>
                  <a:cubicBezTo>
                    <a:pt x="1499" y="1051"/>
                    <a:pt x="1399" y="1031"/>
                    <a:pt x="1291" y="1031"/>
                  </a:cubicBezTo>
                  <a:lnTo>
                    <a:pt x="778" y="1031"/>
                  </a:lnTo>
                  <a:cubicBezTo>
                    <a:pt x="740" y="1031"/>
                    <a:pt x="708" y="1025"/>
                    <a:pt x="678" y="1013"/>
                  </a:cubicBezTo>
                  <a:cubicBezTo>
                    <a:pt x="646" y="999"/>
                    <a:pt x="620" y="981"/>
                    <a:pt x="595" y="955"/>
                  </a:cubicBezTo>
                  <a:cubicBezTo>
                    <a:pt x="570" y="931"/>
                    <a:pt x="550" y="905"/>
                    <a:pt x="538" y="873"/>
                  </a:cubicBezTo>
                  <a:cubicBezTo>
                    <a:pt x="526" y="842"/>
                    <a:pt x="519" y="810"/>
                    <a:pt x="519" y="772"/>
                  </a:cubicBezTo>
                  <a:cubicBezTo>
                    <a:pt x="519" y="734"/>
                    <a:pt x="526" y="703"/>
                    <a:pt x="538" y="672"/>
                  </a:cubicBezTo>
                  <a:cubicBezTo>
                    <a:pt x="550" y="640"/>
                    <a:pt x="570" y="614"/>
                    <a:pt x="595" y="590"/>
                  </a:cubicBezTo>
                  <a:cubicBezTo>
                    <a:pt x="620" y="564"/>
                    <a:pt x="646" y="544"/>
                    <a:pt x="678" y="532"/>
                  </a:cubicBezTo>
                  <a:cubicBezTo>
                    <a:pt x="708" y="520"/>
                    <a:pt x="740" y="514"/>
                    <a:pt x="778" y="514"/>
                  </a:cubicBezTo>
                  <a:lnTo>
                    <a:pt x="1961" y="514"/>
                  </a:lnTo>
                  <a:lnTo>
                    <a:pt x="1961" y="1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6476090" y="2013302"/>
              <a:ext cx="212537" cy="264491"/>
            </a:xfrm>
            <a:custGeom>
              <a:avLst/>
              <a:gdLst/>
              <a:ahLst/>
              <a:cxnLst/>
              <a:rect l="l" t="t" r="r" b="b"/>
              <a:pathLst>
                <a:path w="2070" h="2576" extrusionOk="0">
                  <a:moveTo>
                    <a:pt x="779" y="514"/>
                  </a:moveTo>
                  <a:cubicBezTo>
                    <a:pt x="887" y="514"/>
                    <a:pt x="987" y="532"/>
                    <a:pt x="1083" y="576"/>
                  </a:cubicBezTo>
                  <a:cubicBezTo>
                    <a:pt x="1177" y="614"/>
                    <a:pt x="1259" y="672"/>
                    <a:pt x="1328" y="742"/>
                  </a:cubicBezTo>
                  <a:cubicBezTo>
                    <a:pt x="1398" y="812"/>
                    <a:pt x="1456" y="894"/>
                    <a:pt x="1494" y="988"/>
                  </a:cubicBezTo>
                  <a:cubicBezTo>
                    <a:pt x="1532" y="1083"/>
                    <a:pt x="1550" y="1184"/>
                    <a:pt x="1550" y="1285"/>
                  </a:cubicBezTo>
                  <a:cubicBezTo>
                    <a:pt x="1550" y="1393"/>
                    <a:pt x="1532" y="1495"/>
                    <a:pt x="1494" y="1589"/>
                  </a:cubicBezTo>
                  <a:cubicBezTo>
                    <a:pt x="1456" y="1685"/>
                    <a:pt x="1398" y="1767"/>
                    <a:pt x="1328" y="1836"/>
                  </a:cubicBezTo>
                  <a:cubicBezTo>
                    <a:pt x="1259" y="1905"/>
                    <a:pt x="1177" y="1962"/>
                    <a:pt x="1083" y="2000"/>
                  </a:cubicBezTo>
                  <a:cubicBezTo>
                    <a:pt x="987" y="2044"/>
                    <a:pt x="887" y="2064"/>
                    <a:pt x="779" y="2064"/>
                  </a:cubicBezTo>
                  <a:lnTo>
                    <a:pt x="525" y="2064"/>
                  </a:lnTo>
                  <a:lnTo>
                    <a:pt x="525" y="514"/>
                  </a:lnTo>
                  <a:close/>
                  <a:moveTo>
                    <a:pt x="0" y="1"/>
                  </a:moveTo>
                  <a:lnTo>
                    <a:pt x="0" y="2576"/>
                  </a:lnTo>
                  <a:lnTo>
                    <a:pt x="779" y="2576"/>
                  </a:lnTo>
                  <a:cubicBezTo>
                    <a:pt x="899" y="2576"/>
                    <a:pt x="1013" y="2564"/>
                    <a:pt x="1120" y="2532"/>
                  </a:cubicBezTo>
                  <a:cubicBezTo>
                    <a:pt x="1234" y="2500"/>
                    <a:pt x="1335" y="2456"/>
                    <a:pt x="1430" y="2398"/>
                  </a:cubicBezTo>
                  <a:cubicBezTo>
                    <a:pt x="1524" y="2348"/>
                    <a:pt x="1614" y="2278"/>
                    <a:pt x="1690" y="2196"/>
                  </a:cubicBezTo>
                  <a:cubicBezTo>
                    <a:pt x="1772" y="2120"/>
                    <a:pt x="1836" y="2032"/>
                    <a:pt x="1892" y="1937"/>
                  </a:cubicBezTo>
                  <a:cubicBezTo>
                    <a:pt x="1949" y="1842"/>
                    <a:pt x="1993" y="1741"/>
                    <a:pt x="2025" y="1633"/>
                  </a:cubicBezTo>
                  <a:cubicBezTo>
                    <a:pt x="2056" y="1519"/>
                    <a:pt x="2069" y="1405"/>
                    <a:pt x="2069" y="1285"/>
                  </a:cubicBezTo>
                  <a:cubicBezTo>
                    <a:pt x="2069" y="1171"/>
                    <a:pt x="2056" y="1058"/>
                    <a:pt x="2025" y="944"/>
                  </a:cubicBezTo>
                  <a:cubicBezTo>
                    <a:pt x="1993" y="836"/>
                    <a:pt x="1949" y="736"/>
                    <a:pt x="1892" y="640"/>
                  </a:cubicBezTo>
                  <a:cubicBezTo>
                    <a:pt x="1836" y="546"/>
                    <a:pt x="1772" y="456"/>
                    <a:pt x="1690" y="374"/>
                  </a:cubicBezTo>
                  <a:cubicBezTo>
                    <a:pt x="1614" y="299"/>
                    <a:pt x="1524" y="229"/>
                    <a:pt x="1430" y="179"/>
                  </a:cubicBezTo>
                  <a:cubicBezTo>
                    <a:pt x="1335" y="121"/>
                    <a:pt x="1234" y="77"/>
                    <a:pt x="1120" y="45"/>
                  </a:cubicBezTo>
                  <a:cubicBezTo>
                    <a:pt x="1013" y="15"/>
                    <a:pt x="899" y="1"/>
                    <a:pt x="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723537" y="2013302"/>
              <a:ext cx="211819" cy="264491"/>
            </a:xfrm>
            <a:custGeom>
              <a:avLst/>
              <a:gdLst/>
              <a:ahLst/>
              <a:cxnLst/>
              <a:rect l="l" t="t" r="r" b="b"/>
              <a:pathLst>
                <a:path w="2063" h="2576" extrusionOk="0">
                  <a:moveTo>
                    <a:pt x="1032" y="514"/>
                  </a:moveTo>
                  <a:cubicBezTo>
                    <a:pt x="1102" y="514"/>
                    <a:pt x="1171" y="526"/>
                    <a:pt x="1234" y="558"/>
                  </a:cubicBezTo>
                  <a:cubicBezTo>
                    <a:pt x="1297" y="584"/>
                    <a:pt x="1347" y="622"/>
                    <a:pt x="1399" y="666"/>
                  </a:cubicBezTo>
                  <a:cubicBezTo>
                    <a:pt x="1443" y="716"/>
                    <a:pt x="1481" y="766"/>
                    <a:pt x="1505" y="830"/>
                  </a:cubicBezTo>
                  <a:cubicBezTo>
                    <a:pt x="1531" y="894"/>
                    <a:pt x="1551" y="963"/>
                    <a:pt x="1551" y="1032"/>
                  </a:cubicBezTo>
                  <a:cubicBezTo>
                    <a:pt x="1551" y="1102"/>
                    <a:pt x="1531" y="1171"/>
                    <a:pt x="1505" y="1235"/>
                  </a:cubicBezTo>
                  <a:cubicBezTo>
                    <a:pt x="1481" y="1291"/>
                    <a:pt x="1443" y="1349"/>
                    <a:pt x="1399" y="1399"/>
                  </a:cubicBezTo>
                  <a:cubicBezTo>
                    <a:pt x="1347" y="1443"/>
                    <a:pt x="1297" y="1481"/>
                    <a:pt x="1234" y="1507"/>
                  </a:cubicBezTo>
                  <a:cubicBezTo>
                    <a:pt x="1171" y="1533"/>
                    <a:pt x="1102" y="1545"/>
                    <a:pt x="1032" y="1545"/>
                  </a:cubicBezTo>
                  <a:lnTo>
                    <a:pt x="519" y="1545"/>
                  </a:lnTo>
                  <a:lnTo>
                    <a:pt x="519" y="514"/>
                  </a:lnTo>
                  <a:close/>
                  <a:moveTo>
                    <a:pt x="1" y="1"/>
                  </a:moveTo>
                  <a:lnTo>
                    <a:pt x="1" y="2576"/>
                  </a:lnTo>
                  <a:lnTo>
                    <a:pt x="519" y="2576"/>
                  </a:lnTo>
                  <a:lnTo>
                    <a:pt x="519" y="2064"/>
                  </a:lnTo>
                  <a:lnTo>
                    <a:pt x="1095" y="2056"/>
                  </a:lnTo>
                  <a:lnTo>
                    <a:pt x="1316" y="2576"/>
                  </a:lnTo>
                  <a:lnTo>
                    <a:pt x="1867" y="2576"/>
                  </a:lnTo>
                  <a:lnTo>
                    <a:pt x="1581" y="1905"/>
                  </a:lnTo>
                  <a:cubicBezTo>
                    <a:pt x="1657" y="1855"/>
                    <a:pt x="1721" y="1804"/>
                    <a:pt x="1785" y="1741"/>
                  </a:cubicBezTo>
                  <a:cubicBezTo>
                    <a:pt x="1841" y="1671"/>
                    <a:pt x="1892" y="1601"/>
                    <a:pt x="1937" y="1533"/>
                  </a:cubicBezTo>
                  <a:cubicBezTo>
                    <a:pt x="1974" y="1457"/>
                    <a:pt x="2006" y="1373"/>
                    <a:pt x="2031" y="1291"/>
                  </a:cubicBezTo>
                  <a:cubicBezTo>
                    <a:pt x="2050" y="1203"/>
                    <a:pt x="2063" y="1121"/>
                    <a:pt x="2063" y="1032"/>
                  </a:cubicBezTo>
                  <a:cubicBezTo>
                    <a:pt x="2063" y="938"/>
                    <a:pt x="2050" y="842"/>
                    <a:pt x="2025" y="760"/>
                  </a:cubicBezTo>
                  <a:cubicBezTo>
                    <a:pt x="1999" y="672"/>
                    <a:pt x="1968" y="590"/>
                    <a:pt x="1923" y="514"/>
                  </a:cubicBezTo>
                  <a:cubicBezTo>
                    <a:pt x="1879" y="438"/>
                    <a:pt x="1823" y="362"/>
                    <a:pt x="1759" y="305"/>
                  </a:cubicBezTo>
                  <a:cubicBezTo>
                    <a:pt x="1695" y="242"/>
                    <a:pt x="1627" y="185"/>
                    <a:pt x="1551" y="141"/>
                  </a:cubicBezTo>
                  <a:cubicBezTo>
                    <a:pt x="1475" y="97"/>
                    <a:pt x="1392" y="59"/>
                    <a:pt x="1303" y="33"/>
                  </a:cubicBezTo>
                  <a:cubicBezTo>
                    <a:pt x="1221" y="15"/>
                    <a:pt x="1126" y="1"/>
                    <a:pt x="10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6970368" y="2013302"/>
              <a:ext cx="52775" cy="264491"/>
            </a:xfrm>
            <a:custGeom>
              <a:avLst/>
              <a:gdLst/>
              <a:ahLst/>
              <a:cxnLst/>
              <a:rect l="l" t="t" r="r" b="b"/>
              <a:pathLst>
                <a:path w="514" h="2576" extrusionOk="0">
                  <a:moveTo>
                    <a:pt x="0" y="1"/>
                  </a:moveTo>
                  <a:lnTo>
                    <a:pt x="0" y="2576"/>
                  </a:lnTo>
                  <a:lnTo>
                    <a:pt x="513" y="2576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7072222" y="2013302"/>
              <a:ext cx="212024" cy="264491"/>
            </a:xfrm>
            <a:custGeom>
              <a:avLst/>
              <a:gdLst/>
              <a:ahLst/>
              <a:cxnLst/>
              <a:rect l="l" t="t" r="r" b="b"/>
              <a:pathLst>
                <a:path w="2065" h="2576" extrusionOk="0">
                  <a:moveTo>
                    <a:pt x="1" y="1"/>
                  </a:moveTo>
                  <a:lnTo>
                    <a:pt x="1" y="2576"/>
                  </a:lnTo>
                  <a:lnTo>
                    <a:pt x="514" y="2576"/>
                  </a:lnTo>
                  <a:lnTo>
                    <a:pt x="514" y="880"/>
                  </a:lnTo>
                  <a:lnTo>
                    <a:pt x="1513" y="2576"/>
                  </a:lnTo>
                  <a:lnTo>
                    <a:pt x="2064" y="2576"/>
                  </a:lnTo>
                  <a:lnTo>
                    <a:pt x="2064" y="1"/>
                  </a:lnTo>
                  <a:lnTo>
                    <a:pt x="1545" y="1"/>
                  </a:lnTo>
                  <a:lnTo>
                    <a:pt x="1545" y="1697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7332709" y="2013302"/>
              <a:ext cx="212537" cy="264491"/>
            </a:xfrm>
            <a:custGeom>
              <a:avLst/>
              <a:gdLst/>
              <a:ahLst/>
              <a:cxnLst/>
              <a:rect l="l" t="t" r="r" b="b"/>
              <a:pathLst>
                <a:path w="2070" h="2576" extrusionOk="0">
                  <a:moveTo>
                    <a:pt x="1" y="1"/>
                  </a:moveTo>
                  <a:lnTo>
                    <a:pt x="1" y="2576"/>
                  </a:lnTo>
                  <a:lnTo>
                    <a:pt x="520" y="2576"/>
                  </a:lnTo>
                  <a:lnTo>
                    <a:pt x="520" y="2064"/>
                  </a:lnTo>
                  <a:lnTo>
                    <a:pt x="912" y="1533"/>
                  </a:lnTo>
                  <a:lnTo>
                    <a:pt x="1481" y="2576"/>
                  </a:lnTo>
                  <a:lnTo>
                    <a:pt x="2070" y="2576"/>
                  </a:lnTo>
                  <a:lnTo>
                    <a:pt x="1253" y="1089"/>
                  </a:lnTo>
                  <a:lnTo>
                    <a:pt x="2070" y="1"/>
                  </a:lnTo>
                  <a:lnTo>
                    <a:pt x="1481" y="1"/>
                  </a:lnTo>
                  <a:lnTo>
                    <a:pt x="520" y="1285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7553563" y="2013302"/>
              <a:ext cx="212435" cy="264491"/>
            </a:xfrm>
            <a:custGeom>
              <a:avLst/>
              <a:gdLst/>
              <a:ahLst/>
              <a:cxnLst/>
              <a:rect l="l" t="t" r="r" b="b"/>
              <a:pathLst>
                <a:path w="2069" h="2576" extrusionOk="0">
                  <a:moveTo>
                    <a:pt x="778" y="1"/>
                  </a:moveTo>
                  <a:cubicBezTo>
                    <a:pt x="670" y="1"/>
                    <a:pt x="570" y="21"/>
                    <a:pt x="475" y="59"/>
                  </a:cubicBezTo>
                  <a:cubicBezTo>
                    <a:pt x="380" y="103"/>
                    <a:pt x="305" y="159"/>
                    <a:pt x="229" y="229"/>
                  </a:cubicBezTo>
                  <a:cubicBezTo>
                    <a:pt x="159" y="299"/>
                    <a:pt x="109" y="380"/>
                    <a:pt x="63" y="470"/>
                  </a:cubicBezTo>
                  <a:cubicBezTo>
                    <a:pt x="25" y="564"/>
                    <a:pt x="1" y="666"/>
                    <a:pt x="1" y="774"/>
                  </a:cubicBezTo>
                  <a:cubicBezTo>
                    <a:pt x="1" y="880"/>
                    <a:pt x="25" y="982"/>
                    <a:pt x="63" y="1070"/>
                  </a:cubicBezTo>
                  <a:cubicBezTo>
                    <a:pt x="109" y="1165"/>
                    <a:pt x="159" y="1247"/>
                    <a:pt x="229" y="1317"/>
                  </a:cubicBezTo>
                  <a:cubicBezTo>
                    <a:pt x="305" y="1393"/>
                    <a:pt x="380" y="1443"/>
                    <a:pt x="475" y="1487"/>
                  </a:cubicBezTo>
                  <a:cubicBezTo>
                    <a:pt x="570" y="1525"/>
                    <a:pt x="670" y="1545"/>
                    <a:pt x="778" y="1545"/>
                  </a:cubicBezTo>
                  <a:lnTo>
                    <a:pt x="1291" y="1545"/>
                  </a:lnTo>
                  <a:cubicBezTo>
                    <a:pt x="1329" y="1545"/>
                    <a:pt x="1361" y="1551"/>
                    <a:pt x="1392" y="1571"/>
                  </a:cubicBezTo>
                  <a:cubicBezTo>
                    <a:pt x="1423" y="1583"/>
                    <a:pt x="1449" y="1601"/>
                    <a:pt x="1475" y="1621"/>
                  </a:cubicBezTo>
                  <a:cubicBezTo>
                    <a:pt x="1499" y="1647"/>
                    <a:pt x="1519" y="1671"/>
                    <a:pt x="1531" y="1703"/>
                  </a:cubicBezTo>
                  <a:cubicBezTo>
                    <a:pt x="1543" y="1735"/>
                    <a:pt x="1551" y="1767"/>
                    <a:pt x="1551" y="1804"/>
                  </a:cubicBezTo>
                  <a:cubicBezTo>
                    <a:pt x="1551" y="1842"/>
                    <a:pt x="1543" y="1874"/>
                    <a:pt x="1531" y="1905"/>
                  </a:cubicBezTo>
                  <a:cubicBezTo>
                    <a:pt x="1519" y="1937"/>
                    <a:pt x="1499" y="1962"/>
                    <a:pt x="1475" y="1988"/>
                  </a:cubicBezTo>
                  <a:cubicBezTo>
                    <a:pt x="1449" y="2012"/>
                    <a:pt x="1423" y="2032"/>
                    <a:pt x="1392" y="2044"/>
                  </a:cubicBezTo>
                  <a:cubicBezTo>
                    <a:pt x="1361" y="2056"/>
                    <a:pt x="1329" y="2064"/>
                    <a:pt x="1291" y="2064"/>
                  </a:cubicBezTo>
                  <a:lnTo>
                    <a:pt x="147" y="2064"/>
                  </a:lnTo>
                  <a:lnTo>
                    <a:pt x="147" y="2576"/>
                  </a:lnTo>
                  <a:lnTo>
                    <a:pt x="1291" y="2576"/>
                  </a:lnTo>
                  <a:cubicBezTo>
                    <a:pt x="1399" y="2576"/>
                    <a:pt x="1499" y="2557"/>
                    <a:pt x="1595" y="2520"/>
                  </a:cubicBezTo>
                  <a:cubicBezTo>
                    <a:pt x="1689" y="2474"/>
                    <a:pt x="1771" y="2418"/>
                    <a:pt x="1841" y="2348"/>
                  </a:cubicBezTo>
                  <a:cubicBezTo>
                    <a:pt x="1911" y="2278"/>
                    <a:pt x="1968" y="2196"/>
                    <a:pt x="2006" y="2108"/>
                  </a:cubicBezTo>
                  <a:cubicBezTo>
                    <a:pt x="2044" y="2012"/>
                    <a:pt x="2069" y="1912"/>
                    <a:pt x="2069" y="1804"/>
                  </a:cubicBezTo>
                  <a:cubicBezTo>
                    <a:pt x="2069" y="1697"/>
                    <a:pt x="2044" y="1595"/>
                    <a:pt x="2006" y="1501"/>
                  </a:cubicBezTo>
                  <a:cubicBezTo>
                    <a:pt x="1968" y="1411"/>
                    <a:pt x="1911" y="1329"/>
                    <a:pt x="1841" y="1259"/>
                  </a:cubicBezTo>
                  <a:cubicBezTo>
                    <a:pt x="1771" y="1184"/>
                    <a:pt x="1689" y="1133"/>
                    <a:pt x="1595" y="1089"/>
                  </a:cubicBezTo>
                  <a:cubicBezTo>
                    <a:pt x="1499" y="1051"/>
                    <a:pt x="1399" y="1032"/>
                    <a:pt x="1291" y="1032"/>
                  </a:cubicBezTo>
                  <a:lnTo>
                    <a:pt x="778" y="1032"/>
                  </a:lnTo>
                  <a:cubicBezTo>
                    <a:pt x="740" y="1032"/>
                    <a:pt x="708" y="1026"/>
                    <a:pt x="678" y="1014"/>
                  </a:cubicBezTo>
                  <a:cubicBezTo>
                    <a:pt x="646" y="1001"/>
                    <a:pt x="620" y="982"/>
                    <a:pt x="595" y="956"/>
                  </a:cubicBezTo>
                  <a:cubicBezTo>
                    <a:pt x="570" y="932"/>
                    <a:pt x="550" y="906"/>
                    <a:pt x="538" y="874"/>
                  </a:cubicBezTo>
                  <a:cubicBezTo>
                    <a:pt x="526" y="842"/>
                    <a:pt x="519" y="812"/>
                    <a:pt x="519" y="774"/>
                  </a:cubicBezTo>
                  <a:cubicBezTo>
                    <a:pt x="519" y="736"/>
                    <a:pt x="526" y="704"/>
                    <a:pt x="538" y="672"/>
                  </a:cubicBezTo>
                  <a:cubicBezTo>
                    <a:pt x="550" y="640"/>
                    <a:pt x="570" y="614"/>
                    <a:pt x="595" y="590"/>
                  </a:cubicBezTo>
                  <a:cubicBezTo>
                    <a:pt x="620" y="564"/>
                    <a:pt x="646" y="546"/>
                    <a:pt x="678" y="532"/>
                  </a:cubicBezTo>
                  <a:cubicBezTo>
                    <a:pt x="708" y="520"/>
                    <a:pt x="740" y="514"/>
                    <a:pt x="778" y="514"/>
                  </a:cubicBezTo>
                  <a:lnTo>
                    <a:pt x="1961" y="514"/>
                  </a:lnTo>
                  <a:lnTo>
                    <a:pt x="1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6095575" y="1789984"/>
              <a:ext cx="1832235" cy="404745"/>
            </a:xfrm>
            <a:custGeom>
              <a:avLst/>
              <a:gdLst/>
              <a:ahLst/>
              <a:cxnLst/>
              <a:rect l="l" t="t" r="r" b="b"/>
              <a:pathLst>
                <a:path w="17845" h="3942" extrusionOk="0">
                  <a:moveTo>
                    <a:pt x="17844" y="0"/>
                  </a:moveTo>
                  <a:lnTo>
                    <a:pt x="17844" y="1303"/>
                  </a:lnTo>
                  <a:lnTo>
                    <a:pt x="2725" y="2214"/>
                  </a:lnTo>
                  <a:lnTo>
                    <a:pt x="2498" y="1936"/>
                  </a:lnTo>
                  <a:lnTo>
                    <a:pt x="290" y="3942"/>
                  </a:lnTo>
                  <a:lnTo>
                    <a:pt x="0" y="3700"/>
                  </a:lnTo>
                  <a:lnTo>
                    <a:pt x="2707" y="930"/>
                  </a:lnTo>
                  <a:lnTo>
                    <a:pt x="2739" y="1664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531226" y="2560973"/>
              <a:ext cx="923664" cy="38400"/>
            </a:xfrm>
            <a:custGeom>
              <a:avLst/>
              <a:gdLst/>
              <a:ahLst/>
              <a:cxnLst/>
              <a:rect l="l" t="t" r="r" b="b"/>
              <a:pathLst>
                <a:path w="8996" h="374" extrusionOk="0">
                  <a:moveTo>
                    <a:pt x="1" y="0"/>
                  </a:moveTo>
                  <a:lnTo>
                    <a:pt x="1" y="132"/>
                  </a:lnTo>
                  <a:lnTo>
                    <a:pt x="8989" y="374"/>
                  </a:lnTo>
                  <a:lnTo>
                    <a:pt x="8995" y="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6531226" y="2768069"/>
              <a:ext cx="923664" cy="38503"/>
            </a:xfrm>
            <a:custGeom>
              <a:avLst/>
              <a:gdLst/>
              <a:ahLst/>
              <a:cxnLst/>
              <a:rect l="l" t="t" r="r" b="b"/>
              <a:pathLst>
                <a:path w="8996" h="375" extrusionOk="0">
                  <a:moveTo>
                    <a:pt x="1" y="1"/>
                  </a:moveTo>
                  <a:lnTo>
                    <a:pt x="1" y="133"/>
                  </a:lnTo>
                  <a:lnTo>
                    <a:pt x="8989" y="374"/>
                  </a:lnTo>
                  <a:lnTo>
                    <a:pt x="899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6595604" y="2521340"/>
              <a:ext cx="182043" cy="302070"/>
            </a:xfrm>
            <a:custGeom>
              <a:avLst/>
              <a:gdLst/>
              <a:ahLst/>
              <a:cxnLst/>
              <a:rect l="l" t="t" r="r" b="b"/>
              <a:pathLst>
                <a:path w="1773" h="2942" extrusionOk="0">
                  <a:moveTo>
                    <a:pt x="1271" y="1"/>
                  </a:moveTo>
                  <a:cubicBezTo>
                    <a:pt x="500" y="1"/>
                    <a:pt x="1" y="942"/>
                    <a:pt x="1" y="1701"/>
                  </a:cubicBezTo>
                  <a:cubicBezTo>
                    <a:pt x="1" y="2454"/>
                    <a:pt x="336" y="2941"/>
                    <a:pt x="899" y="2941"/>
                  </a:cubicBezTo>
                  <a:cubicBezTo>
                    <a:pt x="1367" y="2941"/>
                    <a:pt x="1651" y="2625"/>
                    <a:pt x="1664" y="2619"/>
                  </a:cubicBezTo>
                  <a:cubicBezTo>
                    <a:pt x="1737" y="2545"/>
                    <a:pt x="1640" y="2362"/>
                    <a:pt x="1546" y="2362"/>
                  </a:cubicBezTo>
                  <a:cubicBezTo>
                    <a:pt x="1518" y="2362"/>
                    <a:pt x="1491" y="2378"/>
                    <a:pt x="1469" y="2416"/>
                  </a:cubicBezTo>
                  <a:cubicBezTo>
                    <a:pt x="1455" y="2416"/>
                    <a:pt x="1253" y="2650"/>
                    <a:pt x="924" y="2650"/>
                  </a:cubicBezTo>
                  <a:cubicBezTo>
                    <a:pt x="474" y="2650"/>
                    <a:pt x="316" y="2188"/>
                    <a:pt x="316" y="1701"/>
                  </a:cubicBezTo>
                  <a:cubicBezTo>
                    <a:pt x="316" y="1069"/>
                    <a:pt x="709" y="284"/>
                    <a:pt x="1221" y="284"/>
                  </a:cubicBezTo>
                  <a:cubicBezTo>
                    <a:pt x="1405" y="284"/>
                    <a:pt x="1461" y="410"/>
                    <a:pt x="1461" y="506"/>
                  </a:cubicBezTo>
                  <a:cubicBezTo>
                    <a:pt x="1461" y="836"/>
                    <a:pt x="1043" y="1157"/>
                    <a:pt x="754" y="1157"/>
                  </a:cubicBezTo>
                  <a:cubicBezTo>
                    <a:pt x="640" y="1157"/>
                    <a:pt x="634" y="1119"/>
                    <a:pt x="608" y="1119"/>
                  </a:cubicBezTo>
                  <a:cubicBezTo>
                    <a:pt x="582" y="1119"/>
                    <a:pt x="564" y="1189"/>
                    <a:pt x="564" y="1245"/>
                  </a:cubicBezTo>
                  <a:cubicBezTo>
                    <a:pt x="564" y="1373"/>
                    <a:pt x="640" y="1429"/>
                    <a:pt x="734" y="1429"/>
                  </a:cubicBezTo>
                  <a:cubicBezTo>
                    <a:pt x="1171" y="1429"/>
                    <a:pt x="1772" y="993"/>
                    <a:pt x="1772" y="512"/>
                  </a:cubicBezTo>
                  <a:cubicBezTo>
                    <a:pt x="1772" y="177"/>
                    <a:pt x="1557" y="1"/>
                    <a:pt x="1271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6786579" y="2649171"/>
              <a:ext cx="177833" cy="169106"/>
            </a:xfrm>
            <a:custGeom>
              <a:avLst/>
              <a:gdLst/>
              <a:ahLst/>
              <a:cxnLst/>
              <a:rect l="l" t="t" r="r" b="b"/>
              <a:pathLst>
                <a:path w="1732" h="1647" extrusionOk="0">
                  <a:moveTo>
                    <a:pt x="803" y="342"/>
                  </a:moveTo>
                  <a:cubicBezTo>
                    <a:pt x="885" y="342"/>
                    <a:pt x="899" y="539"/>
                    <a:pt x="899" y="805"/>
                  </a:cubicBezTo>
                  <a:cubicBezTo>
                    <a:pt x="899" y="861"/>
                    <a:pt x="891" y="925"/>
                    <a:pt x="885" y="987"/>
                  </a:cubicBezTo>
                  <a:cubicBezTo>
                    <a:pt x="797" y="867"/>
                    <a:pt x="733" y="703"/>
                    <a:pt x="733" y="526"/>
                  </a:cubicBezTo>
                  <a:cubicBezTo>
                    <a:pt x="733" y="406"/>
                    <a:pt x="759" y="342"/>
                    <a:pt x="803" y="342"/>
                  </a:cubicBezTo>
                  <a:close/>
                  <a:moveTo>
                    <a:pt x="398" y="0"/>
                  </a:moveTo>
                  <a:cubicBezTo>
                    <a:pt x="316" y="0"/>
                    <a:pt x="0" y="342"/>
                    <a:pt x="0" y="919"/>
                  </a:cubicBezTo>
                  <a:cubicBezTo>
                    <a:pt x="0" y="1311"/>
                    <a:pt x="178" y="1646"/>
                    <a:pt x="570" y="1646"/>
                  </a:cubicBezTo>
                  <a:cubicBezTo>
                    <a:pt x="797" y="1646"/>
                    <a:pt x="943" y="1532"/>
                    <a:pt x="1037" y="1361"/>
                  </a:cubicBezTo>
                  <a:cubicBezTo>
                    <a:pt x="1101" y="1380"/>
                    <a:pt x="1165" y="1393"/>
                    <a:pt x="1233" y="1393"/>
                  </a:cubicBezTo>
                  <a:cubicBezTo>
                    <a:pt x="1499" y="1393"/>
                    <a:pt x="1658" y="1215"/>
                    <a:pt x="1702" y="1007"/>
                  </a:cubicBezTo>
                  <a:cubicBezTo>
                    <a:pt x="1731" y="878"/>
                    <a:pt x="1658" y="831"/>
                    <a:pt x="1588" y="831"/>
                  </a:cubicBezTo>
                  <a:cubicBezTo>
                    <a:pt x="1537" y="831"/>
                    <a:pt x="1488" y="856"/>
                    <a:pt x="1480" y="893"/>
                  </a:cubicBezTo>
                  <a:cubicBezTo>
                    <a:pt x="1455" y="1045"/>
                    <a:pt x="1367" y="1171"/>
                    <a:pt x="1203" y="1171"/>
                  </a:cubicBezTo>
                  <a:cubicBezTo>
                    <a:pt x="1171" y="1171"/>
                    <a:pt x="1151" y="1171"/>
                    <a:pt x="1119" y="1165"/>
                  </a:cubicBezTo>
                  <a:cubicBezTo>
                    <a:pt x="1165" y="1033"/>
                    <a:pt x="1177" y="887"/>
                    <a:pt x="1177" y="741"/>
                  </a:cubicBezTo>
                  <a:cubicBezTo>
                    <a:pt x="1177" y="368"/>
                    <a:pt x="1031" y="90"/>
                    <a:pt x="847" y="90"/>
                  </a:cubicBezTo>
                  <a:cubicBezTo>
                    <a:pt x="633" y="90"/>
                    <a:pt x="532" y="298"/>
                    <a:pt x="532" y="545"/>
                  </a:cubicBezTo>
                  <a:cubicBezTo>
                    <a:pt x="532" y="823"/>
                    <a:pt x="626" y="1083"/>
                    <a:pt x="809" y="1241"/>
                  </a:cubicBezTo>
                  <a:cubicBezTo>
                    <a:pt x="759" y="1329"/>
                    <a:pt x="689" y="1386"/>
                    <a:pt x="582" y="1386"/>
                  </a:cubicBezTo>
                  <a:cubicBezTo>
                    <a:pt x="430" y="1386"/>
                    <a:pt x="298" y="1222"/>
                    <a:pt x="298" y="893"/>
                  </a:cubicBezTo>
                  <a:cubicBezTo>
                    <a:pt x="298" y="507"/>
                    <a:pt x="418" y="368"/>
                    <a:pt x="481" y="274"/>
                  </a:cubicBezTo>
                  <a:cubicBezTo>
                    <a:pt x="582" y="204"/>
                    <a:pt x="500" y="0"/>
                    <a:pt x="398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6923548" y="2532223"/>
              <a:ext cx="111916" cy="439244"/>
            </a:xfrm>
            <a:custGeom>
              <a:avLst/>
              <a:gdLst/>
              <a:ahLst/>
              <a:cxnLst/>
              <a:rect l="l" t="t" r="r" b="b"/>
              <a:pathLst>
                <a:path w="1090" h="4278" extrusionOk="0">
                  <a:moveTo>
                    <a:pt x="444" y="2026"/>
                  </a:moveTo>
                  <a:cubicBezTo>
                    <a:pt x="634" y="2392"/>
                    <a:pt x="728" y="2803"/>
                    <a:pt x="728" y="3159"/>
                  </a:cubicBezTo>
                  <a:cubicBezTo>
                    <a:pt x="728" y="3652"/>
                    <a:pt x="652" y="3993"/>
                    <a:pt x="538" y="3993"/>
                  </a:cubicBezTo>
                  <a:cubicBezTo>
                    <a:pt x="456" y="3993"/>
                    <a:pt x="444" y="3822"/>
                    <a:pt x="444" y="3696"/>
                  </a:cubicBezTo>
                  <a:lnTo>
                    <a:pt x="444" y="2026"/>
                  </a:lnTo>
                  <a:close/>
                  <a:moveTo>
                    <a:pt x="234" y="1"/>
                  </a:moveTo>
                  <a:cubicBezTo>
                    <a:pt x="178" y="1"/>
                    <a:pt x="108" y="21"/>
                    <a:pt x="108" y="46"/>
                  </a:cubicBezTo>
                  <a:cubicBezTo>
                    <a:pt x="108" y="71"/>
                    <a:pt x="146" y="84"/>
                    <a:pt x="146" y="191"/>
                  </a:cubicBezTo>
                  <a:lnTo>
                    <a:pt x="146" y="1305"/>
                  </a:lnTo>
                  <a:lnTo>
                    <a:pt x="89" y="1305"/>
                  </a:lnTo>
                  <a:cubicBezTo>
                    <a:pt x="33" y="1311"/>
                    <a:pt x="1" y="1361"/>
                    <a:pt x="1" y="1399"/>
                  </a:cubicBezTo>
                  <a:cubicBezTo>
                    <a:pt x="1" y="1463"/>
                    <a:pt x="64" y="1507"/>
                    <a:pt x="121" y="1571"/>
                  </a:cubicBezTo>
                  <a:cubicBezTo>
                    <a:pt x="134" y="1577"/>
                    <a:pt x="140" y="1589"/>
                    <a:pt x="146" y="1595"/>
                  </a:cubicBezTo>
                  <a:lnTo>
                    <a:pt x="146" y="3696"/>
                  </a:lnTo>
                  <a:cubicBezTo>
                    <a:pt x="146" y="3986"/>
                    <a:pt x="234" y="4277"/>
                    <a:pt x="506" y="4277"/>
                  </a:cubicBezTo>
                  <a:cubicBezTo>
                    <a:pt x="817" y="4277"/>
                    <a:pt x="1025" y="3810"/>
                    <a:pt x="1025" y="3159"/>
                  </a:cubicBezTo>
                  <a:cubicBezTo>
                    <a:pt x="1025" y="2513"/>
                    <a:pt x="798" y="2050"/>
                    <a:pt x="444" y="1615"/>
                  </a:cubicBezTo>
                  <a:lnTo>
                    <a:pt x="444" y="1533"/>
                  </a:lnTo>
                  <a:lnTo>
                    <a:pt x="893" y="1557"/>
                  </a:lnTo>
                  <a:cubicBezTo>
                    <a:pt x="994" y="1564"/>
                    <a:pt x="987" y="1609"/>
                    <a:pt x="1013" y="1609"/>
                  </a:cubicBezTo>
                  <a:cubicBezTo>
                    <a:pt x="1063" y="1609"/>
                    <a:pt x="1089" y="1413"/>
                    <a:pt x="1089" y="1361"/>
                  </a:cubicBezTo>
                  <a:cubicBezTo>
                    <a:pt x="1089" y="1279"/>
                    <a:pt x="1013" y="1253"/>
                    <a:pt x="924" y="1253"/>
                  </a:cubicBezTo>
                  <a:cubicBezTo>
                    <a:pt x="823" y="1253"/>
                    <a:pt x="620" y="1261"/>
                    <a:pt x="444" y="1279"/>
                  </a:cubicBezTo>
                  <a:lnTo>
                    <a:pt x="444" y="172"/>
                  </a:lnTo>
                  <a:cubicBezTo>
                    <a:pt x="444" y="84"/>
                    <a:pt x="362" y="1"/>
                    <a:pt x="234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7030844" y="2532223"/>
              <a:ext cx="111710" cy="439244"/>
            </a:xfrm>
            <a:custGeom>
              <a:avLst/>
              <a:gdLst/>
              <a:ahLst/>
              <a:cxnLst/>
              <a:rect l="l" t="t" r="r" b="b"/>
              <a:pathLst>
                <a:path w="1088" h="4278" extrusionOk="0">
                  <a:moveTo>
                    <a:pt x="442" y="2026"/>
                  </a:moveTo>
                  <a:cubicBezTo>
                    <a:pt x="632" y="2392"/>
                    <a:pt x="727" y="2803"/>
                    <a:pt x="727" y="3159"/>
                  </a:cubicBezTo>
                  <a:cubicBezTo>
                    <a:pt x="727" y="3652"/>
                    <a:pt x="651" y="3993"/>
                    <a:pt x="538" y="3993"/>
                  </a:cubicBezTo>
                  <a:cubicBezTo>
                    <a:pt x="462" y="3993"/>
                    <a:pt x="442" y="3822"/>
                    <a:pt x="442" y="3696"/>
                  </a:cubicBezTo>
                  <a:lnTo>
                    <a:pt x="442" y="2026"/>
                  </a:lnTo>
                  <a:close/>
                  <a:moveTo>
                    <a:pt x="234" y="1"/>
                  </a:moveTo>
                  <a:cubicBezTo>
                    <a:pt x="176" y="1"/>
                    <a:pt x="106" y="21"/>
                    <a:pt x="106" y="46"/>
                  </a:cubicBezTo>
                  <a:cubicBezTo>
                    <a:pt x="106" y="71"/>
                    <a:pt x="144" y="84"/>
                    <a:pt x="144" y="191"/>
                  </a:cubicBezTo>
                  <a:lnTo>
                    <a:pt x="144" y="1305"/>
                  </a:lnTo>
                  <a:lnTo>
                    <a:pt x="94" y="1305"/>
                  </a:lnTo>
                  <a:cubicBezTo>
                    <a:pt x="30" y="1311"/>
                    <a:pt x="0" y="1361"/>
                    <a:pt x="0" y="1399"/>
                  </a:cubicBezTo>
                  <a:cubicBezTo>
                    <a:pt x="0" y="1463"/>
                    <a:pt x="62" y="1507"/>
                    <a:pt x="126" y="1571"/>
                  </a:cubicBezTo>
                  <a:cubicBezTo>
                    <a:pt x="132" y="1577"/>
                    <a:pt x="138" y="1589"/>
                    <a:pt x="144" y="1595"/>
                  </a:cubicBezTo>
                  <a:lnTo>
                    <a:pt x="144" y="3696"/>
                  </a:lnTo>
                  <a:cubicBezTo>
                    <a:pt x="144" y="3986"/>
                    <a:pt x="234" y="4277"/>
                    <a:pt x="506" y="4277"/>
                  </a:cubicBezTo>
                  <a:cubicBezTo>
                    <a:pt x="815" y="4277"/>
                    <a:pt x="1025" y="3810"/>
                    <a:pt x="1025" y="3159"/>
                  </a:cubicBezTo>
                  <a:cubicBezTo>
                    <a:pt x="1025" y="2513"/>
                    <a:pt x="797" y="2050"/>
                    <a:pt x="442" y="1615"/>
                  </a:cubicBezTo>
                  <a:lnTo>
                    <a:pt x="442" y="1533"/>
                  </a:lnTo>
                  <a:lnTo>
                    <a:pt x="891" y="1557"/>
                  </a:lnTo>
                  <a:cubicBezTo>
                    <a:pt x="999" y="1564"/>
                    <a:pt x="987" y="1609"/>
                    <a:pt x="1011" y="1609"/>
                  </a:cubicBezTo>
                  <a:cubicBezTo>
                    <a:pt x="1063" y="1609"/>
                    <a:pt x="1087" y="1413"/>
                    <a:pt x="1087" y="1361"/>
                  </a:cubicBezTo>
                  <a:cubicBezTo>
                    <a:pt x="1087" y="1279"/>
                    <a:pt x="1011" y="1253"/>
                    <a:pt x="929" y="1253"/>
                  </a:cubicBezTo>
                  <a:cubicBezTo>
                    <a:pt x="821" y="1253"/>
                    <a:pt x="620" y="1261"/>
                    <a:pt x="442" y="1279"/>
                  </a:cubicBezTo>
                  <a:lnTo>
                    <a:pt x="442" y="172"/>
                  </a:lnTo>
                  <a:cubicBezTo>
                    <a:pt x="442" y="84"/>
                    <a:pt x="360" y="1"/>
                    <a:pt x="234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7147688" y="2649889"/>
              <a:ext cx="149905" cy="168387"/>
            </a:xfrm>
            <a:custGeom>
              <a:avLst/>
              <a:gdLst/>
              <a:ahLst/>
              <a:cxnLst/>
              <a:rect l="l" t="t" r="r" b="b"/>
              <a:pathLst>
                <a:path w="1460" h="1640" extrusionOk="0">
                  <a:moveTo>
                    <a:pt x="562" y="259"/>
                  </a:moveTo>
                  <a:cubicBezTo>
                    <a:pt x="614" y="259"/>
                    <a:pt x="646" y="311"/>
                    <a:pt x="646" y="399"/>
                  </a:cubicBezTo>
                  <a:cubicBezTo>
                    <a:pt x="646" y="633"/>
                    <a:pt x="518" y="836"/>
                    <a:pt x="329" y="924"/>
                  </a:cubicBezTo>
                  <a:cubicBezTo>
                    <a:pt x="329" y="898"/>
                    <a:pt x="323" y="880"/>
                    <a:pt x="323" y="854"/>
                  </a:cubicBezTo>
                  <a:cubicBezTo>
                    <a:pt x="316" y="690"/>
                    <a:pt x="373" y="259"/>
                    <a:pt x="562" y="259"/>
                  </a:cubicBezTo>
                  <a:close/>
                  <a:moveTo>
                    <a:pt x="600" y="1"/>
                  </a:moveTo>
                  <a:cubicBezTo>
                    <a:pt x="297" y="1"/>
                    <a:pt x="1" y="367"/>
                    <a:pt x="1" y="866"/>
                  </a:cubicBezTo>
                  <a:cubicBezTo>
                    <a:pt x="1" y="1354"/>
                    <a:pt x="335" y="1639"/>
                    <a:pt x="696" y="1639"/>
                  </a:cubicBezTo>
                  <a:cubicBezTo>
                    <a:pt x="1265" y="1639"/>
                    <a:pt x="1423" y="1164"/>
                    <a:pt x="1449" y="930"/>
                  </a:cubicBezTo>
                  <a:cubicBezTo>
                    <a:pt x="1460" y="847"/>
                    <a:pt x="1387" y="787"/>
                    <a:pt x="1319" y="787"/>
                  </a:cubicBezTo>
                  <a:cubicBezTo>
                    <a:pt x="1272" y="787"/>
                    <a:pt x="1228" y="816"/>
                    <a:pt x="1215" y="886"/>
                  </a:cubicBezTo>
                  <a:cubicBezTo>
                    <a:pt x="1164" y="1126"/>
                    <a:pt x="1038" y="1379"/>
                    <a:pt x="734" y="1379"/>
                  </a:cubicBezTo>
                  <a:cubicBezTo>
                    <a:pt x="532" y="1379"/>
                    <a:pt x="430" y="1272"/>
                    <a:pt x="373" y="1140"/>
                  </a:cubicBezTo>
                  <a:cubicBezTo>
                    <a:pt x="752" y="1026"/>
                    <a:pt x="950" y="684"/>
                    <a:pt x="950" y="393"/>
                  </a:cubicBezTo>
                  <a:cubicBezTo>
                    <a:pt x="950" y="159"/>
                    <a:pt x="816" y="1"/>
                    <a:pt x="600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7267099" y="2649889"/>
              <a:ext cx="149392" cy="168387"/>
            </a:xfrm>
            <a:custGeom>
              <a:avLst/>
              <a:gdLst/>
              <a:ahLst/>
              <a:cxnLst/>
              <a:rect l="l" t="t" r="r" b="b"/>
              <a:pathLst>
                <a:path w="1455" h="1640" extrusionOk="0">
                  <a:moveTo>
                    <a:pt x="558" y="259"/>
                  </a:moveTo>
                  <a:cubicBezTo>
                    <a:pt x="608" y="259"/>
                    <a:pt x="640" y="311"/>
                    <a:pt x="640" y="399"/>
                  </a:cubicBezTo>
                  <a:cubicBezTo>
                    <a:pt x="640" y="633"/>
                    <a:pt x="520" y="836"/>
                    <a:pt x="324" y="924"/>
                  </a:cubicBezTo>
                  <a:cubicBezTo>
                    <a:pt x="324" y="898"/>
                    <a:pt x="318" y="880"/>
                    <a:pt x="318" y="854"/>
                  </a:cubicBezTo>
                  <a:cubicBezTo>
                    <a:pt x="310" y="690"/>
                    <a:pt x="368" y="259"/>
                    <a:pt x="558" y="259"/>
                  </a:cubicBezTo>
                  <a:close/>
                  <a:moveTo>
                    <a:pt x="596" y="1"/>
                  </a:moveTo>
                  <a:cubicBezTo>
                    <a:pt x="292" y="1"/>
                    <a:pt x="1" y="367"/>
                    <a:pt x="1" y="866"/>
                  </a:cubicBezTo>
                  <a:cubicBezTo>
                    <a:pt x="1" y="1354"/>
                    <a:pt x="336" y="1639"/>
                    <a:pt x="690" y="1639"/>
                  </a:cubicBezTo>
                  <a:cubicBezTo>
                    <a:pt x="1259" y="1639"/>
                    <a:pt x="1419" y="1164"/>
                    <a:pt x="1443" y="930"/>
                  </a:cubicBezTo>
                  <a:cubicBezTo>
                    <a:pt x="1455" y="847"/>
                    <a:pt x="1382" y="787"/>
                    <a:pt x="1314" y="787"/>
                  </a:cubicBezTo>
                  <a:cubicBezTo>
                    <a:pt x="1267" y="787"/>
                    <a:pt x="1222" y="816"/>
                    <a:pt x="1209" y="886"/>
                  </a:cubicBezTo>
                  <a:cubicBezTo>
                    <a:pt x="1159" y="1126"/>
                    <a:pt x="1039" y="1379"/>
                    <a:pt x="728" y="1379"/>
                  </a:cubicBezTo>
                  <a:cubicBezTo>
                    <a:pt x="526" y="1379"/>
                    <a:pt x="424" y="1272"/>
                    <a:pt x="368" y="1140"/>
                  </a:cubicBezTo>
                  <a:cubicBezTo>
                    <a:pt x="748" y="1026"/>
                    <a:pt x="943" y="684"/>
                    <a:pt x="943" y="393"/>
                  </a:cubicBezTo>
                  <a:cubicBezTo>
                    <a:pt x="943" y="159"/>
                    <a:pt x="811" y="1"/>
                    <a:pt x="596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6476090" y="2444025"/>
              <a:ext cx="66944" cy="214385"/>
            </a:xfrm>
            <a:custGeom>
              <a:avLst/>
              <a:gdLst/>
              <a:ahLst/>
              <a:cxnLst/>
              <a:rect l="l" t="t" r="r" b="b"/>
              <a:pathLst>
                <a:path w="652" h="2088" extrusionOk="0">
                  <a:moveTo>
                    <a:pt x="52" y="1"/>
                  </a:moveTo>
                  <a:lnTo>
                    <a:pt x="0" y="2088"/>
                  </a:lnTo>
                  <a:lnTo>
                    <a:pt x="0" y="2088"/>
                  </a:lnTo>
                  <a:lnTo>
                    <a:pt x="583" y="2024"/>
                  </a:lnTo>
                  <a:lnTo>
                    <a:pt x="651" y="51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7454174" y="2527090"/>
              <a:ext cx="59962" cy="131321"/>
            </a:xfrm>
            <a:custGeom>
              <a:avLst/>
              <a:gdLst/>
              <a:ahLst/>
              <a:cxnLst/>
              <a:rect l="l" t="t" r="r" b="b"/>
              <a:pathLst>
                <a:path w="584" h="1279" extrusionOk="0">
                  <a:moveTo>
                    <a:pt x="0" y="1"/>
                  </a:moveTo>
                  <a:lnTo>
                    <a:pt x="0" y="1221"/>
                  </a:lnTo>
                  <a:lnTo>
                    <a:pt x="576" y="1279"/>
                  </a:lnTo>
                  <a:lnTo>
                    <a:pt x="583" y="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6444260" y="1358028"/>
              <a:ext cx="1300995" cy="544486"/>
            </a:xfrm>
            <a:custGeom>
              <a:avLst/>
              <a:gdLst/>
              <a:ahLst/>
              <a:cxnLst/>
              <a:rect l="l" t="t" r="r" b="b"/>
              <a:pathLst>
                <a:path w="12671" h="5303" extrusionOk="0">
                  <a:moveTo>
                    <a:pt x="310" y="5302"/>
                  </a:moveTo>
                  <a:lnTo>
                    <a:pt x="0" y="279"/>
                  </a:lnTo>
                  <a:lnTo>
                    <a:pt x="12671" y="1"/>
                  </a:lnTo>
                  <a:lnTo>
                    <a:pt x="12519" y="3594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6743045" y="1542433"/>
              <a:ext cx="117049" cy="146312"/>
            </a:xfrm>
            <a:custGeom>
              <a:avLst/>
              <a:gdLst/>
              <a:ahLst/>
              <a:cxnLst/>
              <a:rect l="l" t="t" r="r" b="b"/>
              <a:pathLst>
                <a:path w="1140" h="1425" extrusionOk="0">
                  <a:moveTo>
                    <a:pt x="424" y="1"/>
                  </a:moveTo>
                  <a:cubicBezTo>
                    <a:pt x="367" y="1"/>
                    <a:pt x="310" y="14"/>
                    <a:pt x="260" y="33"/>
                  </a:cubicBezTo>
                  <a:cubicBezTo>
                    <a:pt x="209" y="58"/>
                    <a:pt x="165" y="90"/>
                    <a:pt x="127" y="128"/>
                  </a:cubicBezTo>
                  <a:cubicBezTo>
                    <a:pt x="89" y="166"/>
                    <a:pt x="57" y="210"/>
                    <a:pt x="33" y="260"/>
                  </a:cubicBezTo>
                  <a:cubicBezTo>
                    <a:pt x="13" y="312"/>
                    <a:pt x="1" y="368"/>
                    <a:pt x="1" y="426"/>
                  </a:cubicBezTo>
                  <a:cubicBezTo>
                    <a:pt x="1" y="488"/>
                    <a:pt x="13" y="540"/>
                    <a:pt x="33" y="596"/>
                  </a:cubicBezTo>
                  <a:cubicBezTo>
                    <a:pt x="57" y="646"/>
                    <a:pt x="89" y="691"/>
                    <a:pt x="127" y="729"/>
                  </a:cubicBezTo>
                  <a:cubicBezTo>
                    <a:pt x="165" y="767"/>
                    <a:pt x="209" y="798"/>
                    <a:pt x="260" y="824"/>
                  </a:cubicBezTo>
                  <a:cubicBezTo>
                    <a:pt x="310" y="843"/>
                    <a:pt x="367" y="855"/>
                    <a:pt x="424" y="855"/>
                  </a:cubicBezTo>
                  <a:lnTo>
                    <a:pt x="716" y="855"/>
                  </a:lnTo>
                  <a:cubicBezTo>
                    <a:pt x="734" y="855"/>
                    <a:pt x="754" y="861"/>
                    <a:pt x="766" y="868"/>
                  </a:cubicBezTo>
                  <a:cubicBezTo>
                    <a:pt x="784" y="874"/>
                    <a:pt x="798" y="887"/>
                    <a:pt x="810" y="899"/>
                  </a:cubicBezTo>
                  <a:cubicBezTo>
                    <a:pt x="822" y="912"/>
                    <a:pt x="836" y="925"/>
                    <a:pt x="842" y="943"/>
                  </a:cubicBezTo>
                  <a:cubicBezTo>
                    <a:pt x="848" y="957"/>
                    <a:pt x="854" y="975"/>
                    <a:pt x="854" y="995"/>
                  </a:cubicBezTo>
                  <a:cubicBezTo>
                    <a:pt x="854" y="1019"/>
                    <a:pt x="848" y="1039"/>
                    <a:pt x="842" y="1051"/>
                  </a:cubicBezTo>
                  <a:cubicBezTo>
                    <a:pt x="836" y="1071"/>
                    <a:pt x="822" y="1083"/>
                    <a:pt x="810" y="1095"/>
                  </a:cubicBezTo>
                  <a:cubicBezTo>
                    <a:pt x="798" y="1109"/>
                    <a:pt x="784" y="1121"/>
                    <a:pt x="766" y="1127"/>
                  </a:cubicBezTo>
                  <a:cubicBezTo>
                    <a:pt x="754" y="1133"/>
                    <a:pt x="734" y="1139"/>
                    <a:pt x="716" y="1139"/>
                  </a:cubicBezTo>
                  <a:lnTo>
                    <a:pt x="83" y="1139"/>
                  </a:lnTo>
                  <a:lnTo>
                    <a:pt x="83" y="1425"/>
                  </a:lnTo>
                  <a:lnTo>
                    <a:pt x="716" y="1425"/>
                  </a:lnTo>
                  <a:cubicBezTo>
                    <a:pt x="772" y="1425"/>
                    <a:pt x="830" y="1413"/>
                    <a:pt x="880" y="1393"/>
                  </a:cubicBezTo>
                  <a:cubicBezTo>
                    <a:pt x="930" y="1367"/>
                    <a:pt x="974" y="1337"/>
                    <a:pt x="1012" y="1299"/>
                  </a:cubicBezTo>
                  <a:cubicBezTo>
                    <a:pt x="1050" y="1261"/>
                    <a:pt x="1082" y="1215"/>
                    <a:pt x="1107" y="1165"/>
                  </a:cubicBezTo>
                  <a:cubicBezTo>
                    <a:pt x="1126" y="1115"/>
                    <a:pt x="1139" y="1057"/>
                    <a:pt x="1139" y="995"/>
                  </a:cubicBezTo>
                  <a:cubicBezTo>
                    <a:pt x="1139" y="937"/>
                    <a:pt x="1126" y="881"/>
                    <a:pt x="1107" y="830"/>
                  </a:cubicBezTo>
                  <a:cubicBezTo>
                    <a:pt x="1082" y="779"/>
                    <a:pt x="1050" y="735"/>
                    <a:pt x="1012" y="698"/>
                  </a:cubicBezTo>
                  <a:cubicBezTo>
                    <a:pt x="974" y="660"/>
                    <a:pt x="930" y="628"/>
                    <a:pt x="880" y="602"/>
                  </a:cubicBezTo>
                  <a:cubicBezTo>
                    <a:pt x="830" y="584"/>
                    <a:pt x="772" y="570"/>
                    <a:pt x="716" y="570"/>
                  </a:cubicBezTo>
                  <a:lnTo>
                    <a:pt x="424" y="570"/>
                  </a:lnTo>
                  <a:cubicBezTo>
                    <a:pt x="404" y="570"/>
                    <a:pt x="386" y="564"/>
                    <a:pt x="374" y="558"/>
                  </a:cubicBezTo>
                  <a:cubicBezTo>
                    <a:pt x="354" y="552"/>
                    <a:pt x="342" y="546"/>
                    <a:pt x="329" y="526"/>
                  </a:cubicBezTo>
                  <a:cubicBezTo>
                    <a:pt x="310" y="514"/>
                    <a:pt x="304" y="502"/>
                    <a:pt x="298" y="482"/>
                  </a:cubicBezTo>
                  <a:cubicBezTo>
                    <a:pt x="291" y="464"/>
                    <a:pt x="285" y="450"/>
                    <a:pt x="285" y="426"/>
                  </a:cubicBezTo>
                  <a:cubicBezTo>
                    <a:pt x="285" y="406"/>
                    <a:pt x="291" y="388"/>
                    <a:pt x="298" y="374"/>
                  </a:cubicBezTo>
                  <a:cubicBezTo>
                    <a:pt x="304" y="356"/>
                    <a:pt x="310" y="342"/>
                    <a:pt x="329" y="324"/>
                  </a:cubicBezTo>
                  <a:cubicBezTo>
                    <a:pt x="342" y="312"/>
                    <a:pt x="354" y="304"/>
                    <a:pt x="374" y="298"/>
                  </a:cubicBezTo>
                  <a:cubicBezTo>
                    <a:pt x="386" y="292"/>
                    <a:pt x="404" y="286"/>
                    <a:pt x="424" y="286"/>
                  </a:cubicBezTo>
                  <a:lnTo>
                    <a:pt x="1082" y="28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6866358" y="1536067"/>
              <a:ext cx="83988" cy="152678"/>
            </a:xfrm>
            <a:custGeom>
              <a:avLst/>
              <a:gdLst/>
              <a:ahLst/>
              <a:cxnLst/>
              <a:rect l="l" t="t" r="r" b="b"/>
              <a:pathLst>
                <a:path w="818" h="1487" extrusionOk="0">
                  <a:moveTo>
                    <a:pt x="134" y="0"/>
                  </a:moveTo>
                  <a:lnTo>
                    <a:pt x="134" y="424"/>
                  </a:lnTo>
                  <a:lnTo>
                    <a:pt x="1" y="424"/>
                  </a:lnTo>
                  <a:lnTo>
                    <a:pt x="1" y="696"/>
                  </a:lnTo>
                  <a:lnTo>
                    <a:pt x="134" y="696"/>
                  </a:lnTo>
                  <a:lnTo>
                    <a:pt x="134" y="1012"/>
                  </a:lnTo>
                  <a:cubicBezTo>
                    <a:pt x="134" y="1075"/>
                    <a:pt x="146" y="1139"/>
                    <a:pt x="172" y="1195"/>
                  </a:cubicBezTo>
                  <a:cubicBezTo>
                    <a:pt x="198" y="1253"/>
                    <a:pt x="228" y="1303"/>
                    <a:pt x="274" y="1347"/>
                  </a:cubicBezTo>
                  <a:cubicBezTo>
                    <a:pt x="318" y="1391"/>
                    <a:pt x="368" y="1423"/>
                    <a:pt x="426" y="1449"/>
                  </a:cubicBezTo>
                  <a:cubicBezTo>
                    <a:pt x="482" y="1475"/>
                    <a:pt x="546" y="1487"/>
                    <a:pt x="608" y="1487"/>
                  </a:cubicBezTo>
                  <a:lnTo>
                    <a:pt x="817" y="1487"/>
                  </a:lnTo>
                  <a:lnTo>
                    <a:pt x="817" y="1215"/>
                  </a:lnTo>
                  <a:lnTo>
                    <a:pt x="608" y="1215"/>
                  </a:lnTo>
                  <a:cubicBezTo>
                    <a:pt x="583" y="1215"/>
                    <a:pt x="558" y="1209"/>
                    <a:pt x="532" y="1201"/>
                  </a:cubicBezTo>
                  <a:cubicBezTo>
                    <a:pt x="508" y="1189"/>
                    <a:pt x="482" y="1177"/>
                    <a:pt x="464" y="1157"/>
                  </a:cubicBezTo>
                  <a:cubicBezTo>
                    <a:pt x="444" y="1139"/>
                    <a:pt x="432" y="1113"/>
                    <a:pt x="418" y="1087"/>
                  </a:cubicBezTo>
                  <a:cubicBezTo>
                    <a:pt x="412" y="1069"/>
                    <a:pt x="406" y="1037"/>
                    <a:pt x="406" y="1012"/>
                  </a:cubicBezTo>
                  <a:lnTo>
                    <a:pt x="406" y="696"/>
                  </a:lnTo>
                  <a:lnTo>
                    <a:pt x="817" y="696"/>
                  </a:lnTo>
                  <a:lnTo>
                    <a:pt x="817" y="424"/>
                  </a:lnTo>
                  <a:lnTo>
                    <a:pt x="406" y="42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6959895" y="1574981"/>
              <a:ext cx="111813" cy="115612"/>
            </a:xfrm>
            <a:custGeom>
              <a:avLst/>
              <a:gdLst/>
              <a:ahLst/>
              <a:cxnLst/>
              <a:rect l="l" t="t" r="r" b="b"/>
              <a:pathLst>
                <a:path w="1089" h="1126" extrusionOk="0">
                  <a:moveTo>
                    <a:pt x="545" y="279"/>
                  </a:moveTo>
                  <a:cubicBezTo>
                    <a:pt x="583" y="279"/>
                    <a:pt x="615" y="285"/>
                    <a:pt x="646" y="305"/>
                  </a:cubicBezTo>
                  <a:cubicBezTo>
                    <a:pt x="684" y="317"/>
                    <a:pt x="709" y="343"/>
                    <a:pt x="735" y="367"/>
                  </a:cubicBezTo>
                  <a:cubicBezTo>
                    <a:pt x="759" y="393"/>
                    <a:pt x="779" y="425"/>
                    <a:pt x="791" y="456"/>
                  </a:cubicBezTo>
                  <a:cubicBezTo>
                    <a:pt x="805" y="494"/>
                    <a:pt x="817" y="532"/>
                    <a:pt x="817" y="564"/>
                  </a:cubicBezTo>
                  <a:cubicBezTo>
                    <a:pt x="817" y="602"/>
                    <a:pt x="805" y="640"/>
                    <a:pt x="791" y="670"/>
                  </a:cubicBezTo>
                  <a:cubicBezTo>
                    <a:pt x="779" y="708"/>
                    <a:pt x="759" y="740"/>
                    <a:pt x="735" y="766"/>
                  </a:cubicBezTo>
                  <a:cubicBezTo>
                    <a:pt x="709" y="792"/>
                    <a:pt x="684" y="816"/>
                    <a:pt x="646" y="830"/>
                  </a:cubicBezTo>
                  <a:cubicBezTo>
                    <a:pt x="615" y="848"/>
                    <a:pt x="583" y="854"/>
                    <a:pt x="545" y="854"/>
                  </a:cubicBezTo>
                  <a:cubicBezTo>
                    <a:pt x="507" y="854"/>
                    <a:pt x="469" y="848"/>
                    <a:pt x="438" y="836"/>
                  </a:cubicBezTo>
                  <a:cubicBezTo>
                    <a:pt x="406" y="822"/>
                    <a:pt x="380" y="804"/>
                    <a:pt x="356" y="778"/>
                  </a:cubicBezTo>
                  <a:cubicBezTo>
                    <a:pt x="330" y="754"/>
                    <a:pt x="312" y="728"/>
                    <a:pt x="298" y="690"/>
                  </a:cubicBezTo>
                  <a:cubicBezTo>
                    <a:pt x="286" y="652"/>
                    <a:pt x="274" y="614"/>
                    <a:pt x="274" y="564"/>
                  </a:cubicBezTo>
                  <a:cubicBezTo>
                    <a:pt x="274" y="519"/>
                    <a:pt x="286" y="481"/>
                    <a:pt x="298" y="443"/>
                  </a:cubicBezTo>
                  <a:cubicBezTo>
                    <a:pt x="312" y="405"/>
                    <a:pt x="330" y="374"/>
                    <a:pt x="356" y="355"/>
                  </a:cubicBezTo>
                  <a:cubicBezTo>
                    <a:pt x="380" y="329"/>
                    <a:pt x="406" y="311"/>
                    <a:pt x="438" y="299"/>
                  </a:cubicBezTo>
                  <a:cubicBezTo>
                    <a:pt x="469" y="285"/>
                    <a:pt x="507" y="279"/>
                    <a:pt x="545" y="279"/>
                  </a:cubicBezTo>
                  <a:close/>
                  <a:moveTo>
                    <a:pt x="545" y="1"/>
                  </a:moveTo>
                  <a:cubicBezTo>
                    <a:pt x="469" y="1"/>
                    <a:pt x="400" y="19"/>
                    <a:pt x="336" y="45"/>
                  </a:cubicBezTo>
                  <a:cubicBezTo>
                    <a:pt x="266" y="71"/>
                    <a:pt x="210" y="109"/>
                    <a:pt x="160" y="159"/>
                  </a:cubicBezTo>
                  <a:cubicBezTo>
                    <a:pt x="108" y="209"/>
                    <a:pt x="70" y="267"/>
                    <a:pt x="46" y="336"/>
                  </a:cubicBezTo>
                  <a:cubicBezTo>
                    <a:pt x="14" y="405"/>
                    <a:pt x="0" y="481"/>
                    <a:pt x="0" y="564"/>
                  </a:cubicBezTo>
                  <a:cubicBezTo>
                    <a:pt x="0" y="652"/>
                    <a:pt x="14" y="734"/>
                    <a:pt x="46" y="804"/>
                  </a:cubicBezTo>
                  <a:cubicBezTo>
                    <a:pt x="70" y="874"/>
                    <a:pt x="108" y="930"/>
                    <a:pt x="160" y="982"/>
                  </a:cubicBezTo>
                  <a:cubicBezTo>
                    <a:pt x="210" y="1026"/>
                    <a:pt x="266" y="1064"/>
                    <a:pt x="336" y="1088"/>
                  </a:cubicBezTo>
                  <a:cubicBezTo>
                    <a:pt x="400" y="1114"/>
                    <a:pt x="469" y="1126"/>
                    <a:pt x="545" y="1126"/>
                  </a:cubicBezTo>
                  <a:cubicBezTo>
                    <a:pt x="577" y="1126"/>
                    <a:pt x="615" y="1120"/>
                    <a:pt x="646" y="1114"/>
                  </a:cubicBezTo>
                  <a:cubicBezTo>
                    <a:pt x="677" y="1108"/>
                    <a:pt x="709" y="1096"/>
                    <a:pt x="741" y="1082"/>
                  </a:cubicBezTo>
                  <a:cubicBezTo>
                    <a:pt x="773" y="1064"/>
                    <a:pt x="805" y="1044"/>
                    <a:pt x="835" y="1026"/>
                  </a:cubicBezTo>
                  <a:cubicBezTo>
                    <a:pt x="861" y="1006"/>
                    <a:pt x="893" y="988"/>
                    <a:pt x="919" y="962"/>
                  </a:cubicBezTo>
                  <a:lnTo>
                    <a:pt x="1019" y="1108"/>
                  </a:lnTo>
                  <a:lnTo>
                    <a:pt x="1089" y="1108"/>
                  </a:lnTo>
                  <a:lnTo>
                    <a:pt x="1089" y="45"/>
                  </a:lnTo>
                  <a:lnTo>
                    <a:pt x="1019" y="45"/>
                  </a:lnTo>
                  <a:lnTo>
                    <a:pt x="919" y="171"/>
                  </a:lnTo>
                  <a:cubicBezTo>
                    <a:pt x="893" y="147"/>
                    <a:pt x="861" y="127"/>
                    <a:pt x="835" y="109"/>
                  </a:cubicBezTo>
                  <a:cubicBezTo>
                    <a:pt x="805" y="83"/>
                    <a:pt x="779" y="71"/>
                    <a:pt x="747" y="51"/>
                  </a:cubicBezTo>
                  <a:cubicBezTo>
                    <a:pt x="715" y="39"/>
                    <a:pt x="677" y="25"/>
                    <a:pt x="646" y="13"/>
                  </a:cubicBezTo>
                  <a:cubicBezTo>
                    <a:pt x="615" y="7"/>
                    <a:pt x="577" y="1"/>
                    <a:pt x="545" y="1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7085364" y="1536067"/>
              <a:ext cx="83167" cy="152678"/>
            </a:xfrm>
            <a:custGeom>
              <a:avLst/>
              <a:gdLst/>
              <a:ahLst/>
              <a:cxnLst/>
              <a:rect l="l" t="t" r="r" b="b"/>
              <a:pathLst>
                <a:path w="810" h="1487" extrusionOk="0">
                  <a:moveTo>
                    <a:pt x="126" y="0"/>
                  </a:moveTo>
                  <a:lnTo>
                    <a:pt x="126" y="424"/>
                  </a:lnTo>
                  <a:lnTo>
                    <a:pt x="0" y="424"/>
                  </a:lnTo>
                  <a:lnTo>
                    <a:pt x="0" y="696"/>
                  </a:lnTo>
                  <a:lnTo>
                    <a:pt x="126" y="696"/>
                  </a:lnTo>
                  <a:lnTo>
                    <a:pt x="126" y="1012"/>
                  </a:lnTo>
                  <a:cubicBezTo>
                    <a:pt x="126" y="1075"/>
                    <a:pt x="139" y="1139"/>
                    <a:pt x="164" y="1195"/>
                  </a:cubicBezTo>
                  <a:cubicBezTo>
                    <a:pt x="190" y="1253"/>
                    <a:pt x="228" y="1303"/>
                    <a:pt x="272" y="1347"/>
                  </a:cubicBezTo>
                  <a:cubicBezTo>
                    <a:pt x="310" y="1391"/>
                    <a:pt x="360" y="1423"/>
                    <a:pt x="418" y="1449"/>
                  </a:cubicBezTo>
                  <a:cubicBezTo>
                    <a:pt x="480" y="1475"/>
                    <a:pt x="538" y="1487"/>
                    <a:pt x="608" y="1487"/>
                  </a:cubicBezTo>
                  <a:lnTo>
                    <a:pt x="810" y="1487"/>
                  </a:lnTo>
                  <a:lnTo>
                    <a:pt x="810" y="1215"/>
                  </a:lnTo>
                  <a:lnTo>
                    <a:pt x="608" y="1215"/>
                  </a:lnTo>
                  <a:cubicBezTo>
                    <a:pt x="576" y="1215"/>
                    <a:pt x="550" y="1209"/>
                    <a:pt x="524" y="1201"/>
                  </a:cubicBezTo>
                  <a:cubicBezTo>
                    <a:pt x="500" y="1189"/>
                    <a:pt x="480" y="1177"/>
                    <a:pt x="462" y="1157"/>
                  </a:cubicBezTo>
                  <a:cubicBezTo>
                    <a:pt x="442" y="1139"/>
                    <a:pt x="424" y="1113"/>
                    <a:pt x="418" y="1087"/>
                  </a:cubicBezTo>
                  <a:cubicBezTo>
                    <a:pt x="404" y="1069"/>
                    <a:pt x="398" y="1037"/>
                    <a:pt x="398" y="1012"/>
                  </a:cubicBezTo>
                  <a:lnTo>
                    <a:pt x="398" y="696"/>
                  </a:lnTo>
                  <a:lnTo>
                    <a:pt x="810" y="696"/>
                  </a:lnTo>
                  <a:lnTo>
                    <a:pt x="810" y="424"/>
                  </a:lnTo>
                  <a:lnTo>
                    <a:pt x="398" y="424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7179517" y="1531550"/>
              <a:ext cx="37682" cy="157195"/>
            </a:xfrm>
            <a:custGeom>
              <a:avLst/>
              <a:gdLst/>
              <a:ahLst/>
              <a:cxnLst/>
              <a:rect l="l" t="t" r="r" b="b"/>
              <a:pathLst>
                <a:path w="367" h="1531" extrusionOk="0">
                  <a:moveTo>
                    <a:pt x="184" y="0"/>
                  </a:moveTo>
                  <a:cubicBezTo>
                    <a:pt x="158" y="0"/>
                    <a:pt x="133" y="0"/>
                    <a:pt x="114" y="13"/>
                  </a:cubicBezTo>
                  <a:cubicBezTo>
                    <a:pt x="88" y="19"/>
                    <a:pt x="70" y="31"/>
                    <a:pt x="57" y="51"/>
                  </a:cubicBezTo>
                  <a:cubicBezTo>
                    <a:pt x="38" y="69"/>
                    <a:pt x="25" y="88"/>
                    <a:pt x="13" y="107"/>
                  </a:cubicBezTo>
                  <a:cubicBezTo>
                    <a:pt x="6" y="132"/>
                    <a:pt x="0" y="152"/>
                    <a:pt x="0" y="177"/>
                  </a:cubicBezTo>
                  <a:cubicBezTo>
                    <a:pt x="0" y="202"/>
                    <a:pt x="6" y="228"/>
                    <a:pt x="13" y="246"/>
                  </a:cubicBezTo>
                  <a:cubicBezTo>
                    <a:pt x="25" y="272"/>
                    <a:pt x="38" y="290"/>
                    <a:pt x="57" y="304"/>
                  </a:cubicBezTo>
                  <a:cubicBezTo>
                    <a:pt x="70" y="322"/>
                    <a:pt x="88" y="334"/>
                    <a:pt x="114" y="342"/>
                  </a:cubicBezTo>
                  <a:cubicBezTo>
                    <a:pt x="133" y="354"/>
                    <a:pt x="158" y="360"/>
                    <a:pt x="184" y="360"/>
                  </a:cubicBezTo>
                  <a:cubicBezTo>
                    <a:pt x="208" y="360"/>
                    <a:pt x="234" y="354"/>
                    <a:pt x="252" y="342"/>
                  </a:cubicBezTo>
                  <a:cubicBezTo>
                    <a:pt x="278" y="334"/>
                    <a:pt x="298" y="322"/>
                    <a:pt x="310" y="304"/>
                  </a:cubicBezTo>
                  <a:cubicBezTo>
                    <a:pt x="328" y="290"/>
                    <a:pt x="342" y="272"/>
                    <a:pt x="348" y="246"/>
                  </a:cubicBezTo>
                  <a:cubicBezTo>
                    <a:pt x="360" y="228"/>
                    <a:pt x="366" y="202"/>
                    <a:pt x="366" y="177"/>
                  </a:cubicBezTo>
                  <a:cubicBezTo>
                    <a:pt x="366" y="152"/>
                    <a:pt x="360" y="132"/>
                    <a:pt x="348" y="107"/>
                  </a:cubicBezTo>
                  <a:cubicBezTo>
                    <a:pt x="342" y="88"/>
                    <a:pt x="328" y="69"/>
                    <a:pt x="310" y="51"/>
                  </a:cubicBezTo>
                  <a:cubicBezTo>
                    <a:pt x="298" y="31"/>
                    <a:pt x="278" y="19"/>
                    <a:pt x="252" y="13"/>
                  </a:cubicBezTo>
                  <a:cubicBezTo>
                    <a:pt x="234" y="0"/>
                    <a:pt x="208" y="0"/>
                    <a:pt x="184" y="0"/>
                  </a:cubicBezTo>
                  <a:close/>
                  <a:moveTo>
                    <a:pt x="44" y="468"/>
                  </a:moveTo>
                  <a:lnTo>
                    <a:pt x="44" y="1531"/>
                  </a:lnTo>
                  <a:lnTo>
                    <a:pt x="316" y="1531"/>
                  </a:lnTo>
                  <a:lnTo>
                    <a:pt x="316" y="468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7227569" y="1574981"/>
              <a:ext cx="111197" cy="115612"/>
            </a:xfrm>
            <a:custGeom>
              <a:avLst/>
              <a:gdLst/>
              <a:ahLst/>
              <a:cxnLst/>
              <a:rect l="l" t="t" r="r" b="b"/>
              <a:pathLst>
                <a:path w="1083" h="1126" extrusionOk="0">
                  <a:moveTo>
                    <a:pt x="543" y="279"/>
                  </a:moveTo>
                  <a:cubicBezTo>
                    <a:pt x="575" y="279"/>
                    <a:pt x="613" y="285"/>
                    <a:pt x="645" y="299"/>
                  </a:cubicBezTo>
                  <a:cubicBezTo>
                    <a:pt x="677" y="311"/>
                    <a:pt x="709" y="329"/>
                    <a:pt x="733" y="355"/>
                  </a:cubicBezTo>
                  <a:cubicBezTo>
                    <a:pt x="759" y="381"/>
                    <a:pt x="779" y="412"/>
                    <a:pt x="791" y="450"/>
                  </a:cubicBezTo>
                  <a:cubicBezTo>
                    <a:pt x="803" y="481"/>
                    <a:pt x="809" y="526"/>
                    <a:pt x="809" y="564"/>
                  </a:cubicBezTo>
                  <a:cubicBezTo>
                    <a:pt x="809" y="608"/>
                    <a:pt x="803" y="646"/>
                    <a:pt x="791" y="684"/>
                  </a:cubicBezTo>
                  <a:cubicBezTo>
                    <a:pt x="779" y="722"/>
                    <a:pt x="759" y="754"/>
                    <a:pt x="733" y="778"/>
                  </a:cubicBezTo>
                  <a:cubicBezTo>
                    <a:pt x="709" y="804"/>
                    <a:pt x="677" y="822"/>
                    <a:pt x="645" y="836"/>
                  </a:cubicBezTo>
                  <a:cubicBezTo>
                    <a:pt x="613" y="848"/>
                    <a:pt x="575" y="854"/>
                    <a:pt x="543" y="854"/>
                  </a:cubicBezTo>
                  <a:cubicBezTo>
                    <a:pt x="506" y="854"/>
                    <a:pt x="468" y="848"/>
                    <a:pt x="437" y="836"/>
                  </a:cubicBezTo>
                  <a:cubicBezTo>
                    <a:pt x="405" y="816"/>
                    <a:pt x="373" y="798"/>
                    <a:pt x="354" y="772"/>
                  </a:cubicBezTo>
                  <a:cubicBezTo>
                    <a:pt x="329" y="746"/>
                    <a:pt x="310" y="716"/>
                    <a:pt x="298" y="678"/>
                  </a:cubicBezTo>
                  <a:cubicBezTo>
                    <a:pt x="278" y="646"/>
                    <a:pt x="272" y="608"/>
                    <a:pt x="272" y="564"/>
                  </a:cubicBezTo>
                  <a:cubicBezTo>
                    <a:pt x="272" y="526"/>
                    <a:pt x="278" y="481"/>
                    <a:pt x="298" y="450"/>
                  </a:cubicBezTo>
                  <a:cubicBezTo>
                    <a:pt x="310" y="412"/>
                    <a:pt x="329" y="381"/>
                    <a:pt x="354" y="355"/>
                  </a:cubicBezTo>
                  <a:cubicBezTo>
                    <a:pt x="373" y="329"/>
                    <a:pt x="405" y="311"/>
                    <a:pt x="437" y="299"/>
                  </a:cubicBezTo>
                  <a:cubicBezTo>
                    <a:pt x="468" y="285"/>
                    <a:pt x="506" y="279"/>
                    <a:pt x="543" y="279"/>
                  </a:cubicBezTo>
                  <a:close/>
                  <a:moveTo>
                    <a:pt x="543" y="1"/>
                  </a:moveTo>
                  <a:cubicBezTo>
                    <a:pt x="468" y="1"/>
                    <a:pt x="399" y="19"/>
                    <a:pt x="329" y="45"/>
                  </a:cubicBezTo>
                  <a:cubicBezTo>
                    <a:pt x="266" y="77"/>
                    <a:pt x="210" y="115"/>
                    <a:pt x="158" y="165"/>
                  </a:cubicBezTo>
                  <a:cubicBezTo>
                    <a:pt x="108" y="215"/>
                    <a:pt x="70" y="273"/>
                    <a:pt x="38" y="343"/>
                  </a:cubicBezTo>
                  <a:cubicBezTo>
                    <a:pt x="12" y="412"/>
                    <a:pt x="0" y="488"/>
                    <a:pt x="0" y="564"/>
                  </a:cubicBezTo>
                  <a:cubicBezTo>
                    <a:pt x="0" y="646"/>
                    <a:pt x="12" y="722"/>
                    <a:pt x="38" y="792"/>
                  </a:cubicBezTo>
                  <a:cubicBezTo>
                    <a:pt x="70" y="854"/>
                    <a:pt x="108" y="918"/>
                    <a:pt x="158" y="968"/>
                  </a:cubicBezTo>
                  <a:cubicBezTo>
                    <a:pt x="210" y="1020"/>
                    <a:pt x="266" y="1058"/>
                    <a:pt x="329" y="1082"/>
                  </a:cubicBezTo>
                  <a:cubicBezTo>
                    <a:pt x="399" y="1114"/>
                    <a:pt x="468" y="1126"/>
                    <a:pt x="543" y="1126"/>
                  </a:cubicBezTo>
                  <a:cubicBezTo>
                    <a:pt x="619" y="1126"/>
                    <a:pt x="689" y="1114"/>
                    <a:pt x="753" y="1082"/>
                  </a:cubicBezTo>
                  <a:cubicBezTo>
                    <a:pt x="823" y="1058"/>
                    <a:pt x="879" y="1020"/>
                    <a:pt x="923" y="968"/>
                  </a:cubicBezTo>
                  <a:cubicBezTo>
                    <a:pt x="975" y="918"/>
                    <a:pt x="1013" y="854"/>
                    <a:pt x="1044" y="792"/>
                  </a:cubicBezTo>
                  <a:cubicBezTo>
                    <a:pt x="1069" y="722"/>
                    <a:pt x="1082" y="646"/>
                    <a:pt x="1082" y="564"/>
                  </a:cubicBezTo>
                  <a:cubicBezTo>
                    <a:pt x="1082" y="481"/>
                    <a:pt x="1069" y="405"/>
                    <a:pt x="1044" y="336"/>
                  </a:cubicBezTo>
                  <a:cubicBezTo>
                    <a:pt x="1013" y="267"/>
                    <a:pt x="975" y="209"/>
                    <a:pt x="923" y="159"/>
                  </a:cubicBezTo>
                  <a:cubicBezTo>
                    <a:pt x="879" y="109"/>
                    <a:pt x="823" y="71"/>
                    <a:pt x="753" y="45"/>
                  </a:cubicBezTo>
                  <a:cubicBezTo>
                    <a:pt x="689" y="19"/>
                    <a:pt x="619" y="1"/>
                    <a:pt x="543" y="1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7354271" y="1577548"/>
              <a:ext cx="97541" cy="111197"/>
            </a:xfrm>
            <a:custGeom>
              <a:avLst/>
              <a:gdLst/>
              <a:ahLst/>
              <a:cxnLst/>
              <a:rect l="l" t="t" r="r" b="b"/>
              <a:pathLst>
                <a:path w="950" h="1083" extrusionOk="0">
                  <a:moveTo>
                    <a:pt x="480" y="0"/>
                  </a:moveTo>
                  <a:cubicBezTo>
                    <a:pt x="418" y="0"/>
                    <a:pt x="360" y="8"/>
                    <a:pt x="304" y="32"/>
                  </a:cubicBezTo>
                  <a:cubicBezTo>
                    <a:pt x="246" y="52"/>
                    <a:pt x="202" y="84"/>
                    <a:pt x="158" y="122"/>
                  </a:cubicBezTo>
                  <a:lnTo>
                    <a:pt x="69" y="20"/>
                  </a:lnTo>
                  <a:lnTo>
                    <a:pt x="0" y="20"/>
                  </a:lnTo>
                  <a:lnTo>
                    <a:pt x="0" y="1083"/>
                  </a:lnTo>
                  <a:lnTo>
                    <a:pt x="272" y="1083"/>
                  </a:lnTo>
                  <a:lnTo>
                    <a:pt x="272" y="475"/>
                  </a:lnTo>
                  <a:cubicBezTo>
                    <a:pt x="272" y="450"/>
                    <a:pt x="278" y="418"/>
                    <a:pt x="290" y="393"/>
                  </a:cubicBezTo>
                  <a:cubicBezTo>
                    <a:pt x="296" y="374"/>
                    <a:pt x="316" y="349"/>
                    <a:pt x="328" y="330"/>
                  </a:cubicBezTo>
                  <a:cubicBezTo>
                    <a:pt x="348" y="311"/>
                    <a:pt x="372" y="298"/>
                    <a:pt x="398" y="286"/>
                  </a:cubicBezTo>
                  <a:cubicBezTo>
                    <a:pt x="424" y="280"/>
                    <a:pt x="448" y="274"/>
                    <a:pt x="480" y="274"/>
                  </a:cubicBezTo>
                  <a:cubicBezTo>
                    <a:pt x="506" y="274"/>
                    <a:pt x="532" y="280"/>
                    <a:pt x="556" y="286"/>
                  </a:cubicBezTo>
                  <a:cubicBezTo>
                    <a:pt x="582" y="298"/>
                    <a:pt x="600" y="311"/>
                    <a:pt x="620" y="330"/>
                  </a:cubicBezTo>
                  <a:cubicBezTo>
                    <a:pt x="638" y="349"/>
                    <a:pt x="652" y="374"/>
                    <a:pt x="664" y="393"/>
                  </a:cubicBezTo>
                  <a:cubicBezTo>
                    <a:pt x="676" y="418"/>
                    <a:pt x="683" y="450"/>
                    <a:pt x="683" y="475"/>
                  </a:cubicBezTo>
                  <a:lnTo>
                    <a:pt x="683" y="1083"/>
                  </a:lnTo>
                  <a:lnTo>
                    <a:pt x="949" y="1083"/>
                  </a:lnTo>
                  <a:lnTo>
                    <a:pt x="949" y="475"/>
                  </a:lnTo>
                  <a:cubicBezTo>
                    <a:pt x="949" y="412"/>
                    <a:pt x="935" y="349"/>
                    <a:pt x="917" y="292"/>
                  </a:cubicBezTo>
                  <a:cubicBezTo>
                    <a:pt x="891" y="228"/>
                    <a:pt x="853" y="178"/>
                    <a:pt x="809" y="140"/>
                  </a:cubicBezTo>
                  <a:cubicBezTo>
                    <a:pt x="771" y="96"/>
                    <a:pt x="721" y="58"/>
                    <a:pt x="664" y="32"/>
                  </a:cubicBezTo>
                  <a:cubicBezTo>
                    <a:pt x="600" y="14"/>
                    <a:pt x="544" y="0"/>
                    <a:pt x="480" y="0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6444260" y="1358028"/>
              <a:ext cx="1300995" cy="157298"/>
            </a:xfrm>
            <a:custGeom>
              <a:avLst/>
              <a:gdLst/>
              <a:ahLst/>
              <a:cxnLst/>
              <a:rect l="l" t="t" r="r" b="b"/>
              <a:pathLst>
                <a:path w="12671" h="1532" extrusionOk="0">
                  <a:moveTo>
                    <a:pt x="76" y="1531"/>
                  </a:moveTo>
                  <a:lnTo>
                    <a:pt x="12645" y="590"/>
                  </a:lnTo>
                  <a:lnTo>
                    <a:pt x="12671" y="1"/>
                  </a:lnTo>
                  <a:lnTo>
                    <a:pt x="0" y="279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38"/>
          <p:cNvGrpSpPr/>
          <p:nvPr/>
        </p:nvGrpSpPr>
        <p:grpSpPr>
          <a:xfrm>
            <a:off x="2614798" y="3772079"/>
            <a:ext cx="2329189" cy="1236459"/>
            <a:chOff x="4860500" y="2464137"/>
            <a:chExt cx="3891710" cy="2065929"/>
          </a:xfrm>
        </p:grpSpPr>
        <p:sp>
          <p:nvSpPr>
            <p:cNvPr id="590" name="Google Shape;590;p38"/>
            <p:cNvSpPr/>
            <p:nvPr/>
          </p:nvSpPr>
          <p:spPr>
            <a:xfrm>
              <a:off x="7226683" y="3840075"/>
              <a:ext cx="369091" cy="416315"/>
            </a:xfrm>
            <a:custGeom>
              <a:avLst/>
              <a:gdLst/>
              <a:ahLst/>
              <a:cxnLst/>
              <a:rect l="l" t="t" r="r" b="b"/>
              <a:pathLst>
                <a:path w="2290" h="2583" extrusionOk="0">
                  <a:moveTo>
                    <a:pt x="1315" y="0"/>
                  </a:moveTo>
                  <a:cubicBezTo>
                    <a:pt x="1299" y="0"/>
                    <a:pt x="1283" y="1"/>
                    <a:pt x="1266" y="2"/>
                  </a:cubicBezTo>
                  <a:cubicBezTo>
                    <a:pt x="507" y="72"/>
                    <a:pt x="146" y="1730"/>
                    <a:pt x="0" y="2583"/>
                  </a:cubicBezTo>
                  <a:lnTo>
                    <a:pt x="2253" y="2583"/>
                  </a:lnTo>
                  <a:cubicBezTo>
                    <a:pt x="2253" y="2583"/>
                    <a:pt x="2290" y="0"/>
                    <a:pt x="1315" y="0"/>
                  </a:cubicBez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6910784" y="3808646"/>
              <a:ext cx="461766" cy="721419"/>
            </a:xfrm>
            <a:custGeom>
              <a:avLst/>
              <a:gdLst/>
              <a:ahLst/>
              <a:cxnLst/>
              <a:rect l="l" t="t" r="r" b="b"/>
              <a:pathLst>
                <a:path w="2865" h="4476" extrusionOk="0">
                  <a:moveTo>
                    <a:pt x="2667" y="0"/>
                  </a:moveTo>
                  <a:cubicBezTo>
                    <a:pt x="2166" y="0"/>
                    <a:pt x="1700" y="22"/>
                    <a:pt x="1303" y="89"/>
                  </a:cubicBezTo>
                  <a:cubicBezTo>
                    <a:pt x="1303" y="89"/>
                    <a:pt x="474" y="710"/>
                    <a:pt x="304" y="1811"/>
                  </a:cubicBezTo>
                  <a:cubicBezTo>
                    <a:pt x="0" y="3803"/>
                    <a:pt x="784" y="4340"/>
                    <a:pt x="784" y="4340"/>
                  </a:cubicBezTo>
                  <a:cubicBezTo>
                    <a:pt x="1213" y="4435"/>
                    <a:pt x="1672" y="4476"/>
                    <a:pt x="2157" y="4476"/>
                  </a:cubicBezTo>
                  <a:cubicBezTo>
                    <a:pt x="2222" y="4476"/>
                    <a:pt x="2287" y="4475"/>
                    <a:pt x="2353" y="4474"/>
                  </a:cubicBezTo>
                  <a:lnTo>
                    <a:pt x="2865" y="1"/>
                  </a:lnTo>
                  <a:cubicBezTo>
                    <a:pt x="2798" y="1"/>
                    <a:pt x="2732" y="0"/>
                    <a:pt x="2667" y="0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7142550" y="3808808"/>
              <a:ext cx="377633" cy="721097"/>
            </a:xfrm>
            <a:custGeom>
              <a:avLst/>
              <a:gdLst/>
              <a:ahLst/>
              <a:cxnLst/>
              <a:rect l="l" t="t" r="r" b="b"/>
              <a:pathLst>
                <a:path w="2343" h="4474" extrusionOk="0">
                  <a:moveTo>
                    <a:pt x="1443" y="0"/>
                  </a:moveTo>
                  <a:cubicBezTo>
                    <a:pt x="1437" y="0"/>
                    <a:pt x="1432" y="0"/>
                    <a:pt x="1427" y="0"/>
                  </a:cubicBezTo>
                  <a:cubicBezTo>
                    <a:pt x="858" y="26"/>
                    <a:pt x="276" y="1045"/>
                    <a:pt x="137" y="2278"/>
                  </a:cubicBezTo>
                  <a:cubicBezTo>
                    <a:pt x="0" y="3502"/>
                    <a:pt x="337" y="4473"/>
                    <a:pt x="894" y="4473"/>
                  </a:cubicBezTo>
                  <a:cubicBezTo>
                    <a:pt x="901" y="4473"/>
                    <a:pt x="908" y="4473"/>
                    <a:pt x="915" y="4473"/>
                  </a:cubicBezTo>
                  <a:cubicBezTo>
                    <a:pt x="1491" y="4453"/>
                    <a:pt x="2066" y="3428"/>
                    <a:pt x="2206" y="2196"/>
                  </a:cubicBezTo>
                  <a:cubicBezTo>
                    <a:pt x="2343" y="973"/>
                    <a:pt x="2003" y="0"/>
                    <a:pt x="1443" y="0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7214434" y="3936135"/>
              <a:ext cx="227418" cy="477400"/>
            </a:xfrm>
            <a:custGeom>
              <a:avLst/>
              <a:gdLst/>
              <a:ahLst/>
              <a:cxnLst/>
              <a:rect l="l" t="t" r="r" b="b"/>
              <a:pathLst>
                <a:path w="1411" h="2962" extrusionOk="0">
                  <a:moveTo>
                    <a:pt x="893" y="1"/>
                  </a:moveTo>
                  <a:cubicBezTo>
                    <a:pt x="886" y="1"/>
                    <a:pt x="880" y="1"/>
                    <a:pt x="873" y="1"/>
                  </a:cubicBezTo>
                  <a:cubicBezTo>
                    <a:pt x="855" y="1"/>
                    <a:pt x="829" y="7"/>
                    <a:pt x="805" y="13"/>
                  </a:cubicBezTo>
                  <a:cubicBezTo>
                    <a:pt x="494" y="115"/>
                    <a:pt x="178" y="760"/>
                    <a:pt x="90" y="1519"/>
                  </a:cubicBezTo>
                  <a:cubicBezTo>
                    <a:pt x="0" y="2259"/>
                    <a:pt x="152" y="2860"/>
                    <a:pt x="438" y="2949"/>
                  </a:cubicBezTo>
                  <a:cubicBezTo>
                    <a:pt x="463" y="2956"/>
                    <a:pt x="494" y="2962"/>
                    <a:pt x="526" y="2962"/>
                  </a:cubicBezTo>
                  <a:cubicBezTo>
                    <a:pt x="861" y="2936"/>
                    <a:pt x="1222" y="2259"/>
                    <a:pt x="1317" y="1437"/>
                  </a:cubicBezTo>
                  <a:cubicBezTo>
                    <a:pt x="1410" y="636"/>
                    <a:pt x="1222" y="1"/>
                    <a:pt x="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5107256" y="3761584"/>
              <a:ext cx="630194" cy="720613"/>
            </a:xfrm>
            <a:custGeom>
              <a:avLst/>
              <a:gdLst/>
              <a:ahLst/>
              <a:cxnLst/>
              <a:rect l="l" t="t" r="r" b="b"/>
              <a:pathLst>
                <a:path w="3910" h="4471" extrusionOk="0">
                  <a:moveTo>
                    <a:pt x="2541" y="1"/>
                  </a:moveTo>
                  <a:cubicBezTo>
                    <a:pt x="1976" y="1"/>
                    <a:pt x="1451" y="24"/>
                    <a:pt x="1005" y="97"/>
                  </a:cubicBezTo>
                  <a:cubicBezTo>
                    <a:pt x="1005" y="97"/>
                    <a:pt x="152" y="717"/>
                    <a:pt x="94" y="1818"/>
                  </a:cubicBezTo>
                  <a:cubicBezTo>
                    <a:pt x="0" y="3805"/>
                    <a:pt x="955" y="4342"/>
                    <a:pt x="955" y="4342"/>
                  </a:cubicBezTo>
                  <a:cubicBezTo>
                    <a:pt x="1446" y="4430"/>
                    <a:pt x="1970" y="4470"/>
                    <a:pt x="2516" y="4470"/>
                  </a:cubicBezTo>
                  <a:cubicBezTo>
                    <a:pt x="2590" y="4470"/>
                    <a:pt x="2664" y="4470"/>
                    <a:pt x="2739" y="4468"/>
                  </a:cubicBezTo>
                  <a:cubicBezTo>
                    <a:pt x="3378" y="4442"/>
                    <a:pt x="3903" y="3425"/>
                    <a:pt x="3903" y="2191"/>
                  </a:cubicBezTo>
                  <a:cubicBezTo>
                    <a:pt x="3909" y="970"/>
                    <a:pt x="3406" y="2"/>
                    <a:pt x="2769" y="2"/>
                  </a:cubicBezTo>
                  <a:cubicBezTo>
                    <a:pt x="2763" y="2"/>
                    <a:pt x="2757" y="2"/>
                    <a:pt x="2751" y="2"/>
                  </a:cubicBezTo>
                  <a:cubicBezTo>
                    <a:pt x="2681" y="1"/>
                    <a:pt x="2611" y="1"/>
                    <a:pt x="2541" y="1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8324755" y="3625231"/>
              <a:ext cx="265778" cy="397780"/>
            </a:xfrm>
            <a:custGeom>
              <a:avLst/>
              <a:gdLst/>
              <a:ahLst/>
              <a:cxnLst/>
              <a:rect l="l" t="t" r="r" b="b"/>
              <a:pathLst>
                <a:path w="1649" h="2468" extrusionOk="0">
                  <a:moveTo>
                    <a:pt x="1018" y="0"/>
                  </a:moveTo>
                  <a:cubicBezTo>
                    <a:pt x="1014" y="0"/>
                    <a:pt x="1010" y="1"/>
                    <a:pt x="1006" y="1"/>
                  </a:cubicBezTo>
                  <a:cubicBezTo>
                    <a:pt x="494" y="33"/>
                    <a:pt x="127" y="1753"/>
                    <a:pt x="1" y="2468"/>
                  </a:cubicBezTo>
                  <a:lnTo>
                    <a:pt x="1475" y="2404"/>
                  </a:lnTo>
                  <a:cubicBezTo>
                    <a:pt x="1475" y="2404"/>
                    <a:pt x="1649" y="0"/>
                    <a:pt x="1018" y="0"/>
                  </a:cubicBez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8030131" y="3629260"/>
              <a:ext cx="389560" cy="608919"/>
            </a:xfrm>
            <a:custGeom>
              <a:avLst/>
              <a:gdLst/>
              <a:ahLst/>
              <a:cxnLst/>
              <a:rect l="l" t="t" r="r" b="b"/>
              <a:pathLst>
                <a:path w="2417" h="3778" extrusionOk="0">
                  <a:moveTo>
                    <a:pt x="2208" y="0"/>
                  </a:moveTo>
                  <a:cubicBezTo>
                    <a:pt x="1802" y="0"/>
                    <a:pt x="1425" y="18"/>
                    <a:pt x="1095" y="77"/>
                  </a:cubicBezTo>
                  <a:cubicBezTo>
                    <a:pt x="1095" y="77"/>
                    <a:pt x="399" y="595"/>
                    <a:pt x="253" y="1532"/>
                  </a:cubicBezTo>
                  <a:cubicBezTo>
                    <a:pt x="1" y="3214"/>
                    <a:pt x="664" y="3663"/>
                    <a:pt x="664" y="3663"/>
                  </a:cubicBezTo>
                  <a:cubicBezTo>
                    <a:pt x="1042" y="3746"/>
                    <a:pt x="1447" y="3778"/>
                    <a:pt x="1873" y="3778"/>
                  </a:cubicBezTo>
                  <a:cubicBezTo>
                    <a:pt x="1911" y="3778"/>
                    <a:pt x="1948" y="3778"/>
                    <a:pt x="1986" y="3777"/>
                  </a:cubicBezTo>
                  <a:lnTo>
                    <a:pt x="2416" y="2"/>
                  </a:lnTo>
                  <a:cubicBezTo>
                    <a:pt x="2346" y="1"/>
                    <a:pt x="2277" y="0"/>
                    <a:pt x="2208" y="0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8225150" y="3629421"/>
              <a:ext cx="319771" cy="608758"/>
            </a:xfrm>
            <a:custGeom>
              <a:avLst/>
              <a:gdLst/>
              <a:ahLst/>
              <a:cxnLst/>
              <a:rect l="l" t="t" r="r" b="b"/>
              <a:pathLst>
                <a:path w="1984" h="3777" extrusionOk="0">
                  <a:moveTo>
                    <a:pt x="1223" y="0"/>
                  </a:moveTo>
                  <a:cubicBezTo>
                    <a:pt x="1217" y="0"/>
                    <a:pt x="1212" y="0"/>
                    <a:pt x="1206" y="1"/>
                  </a:cubicBezTo>
                  <a:cubicBezTo>
                    <a:pt x="726" y="19"/>
                    <a:pt x="239" y="880"/>
                    <a:pt x="119" y="1922"/>
                  </a:cubicBezTo>
                  <a:cubicBezTo>
                    <a:pt x="1" y="2955"/>
                    <a:pt x="288" y="3776"/>
                    <a:pt x="760" y="3776"/>
                  </a:cubicBezTo>
                  <a:cubicBezTo>
                    <a:pt x="765" y="3776"/>
                    <a:pt x="771" y="3776"/>
                    <a:pt x="776" y="3776"/>
                  </a:cubicBezTo>
                  <a:cubicBezTo>
                    <a:pt x="1258" y="3758"/>
                    <a:pt x="1745" y="2897"/>
                    <a:pt x="1865" y="1854"/>
                  </a:cubicBezTo>
                  <a:cubicBezTo>
                    <a:pt x="1983" y="822"/>
                    <a:pt x="1700" y="0"/>
                    <a:pt x="1223" y="0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8286074" y="3736279"/>
              <a:ext cx="192604" cy="403421"/>
            </a:xfrm>
            <a:custGeom>
              <a:avLst/>
              <a:gdLst/>
              <a:ahLst/>
              <a:cxnLst/>
              <a:rect l="l" t="t" r="r" b="b"/>
              <a:pathLst>
                <a:path w="1195" h="2503" extrusionOk="0">
                  <a:moveTo>
                    <a:pt x="754" y="1"/>
                  </a:moveTo>
                  <a:cubicBezTo>
                    <a:pt x="750" y="1"/>
                    <a:pt x="745" y="1"/>
                    <a:pt x="740" y="1"/>
                  </a:cubicBezTo>
                  <a:cubicBezTo>
                    <a:pt x="722" y="1"/>
                    <a:pt x="702" y="7"/>
                    <a:pt x="684" y="15"/>
                  </a:cubicBezTo>
                  <a:cubicBezTo>
                    <a:pt x="418" y="103"/>
                    <a:pt x="153" y="646"/>
                    <a:pt x="77" y="1285"/>
                  </a:cubicBezTo>
                  <a:cubicBezTo>
                    <a:pt x="1" y="1912"/>
                    <a:pt x="133" y="2418"/>
                    <a:pt x="367" y="2494"/>
                  </a:cubicBezTo>
                  <a:cubicBezTo>
                    <a:pt x="385" y="2498"/>
                    <a:pt x="403" y="2502"/>
                    <a:pt x="421" y="2502"/>
                  </a:cubicBezTo>
                  <a:cubicBezTo>
                    <a:pt x="428" y="2502"/>
                    <a:pt x="435" y="2502"/>
                    <a:pt x="442" y="2500"/>
                  </a:cubicBezTo>
                  <a:cubicBezTo>
                    <a:pt x="734" y="2482"/>
                    <a:pt x="1032" y="1912"/>
                    <a:pt x="1114" y="1222"/>
                  </a:cubicBezTo>
                  <a:cubicBezTo>
                    <a:pt x="1194" y="538"/>
                    <a:pt x="1037" y="1"/>
                    <a:pt x="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4860500" y="2464137"/>
              <a:ext cx="3307311" cy="1967141"/>
            </a:xfrm>
            <a:custGeom>
              <a:avLst/>
              <a:gdLst/>
              <a:ahLst/>
              <a:cxnLst/>
              <a:rect l="l" t="t" r="r" b="b"/>
              <a:pathLst>
                <a:path w="20520" h="12205" extrusionOk="0">
                  <a:moveTo>
                    <a:pt x="15026" y="1"/>
                  </a:moveTo>
                  <a:cubicBezTo>
                    <a:pt x="12996" y="1"/>
                    <a:pt x="10944" y="165"/>
                    <a:pt x="8944" y="557"/>
                  </a:cubicBezTo>
                  <a:cubicBezTo>
                    <a:pt x="8021" y="1480"/>
                    <a:pt x="7166" y="2625"/>
                    <a:pt x="6427" y="3967"/>
                  </a:cubicBezTo>
                  <a:cubicBezTo>
                    <a:pt x="4662" y="4618"/>
                    <a:pt x="2872" y="5547"/>
                    <a:pt x="1056" y="6667"/>
                  </a:cubicBezTo>
                  <a:cubicBezTo>
                    <a:pt x="1026" y="6679"/>
                    <a:pt x="988" y="6705"/>
                    <a:pt x="956" y="6723"/>
                  </a:cubicBezTo>
                  <a:cubicBezTo>
                    <a:pt x="582" y="7053"/>
                    <a:pt x="311" y="7762"/>
                    <a:pt x="159" y="8469"/>
                  </a:cubicBezTo>
                  <a:cubicBezTo>
                    <a:pt x="51" y="8976"/>
                    <a:pt x="1" y="9488"/>
                    <a:pt x="31" y="9855"/>
                  </a:cubicBezTo>
                  <a:cubicBezTo>
                    <a:pt x="183" y="10545"/>
                    <a:pt x="532" y="10994"/>
                    <a:pt x="1026" y="11158"/>
                  </a:cubicBezTo>
                  <a:cubicBezTo>
                    <a:pt x="4223" y="11844"/>
                    <a:pt x="7625" y="12204"/>
                    <a:pt x="11247" y="12204"/>
                  </a:cubicBezTo>
                  <a:cubicBezTo>
                    <a:pt x="11401" y="12204"/>
                    <a:pt x="11555" y="12204"/>
                    <a:pt x="11709" y="12202"/>
                  </a:cubicBezTo>
                  <a:cubicBezTo>
                    <a:pt x="11507" y="11893"/>
                    <a:pt x="11393" y="11500"/>
                    <a:pt x="11431" y="10982"/>
                  </a:cubicBezTo>
                  <a:cubicBezTo>
                    <a:pt x="11569" y="9704"/>
                    <a:pt x="11867" y="8515"/>
                    <a:pt x="12336" y="7414"/>
                  </a:cubicBezTo>
                  <a:cubicBezTo>
                    <a:pt x="13720" y="6206"/>
                    <a:pt x="15055" y="5193"/>
                    <a:pt x="16251" y="4668"/>
                  </a:cubicBezTo>
                  <a:cubicBezTo>
                    <a:pt x="16807" y="3182"/>
                    <a:pt x="17421" y="1771"/>
                    <a:pt x="18097" y="437"/>
                  </a:cubicBezTo>
                  <a:cubicBezTo>
                    <a:pt x="18656" y="376"/>
                    <a:pt x="19210" y="343"/>
                    <a:pt x="19750" y="343"/>
                  </a:cubicBezTo>
                  <a:cubicBezTo>
                    <a:pt x="20010" y="343"/>
                    <a:pt x="20267" y="351"/>
                    <a:pt x="20520" y="367"/>
                  </a:cubicBezTo>
                  <a:cubicBezTo>
                    <a:pt x="18744" y="139"/>
                    <a:pt x="16894" y="1"/>
                    <a:pt x="1502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3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6696584" y="2519258"/>
              <a:ext cx="2055626" cy="1911697"/>
            </a:xfrm>
            <a:custGeom>
              <a:avLst/>
              <a:gdLst/>
              <a:ahLst/>
              <a:cxnLst/>
              <a:rect l="l" t="t" r="r" b="b"/>
              <a:pathLst>
                <a:path w="12754" h="11861" extrusionOk="0">
                  <a:moveTo>
                    <a:pt x="8358" y="1"/>
                  </a:moveTo>
                  <a:cubicBezTo>
                    <a:pt x="7818" y="1"/>
                    <a:pt x="7264" y="34"/>
                    <a:pt x="6705" y="95"/>
                  </a:cubicBezTo>
                  <a:cubicBezTo>
                    <a:pt x="6029" y="1429"/>
                    <a:pt x="5415" y="2840"/>
                    <a:pt x="4859" y="4326"/>
                  </a:cubicBezTo>
                  <a:cubicBezTo>
                    <a:pt x="3663" y="4851"/>
                    <a:pt x="2328" y="5864"/>
                    <a:pt x="944" y="7072"/>
                  </a:cubicBezTo>
                  <a:cubicBezTo>
                    <a:pt x="475" y="8173"/>
                    <a:pt x="177" y="9362"/>
                    <a:pt x="39" y="10640"/>
                  </a:cubicBezTo>
                  <a:cubicBezTo>
                    <a:pt x="1" y="11158"/>
                    <a:pt x="115" y="11551"/>
                    <a:pt x="317" y="11860"/>
                  </a:cubicBezTo>
                  <a:lnTo>
                    <a:pt x="3221" y="11285"/>
                  </a:lnTo>
                  <a:cubicBezTo>
                    <a:pt x="3221" y="11285"/>
                    <a:pt x="3245" y="11082"/>
                    <a:pt x="3289" y="10778"/>
                  </a:cubicBezTo>
                  <a:cubicBezTo>
                    <a:pt x="3435" y="9925"/>
                    <a:pt x="3796" y="8267"/>
                    <a:pt x="4555" y="8197"/>
                  </a:cubicBezTo>
                  <a:cubicBezTo>
                    <a:pt x="4572" y="8196"/>
                    <a:pt x="4588" y="8195"/>
                    <a:pt x="4604" y="8195"/>
                  </a:cubicBezTo>
                  <a:cubicBezTo>
                    <a:pt x="5579" y="8195"/>
                    <a:pt x="5542" y="10778"/>
                    <a:pt x="5542" y="10778"/>
                  </a:cubicBezTo>
                  <a:lnTo>
                    <a:pt x="10045" y="9633"/>
                  </a:lnTo>
                  <a:cubicBezTo>
                    <a:pt x="10045" y="9633"/>
                    <a:pt x="10065" y="9513"/>
                    <a:pt x="10103" y="9330"/>
                  </a:cubicBezTo>
                  <a:cubicBezTo>
                    <a:pt x="10229" y="8615"/>
                    <a:pt x="10596" y="6895"/>
                    <a:pt x="11108" y="6863"/>
                  </a:cubicBezTo>
                  <a:cubicBezTo>
                    <a:pt x="11112" y="6863"/>
                    <a:pt x="11116" y="6862"/>
                    <a:pt x="11120" y="6862"/>
                  </a:cubicBezTo>
                  <a:cubicBezTo>
                    <a:pt x="11751" y="6862"/>
                    <a:pt x="11577" y="9266"/>
                    <a:pt x="11577" y="9266"/>
                  </a:cubicBezTo>
                  <a:lnTo>
                    <a:pt x="12316" y="9014"/>
                  </a:lnTo>
                  <a:cubicBezTo>
                    <a:pt x="12753" y="7128"/>
                    <a:pt x="12639" y="5326"/>
                    <a:pt x="12094" y="3581"/>
                  </a:cubicBezTo>
                  <a:cubicBezTo>
                    <a:pt x="11533" y="2163"/>
                    <a:pt x="10488" y="1006"/>
                    <a:pt x="9128" y="25"/>
                  </a:cubicBezTo>
                  <a:cubicBezTo>
                    <a:pt x="8875" y="9"/>
                    <a:pt x="8618" y="1"/>
                    <a:pt x="835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4000">
                  <a:schemeClr val="accent5"/>
                </a:gs>
                <a:gs pos="6700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8029164" y="3227616"/>
              <a:ext cx="39810" cy="748497"/>
            </a:xfrm>
            <a:custGeom>
              <a:avLst/>
              <a:gdLst/>
              <a:ahLst/>
              <a:cxnLst/>
              <a:rect l="l" t="t" r="r" b="b"/>
              <a:pathLst>
                <a:path w="247" h="4644" extrusionOk="0">
                  <a:moveTo>
                    <a:pt x="1" y="1"/>
                  </a:moveTo>
                  <a:lnTo>
                    <a:pt x="1" y="1"/>
                  </a:lnTo>
                  <a:cubicBezTo>
                    <a:pt x="89" y="1349"/>
                    <a:pt x="152" y="2715"/>
                    <a:pt x="45" y="4062"/>
                  </a:cubicBezTo>
                  <a:lnTo>
                    <a:pt x="39" y="4643"/>
                  </a:lnTo>
                  <a:lnTo>
                    <a:pt x="115" y="4068"/>
                  </a:lnTo>
                  <a:cubicBezTo>
                    <a:pt x="183" y="2721"/>
                    <a:pt x="247" y="1335"/>
                    <a:pt x="1" y="1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7608019" y="3265330"/>
              <a:ext cx="54316" cy="803780"/>
            </a:xfrm>
            <a:custGeom>
              <a:avLst/>
              <a:gdLst/>
              <a:ahLst/>
              <a:cxnLst/>
              <a:rect l="l" t="t" r="r" b="b"/>
              <a:pathLst>
                <a:path w="337" h="4987" extrusionOk="0">
                  <a:moveTo>
                    <a:pt x="1" y="1"/>
                  </a:moveTo>
                  <a:lnTo>
                    <a:pt x="1" y="1"/>
                  </a:lnTo>
                  <a:cubicBezTo>
                    <a:pt x="177" y="1443"/>
                    <a:pt x="299" y="2905"/>
                    <a:pt x="247" y="4359"/>
                  </a:cubicBezTo>
                  <a:lnTo>
                    <a:pt x="261" y="4986"/>
                  </a:lnTo>
                  <a:lnTo>
                    <a:pt x="317" y="4359"/>
                  </a:lnTo>
                  <a:cubicBezTo>
                    <a:pt x="336" y="2911"/>
                    <a:pt x="329" y="1425"/>
                    <a:pt x="1" y="1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8226923" y="3159439"/>
              <a:ext cx="174391" cy="750592"/>
            </a:xfrm>
            <a:custGeom>
              <a:avLst/>
              <a:gdLst/>
              <a:ahLst/>
              <a:cxnLst/>
              <a:rect l="l" t="t" r="r" b="b"/>
              <a:pathLst>
                <a:path w="1082" h="4657" extrusionOk="0">
                  <a:moveTo>
                    <a:pt x="861" y="0"/>
                  </a:moveTo>
                  <a:cubicBezTo>
                    <a:pt x="861" y="322"/>
                    <a:pt x="885" y="967"/>
                    <a:pt x="917" y="1285"/>
                  </a:cubicBezTo>
                  <a:lnTo>
                    <a:pt x="1012" y="2547"/>
                  </a:lnTo>
                  <a:lnTo>
                    <a:pt x="1012" y="2547"/>
                  </a:lnTo>
                  <a:cubicBezTo>
                    <a:pt x="350" y="3028"/>
                    <a:pt x="70" y="3871"/>
                    <a:pt x="0" y="4656"/>
                  </a:cubicBezTo>
                  <a:cubicBezTo>
                    <a:pt x="178" y="3897"/>
                    <a:pt x="406" y="3049"/>
                    <a:pt x="1081" y="2581"/>
                  </a:cubicBezTo>
                  <a:cubicBezTo>
                    <a:pt x="1025" y="1848"/>
                    <a:pt x="967" y="721"/>
                    <a:pt x="861" y="0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5941005" y="2525544"/>
              <a:ext cx="1801775" cy="659206"/>
            </a:xfrm>
            <a:custGeom>
              <a:avLst/>
              <a:gdLst/>
              <a:ahLst/>
              <a:cxnLst/>
              <a:rect l="l" t="t" r="r" b="b"/>
              <a:pathLst>
                <a:path w="11179" h="4090" extrusionOk="0">
                  <a:moveTo>
                    <a:pt x="8197" y="0"/>
                  </a:moveTo>
                  <a:cubicBezTo>
                    <a:pt x="6176" y="0"/>
                    <a:pt x="4223" y="68"/>
                    <a:pt x="2330" y="302"/>
                  </a:cubicBezTo>
                  <a:cubicBezTo>
                    <a:pt x="2310" y="322"/>
                    <a:pt x="2284" y="346"/>
                    <a:pt x="2260" y="372"/>
                  </a:cubicBezTo>
                  <a:cubicBezTo>
                    <a:pt x="1411" y="1245"/>
                    <a:pt x="704" y="2257"/>
                    <a:pt x="83" y="3458"/>
                  </a:cubicBezTo>
                  <a:cubicBezTo>
                    <a:pt x="59" y="3516"/>
                    <a:pt x="27" y="3572"/>
                    <a:pt x="1" y="3623"/>
                  </a:cubicBezTo>
                  <a:cubicBezTo>
                    <a:pt x="1439" y="3945"/>
                    <a:pt x="3604" y="4089"/>
                    <a:pt x="6378" y="4089"/>
                  </a:cubicBezTo>
                  <a:cubicBezTo>
                    <a:pt x="7316" y="4089"/>
                    <a:pt x="8323" y="4073"/>
                    <a:pt x="9395" y="4041"/>
                  </a:cubicBezTo>
                  <a:cubicBezTo>
                    <a:pt x="9623" y="3428"/>
                    <a:pt x="9863" y="2833"/>
                    <a:pt x="10116" y="2257"/>
                  </a:cubicBezTo>
                  <a:cubicBezTo>
                    <a:pt x="10414" y="1554"/>
                    <a:pt x="10736" y="885"/>
                    <a:pt x="11071" y="246"/>
                  </a:cubicBezTo>
                  <a:cubicBezTo>
                    <a:pt x="11109" y="176"/>
                    <a:pt x="11141" y="106"/>
                    <a:pt x="11179" y="36"/>
                  </a:cubicBezTo>
                  <a:cubicBezTo>
                    <a:pt x="10168" y="16"/>
                    <a:pt x="9175" y="0"/>
                    <a:pt x="8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7556927" y="2548592"/>
              <a:ext cx="995256" cy="671133"/>
            </a:xfrm>
            <a:custGeom>
              <a:avLst/>
              <a:gdLst/>
              <a:ahLst/>
              <a:cxnLst/>
              <a:rect l="l" t="t" r="r" b="b"/>
              <a:pathLst>
                <a:path w="6175" h="4164" extrusionOk="0">
                  <a:moveTo>
                    <a:pt x="2995" y="1"/>
                  </a:moveTo>
                  <a:cubicBezTo>
                    <a:pt x="2873" y="1"/>
                    <a:pt x="2752" y="3"/>
                    <a:pt x="2633" y="7"/>
                  </a:cubicBezTo>
                  <a:cubicBezTo>
                    <a:pt x="2589" y="7"/>
                    <a:pt x="2544" y="7"/>
                    <a:pt x="2500" y="13"/>
                  </a:cubicBezTo>
                  <a:cubicBezTo>
                    <a:pt x="2158" y="27"/>
                    <a:pt x="1830" y="59"/>
                    <a:pt x="1513" y="109"/>
                  </a:cubicBezTo>
                  <a:cubicBezTo>
                    <a:pt x="1191" y="786"/>
                    <a:pt x="899" y="1463"/>
                    <a:pt x="653" y="2126"/>
                  </a:cubicBezTo>
                  <a:cubicBezTo>
                    <a:pt x="394" y="2816"/>
                    <a:pt x="178" y="3493"/>
                    <a:pt x="1" y="4164"/>
                  </a:cubicBezTo>
                  <a:cubicBezTo>
                    <a:pt x="981" y="4100"/>
                    <a:pt x="1924" y="4018"/>
                    <a:pt x="2797" y="3892"/>
                  </a:cubicBezTo>
                  <a:cubicBezTo>
                    <a:pt x="2855" y="3884"/>
                    <a:pt x="2911" y="3878"/>
                    <a:pt x="2969" y="3866"/>
                  </a:cubicBezTo>
                  <a:cubicBezTo>
                    <a:pt x="3626" y="3770"/>
                    <a:pt x="4239" y="3651"/>
                    <a:pt x="4803" y="3499"/>
                  </a:cubicBezTo>
                  <a:cubicBezTo>
                    <a:pt x="4828" y="3493"/>
                    <a:pt x="4853" y="3487"/>
                    <a:pt x="4878" y="3480"/>
                  </a:cubicBezTo>
                  <a:cubicBezTo>
                    <a:pt x="4904" y="3474"/>
                    <a:pt x="4929" y="3455"/>
                    <a:pt x="4960" y="3443"/>
                  </a:cubicBezTo>
                  <a:cubicBezTo>
                    <a:pt x="5460" y="3209"/>
                    <a:pt x="5903" y="2949"/>
                    <a:pt x="6175" y="2632"/>
                  </a:cubicBezTo>
                  <a:cubicBezTo>
                    <a:pt x="5580" y="1671"/>
                    <a:pt x="4828" y="868"/>
                    <a:pt x="3880" y="103"/>
                  </a:cubicBezTo>
                  <a:cubicBezTo>
                    <a:pt x="3848" y="77"/>
                    <a:pt x="3822" y="51"/>
                    <a:pt x="3790" y="27"/>
                  </a:cubicBezTo>
                  <a:cubicBezTo>
                    <a:pt x="3758" y="21"/>
                    <a:pt x="3728" y="21"/>
                    <a:pt x="3696" y="21"/>
                  </a:cubicBezTo>
                  <a:cubicBezTo>
                    <a:pt x="3456" y="8"/>
                    <a:pt x="3223" y="1"/>
                    <a:pt x="29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885965" y="3538681"/>
              <a:ext cx="350878" cy="338790"/>
            </a:xfrm>
            <a:custGeom>
              <a:avLst/>
              <a:gdLst/>
              <a:ahLst/>
              <a:cxnLst/>
              <a:rect l="l" t="t" r="r" b="b"/>
              <a:pathLst>
                <a:path w="2177" h="2102" extrusionOk="0">
                  <a:moveTo>
                    <a:pt x="898" y="0"/>
                  </a:moveTo>
                  <a:cubicBezTo>
                    <a:pt x="868" y="12"/>
                    <a:pt x="830" y="38"/>
                    <a:pt x="798" y="56"/>
                  </a:cubicBezTo>
                  <a:cubicBezTo>
                    <a:pt x="424" y="386"/>
                    <a:pt x="153" y="1095"/>
                    <a:pt x="1" y="1802"/>
                  </a:cubicBezTo>
                  <a:cubicBezTo>
                    <a:pt x="576" y="1980"/>
                    <a:pt x="1183" y="2082"/>
                    <a:pt x="1785" y="2100"/>
                  </a:cubicBezTo>
                  <a:cubicBezTo>
                    <a:pt x="1804" y="2101"/>
                    <a:pt x="1824" y="2102"/>
                    <a:pt x="1843" y="2102"/>
                  </a:cubicBezTo>
                  <a:cubicBezTo>
                    <a:pt x="1932" y="2102"/>
                    <a:pt x="2019" y="2087"/>
                    <a:pt x="2075" y="2030"/>
                  </a:cubicBezTo>
                  <a:cubicBezTo>
                    <a:pt x="2176" y="1930"/>
                    <a:pt x="2138" y="1758"/>
                    <a:pt x="2088" y="1626"/>
                  </a:cubicBezTo>
                  <a:cubicBezTo>
                    <a:pt x="1835" y="993"/>
                    <a:pt x="1423" y="430"/>
                    <a:pt x="898" y="0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6383747" y="3636513"/>
              <a:ext cx="564918" cy="330570"/>
            </a:xfrm>
            <a:custGeom>
              <a:avLst/>
              <a:gdLst/>
              <a:ahLst/>
              <a:cxnLst/>
              <a:rect l="l" t="t" r="r" b="b"/>
              <a:pathLst>
                <a:path w="3505" h="2051" extrusionOk="0">
                  <a:moveTo>
                    <a:pt x="3081" y="1"/>
                  </a:moveTo>
                  <a:cubicBezTo>
                    <a:pt x="1966" y="254"/>
                    <a:pt x="949" y="766"/>
                    <a:pt x="228" y="1431"/>
                  </a:cubicBezTo>
                  <a:cubicBezTo>
                    <a:pt x="114" y="1537"/>
                    <a:pt x="0" y="1683"/>
                    <a:pt x="88" y="1796"/>
                  </a:cubicBezTo>
                  <a:cubicBezTo>
                    <a:pt x="152" y="1878"/>
                    <a:pt x="290" y="1910"/>
                    <a:pt x="424" y="1924"/>
                  </a:cubicBezTo>
                  <a:cubicBezTo>
                    <a:pt x="974" y="2007"/>
                    <a:pt x="1539" y="2046"/>
                    <a:pt x="2107" y="2046"/>
                  </a:cubicBezTo>
                  <a:cubicBezTo>
                    <a:pt x="2184" y="2046"/>
                    <a:pt x="2262" y="2045"/>
                    <a:pt x="2340" y="2044"/>
                  </a:cubicBezTo>
                  <a:lnTo>
                    <a:pt x="2340" y="2050"/>
                  </a:lnTo>
                  <a:cubicBezTo>
                    <a:pt x="2643" y="2044"/>
                    <a:pt x="2947" y="2030"/>
                    <a:pt x="3251" y="2006"/>
                  </a:cubicBezTo>
                  <a:cubicBezTo>
                    <a:pt x="3504" y="1341"/>
                    <a:pt x="3492" y="602"/>
                    <a:pt x="3087" y="7"/>
                  </a:cubicBezTo>
                  <a:cubicBezTo>
                    <a:pt x="3081" y="7"/>
                    <a:pt x="3081" y="1"/>
                    <a:pt x="3081" y="1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5193806" y="3983197"/>
              <a:ext cx="1203333" cy="291082"/>
            </a:xfrm>
            <a:custGeom>
              <a:avLst/>
              <a:gdLst/>
              <a:ahLst/>
              <a:cxnLst/>
              <a:rect l="l" t="t" r="r" b="b"/>
              <a:pathLst>
                <a:path w="7466" h="1806" extrusionOk="0">
                  <a:moveTo>
                    <a:pt x="1" y="1"/>
                  </a:moveTo>
                  <a:cubicBezTo>
                    <a:pt x="1" y="1"/>
                    <a:pt x="114" y="1063"/>
                    <a:pt x="418" y="1227"/>
                  </a:cubicBezTo>
                  <a:cubicBezTo>
                    <a:pt x="668" y="1360"/>
                    <a:pt x="4555" y="1806"/>
                    <a:pt x="6048" y="1806"/>
                  </a:cubicBezTo>
                  <a:cubicBezTo>
                    <a:pt x="6332" y="1806"/>
                    <a:pt x="6529" y="1790"/>
                    <a:pt x="6598" y="1753"/>
                  </a:cubicBezTo>
                  <a:cubicBezTo>
                    <a:pt x="7034" y="1511"/>
                    <a:pt x="7465" y="576"/>
                    <a:pt x="7465" y="576"/>
                  </a:cubicBezTo>
                  <a:cubicBezTo>
                    <a:pt x="4966" y="518"/>
                    <a:pt x="2480" y="323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5314202" y="3803650"/>
              <a:ext cx="990098" cy="83650"/>
            </a:xfrm>
            <a:custGeom>
              <a:avLst/>
              <a:gdLst/>
              <a:ahLst/>
              <a:cxnLst/>
              <a:rect l="l" t="t" r="r" b="b"/>
              <a:pathLst>
                <a:path w="6143" h="519" extrusionOk="0">
                  <a:moveTo>
                    <a:pt x="1" y="0"/>
                  </a:moveTo>
                  <a:cubicBezTo>
                    <a:pt x="1" y="0"/>
                    <a:pt x="1259" y="406"/>
                    <a:pt x="2556" y="488"/>
                  </a:cubicBezTo>
                  <a:cubicBezTo>
                    <a:pt x="2878" y="510"/>
                    <a:pt x="3264" y="518"/>
                    <a:pt x="3660" y="518"/>
                  </a:cubicBezTo>
                  <a:cubicBezTo>
                    <a:pt x="4851" y="518"/>
                    <a:pt x="6143" y="444"/>
                    <a:pt x="6143" y="44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954221" y="2580182"/>
              <a:ext cx="697565" cy="502866"/>
            </a:xfrm>
            <a:custGeom>
              <a:avLst/>
              <a:gdLst/>
              <a:ahLst/>
              <a:cxnLst/>
              <a:rect l="l" t="t" r="r" b="b"/>
              <a:pathLst>
                <a:path w="4328" h="3120" extrusionOk="0">
                  <a:moveTo>
                    <a:pt x="4328" y="1"/>
                  </a:moveTo>
                  <a:lnTo>
                    <a:pt x="2178" y="33"/>
                  </a:lnTo>
                  <a:cubicBezTo>
                    <a:pt x="1329" y="906"/>
                    <a:pt x="622" y="1918"/>
                    <a:pt x="1" y="3119"/>
                  </a:cubicBezTo>
                  <a:lnTo>
                    <a:pt x="4189" y="2487"/>
                  </a:lnTo>
                  <a:lnTo>
                    <a:pt x="4328" y="1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6661932" y="2574057"/>
              <a:ext cx="417121" cy="402938"/>
            </a:xfrm>
            <a:custGeom>
              <a:avLst/>
              <a:gdLst/>
              <a:ahLst/>
              <a:cxnLst/>
              <a:rect l="l" t="t" r="r" b="b"/>
              <a:pathLst>
                <a:path w="2588" h="2500" extrusionOk="0">
                  <a:moveTo>
                    <a:pt x="2587" y="1"/>
                  </a:moveTo>
                  <a:lnTo>
                    <a:pt x="120" y="39"/>
                  </a:lnTo>
                  <a:lnTo>
                    <a:pt x="0" y="2500"/>
                  </a:lnTo>
                  <a:lnTo>
                    <a:pt x="2487" y="2126"/>
                  </a:lnTo>
                  <a:lnTo>
                    <a:pt x="2587" y="1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7090169" y="2573090"/>
              <a:ext cx="114434" cy="339757"/>
            </a:xfrm>
            <a:custGeom>
              <a:avLst/>
              <a:gdLst/>
              <a:ahLst/>
              <a:cxnLst/>
              <a:rect l="l" t="t" r="r" b="b"/>
              <a:pathLst>
                <a:path w="710" h="2108" extrusionOk="0">
                  <a:moveTo>
                    <a:pt x="88" y="1"/>
                  </a:moveTo>
                  <a:lnTo>
                    <a:pt x="0" y="2108"/>
                  </a:lnTo>
                  <a:lnTo>
                    <a:pt x="709" y="2000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7243928" y="2564870"/>
              <a:ext cx="481591" cy="324606"/>
            </a:xfrm>
            <a:custGeom>
              <a:avLst/>
              <a:gdLst/>
              <a:ahLst/>
              <a:cxnLst/>
              <a:rect l="l" t="t" r="r" b="b"/>
              <a:pathLst>
                <a:path w="2988" h="2014" extrusionOk="0">
                  <a:moveTo>
                    <a:pt x="2691" y="1"/>
                  </a:moveTo>
                  <a:cubicBezTo>
                    <a:pt x="1836" y="1"/>
                    <a:pt x="937" y="23"/>
                    <a:pt x="1" y="52"/>
                  </a:cubicBezTo>
                  <a:lnTo>
                    <a:pt x="418" y="1987"/>
                  </a:lnTo>
                  <a:cubicBezTo>
                    <a:pt x="956" y="1993"/>
                    <a:pt x="1495" y="2000"/>
                    <a:pt x="2032" y="2013"/>
                  </a:cubicBezTo>
                  <a:cubicBezTo>
                    <a:pt x="2330" y="1310"/>
                    <a:pt x="2652" y="641"/>
                    <a:pt x="2987" y="2"/>
                  </a:cubicBezTo>
                  <a:cubicBezTo>
                    <a:pt x="2889" y="1"/>
                    <a:pt x="2790" y="1"/>
                    <a:pt x="2691" y="1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7662173" y="2565998"/>
              <a:ext cx="796366" cy="362160"/>
            </a:xfrm>
            <a:custGeom>
              <a:avLst/>
              <a:gdLst/>
              <a:ahLst/>
              <a:cxnLst/>
              <a:rect l="l" t="t" r="r" b="b"/>
              <a:pathLst>
                <a:path w="4941" h="2247" extrusionOk="0">
                  <a:moveTo>
                    <a:pt x="860" y="1"/>
                  </a:moveTo>
                  <a:cubicBezTo>
                    <a:pt x="538" y="678"/>
                    <a:pt x="246" y="1355"/>
                    <a:pt x="0" y="2018"/>
                  </a:cubicBezTo>
                  <a:cubicBezTo>
                    <a:pt x="1601" y="2056"/>
                    <a:pt x="3213" y="2126"/>
                    <a:pt x="4940" y="2246"/>
                  </a:cubicBezTo>
                  <a:lnTo>
                    <a:pt x="3067" y="77"/>
                  </a:lnTo>
                  <a:cubicBezTo>
                    <a:pt x="2372" y="33"/>
                    <a:pt x="1632" y="7"/>
                    <a:pt x="860" y="1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6051247" y="2544079"/>
              <a:ext cx="1661070" cy="441781"/>
            </a:xfrm>
            <a:custGeom>
              <a:avLst/>
              <a:gdLst/>
              <a:ahLst/>
              <a:cxnLst/>
              <a:rect l="l" t="t" r="r" b="b"/>
              <a:pathLst>
                <a:path w="10306" h="2741" extrusionOk="0">
                  <a:moveTo>
                    <a:pt x="7856" y="1"/>
                  </a:moveTo>
                  <a:cubicBezTo>
                    <a:pt x="5628" y="1"/>
                    <a:pt x="3572" y="79"/>
                    <a:pt x="1760" y="269"/>
                  </a:cubicBezTo>
                  <a:cubicBezTo>
                    <a:pt x="1139" y="1022"/>
                    <a:pt x="557" y="1801"/>
                    <a:pt x="0" y="2604"/>
                  </a:cubicBezTo>
                  <a:cubicBezTo>
                    <a:pt x="1525" y="2687"/>
                    <a:pt x="3007" y="2740"/>
                    <a:pt x="4411" y="2740"/>
                  </a:cubicBezTo>
                  <a:cubicBezTo>
                    <a:pt x="6111" y="2740"/>
                    <a:pt x="7696" y="2662"/>
                    <a:pt x="9103" y="2464"/>
                  </a:cubicBezTo>
                  <a:lnTo>
                    <a:pt x="10305" y="29"/>
                  </a:lnTo>
                  <a:cubicBezTo>
                    <a:pt x="9469" y="11"/>
                    <a:pt x="8651" y="1"/>
                    <a:pt x="7856" y="1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6751706" y="3637480"/>
              <a:ext cx="196956" cy="329603"/>
            </a:xfrm>
            <a:custGeom>
              <a:avLst/>
              <a:gdLst/>
              <a:ahLst/>
              <a:cxnLst/>
              <a:rect l="l" t="t" r="r" b="b"/>
              <a:pathLst>
                <a:path w="1222" h="2045" extrusionOk="0">
                  <a:moveTo>
                    <a:pt x="804" y="1"/>
                  </a:moveTo>
                  <a:cubicBezTo>
                    <a:pt x="746" y="26"/>
                    <a:pt x="690" y="64"/>
                    <a:pt x="646" y="108"/>
                  </a:cubicBezTo>
                  <a:cubicBezTo>
                    <a:pt x="564" y="196"/>
                    <a:pt x="512" y="310"/>
                    <a:pt x="468" y="424"/>
                  </a:cubicBezTo>
                  <a:cubicBezTo>
                    <a:pt x="322" y="772"/>
                    <a:pt x="1" y="1525"/>
                    <a:pt x="57" y="2038"/>
                  </a:cubicBezTo>
                  <a:lnTo>
                    <a:pt x="57" y="2044"/>
                  </a:lnTo>
                  <a:cubicBezTo>
                    <a:pt x="360" y="2038"/>
                    <a:pt x="664" y="2024"/>
                    <a:pt x="968" y="2000"/>
                  </a:cubicBezTo>
                  <a:cubicBezTo>
                    <a:pt x="1221" y="1335"/>
                    <a:pt x="1209" y="596"/>
                    <a:pt x="804" y="1"/>
                  </a:cubicBezTo>
                  <a:close/>
                </a:path>
              </a:pathLst>
            </a:custGeom>
            <a:solidFill>
              <a:srgbClr val="F25816">
                <a:alpha val="51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5030538" y="3145256"/>
              <a:ext cx="755750" cy="393589"/>
            </a:xfrm>
            <a:custGeom>
              <a:avLst/>
              <a:gdLst/>
              <a:ahLst/>
              <a:cxnLst/>
              <a:rect l="l" t="t" r="r" b="b"/>
              <a:pathLst>
                <a:path w="4689" h="2442" extrusionOk="0">
                  <a:moveTo>
                    <a:pt x="4683" y="0"/>
                  </a:moveTo>
                  <a:cubicBezTo>
                    <a:pt x="3069" y="638"/>
                    <a:pt x="1513" y="1473"/>
                    <a:pt x="1" y="2441"/>
                  </a:cubicBezTo>
                  <a:cubicBezTo>
                    <a:pt x="1583" y="1467"/>
                    <a:pt x="3145" y="632"/>
                    <a:pt x="4689" y="6"/>
                  </a:cubicBezTo>
                  <a:cubicBezTo>
                    <a:pt x="4689" y="6"/>
                    <a:pt x="4683" y="6"/>
                    <a:pt x="4683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030538" y="3103351"/>
              <a:ext cx="2455340" cy="541387"/>
            </a:xfrm>
            <a:custGeom>
              <a:avLst/>
              <a:gdLst/>
              <a:ahLst/>
              <a:cxnLst/>
              <a:rect l="l" t="t" r="r" b="b"/>
              <a:pathLst>
                <a:path w="15234" h="3359" extrusionOk="0">
                  <a:moveTo>
                    <a:pt x="5372" y="1"/>
                  </a:moveTo>
                  <a:cubicBezTo>
                    <a:pt x="5144" y="89"/>
                    <a:pt x="4917" y="171"/>
                    <a:pt x="4689" y="266"/>
                  </a:cubicBezTo>
                  <a:cubicBezTo>
                    <a:pt x="3145" y="892"/>
                    <a:pt x="1583" y="1727"/>
                    <a:pt x="1" y="2701"/>
                  </a:cubicBezTo>
                  <a:cubicBezTo>
                    <a:pt x="2911" y="3145"/>
                    <a:pt x="5929" y="3359"/>
                    <a:pt x="9041" y="3359"/>
                  </a:cubicBezTo>
                  <a:cubicBezTo>
                    <a:pt x="9825" y="3359"/>
                    <a:pt x="10616" y="3347"/>
                    <a:pt x="11413" y="3321"/>
                  </a:cubicBezTo>
                  <a:cubicBezTo>
                    <a:pt x="11419" y="3321"/>
                    <a:pt x="11425" y="3315"/>
                    <a:pt x="11433" y="3315"/>
                  </a:cubicBezTo>
                  <a:cubicBezTo>
                    <a:pt x="11722" y="3061"/>
                    <a:pt x="12014" y="2821"/>
                    <a:pt x="12298" y="2594"/>
                  </a:cubicBezTo>
                  <a:cubicBezTo>
                    <a:pt x="13222" y="1796"/>
                    <a:pt x="14196" y="1069"/>
                    <a:pt x="15208" y="664"/>
                  </a:cubicBezTo>
                  <a:cubicBezTo>
                    <a:pt x="15214" y="640"/>
                    <a:pt x="15220" y="620"/>
                    <a:pt x="15234" y="602"/>
                  </a:cubicBezTo>
                  <a:lnTo>
                    <a:pt x="15234" y="602"/>
                  </a:lnTo>
                  <a:cubicBezTo>
                    <a:pt x="14107" y="626"/>
                    <a:pt x="13027" y="652"/>
                    <a:pt x="11994" y="652"/>
                  </a:cubicBezTo>
                  <a:cubicBezTo>
                    <a:pt x="9293" y="652"/>
                    <a:pt x="6984" y="512"/>
                    <a:pt x="537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873069" y="3200216"/>
              <a:ext cx="635191" cy="437429"/>
            </a:xfrm>
            <a:custGeom>
              <a:avLst/>
              <a:gdLst/>
              <a:ahLst/>
              <a:cxnLst/>
              <a:rect l="l" t="t" r="r" b="b"/>
              <a:pathLst>
                <a:path w="3941" h="2714" extrusionOk="0">
                  <a:moveTo>
                    <a:pt x="3802" y="1"/>
                  </a:moveTo>
                  <a:cubicBezTo>
                    <a:pt x="3788" y="19"/>
                    <a:pt x="3782" y="39"/>
                    <a:pt x="3776" y="63"/>
                  </a:cubicBezTo>
                  <a:cubicBezTo>
                    <a:pt x="3834" y="39"/>
                    <a:pt x="3884" y="19"/>
                    <a:pt x="3940" y="1"/>
                  </a:cubicBezTo>
                  <a:close/>
                  <a:moveTo>
                    <a:pt x="866" y="1993"/>
                  </a:moveTo>
                  <a:cubicBezTo>
                    <a:pt x="582" y="2220"/>
                    <a:pt x="290" y="2460"/>
                    <a:pt x="1" y="2714"/>
                  </a:cubicBezTo>
                  <a:cubicBezTo>
                    <a:pt x="13" y="2714"/>
                    <a:pt x="31" y="2708"/>
                    <a:pt x="45" y="2708"/>
                  </a:cubicBezTo>
                  <a:cubicBezTo>
                    <a:pt x="45" y="2708"/>
                    <a:pt x="45" y="2714"/>
                    <a:pt x="51" y="2714"/>
                  </a:cubicBezTo>
                  <a:cubicBezTo>
                    <a:pt x="316" y="2474"/>
                    <a:pt x="588" y="2226"/>
                    <a:pt x="866" y="1993"/>
                  </a:cubicBezTo>
                  <a:close/>
                </a:path>
              </a:pathLst>
            </a:custGeom>
            <a:solidFill>
              <a:srgbClr val="FFC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869846" y="3636513"/>
              <a:ext cx="11443" cy="2095"/>
            </a:xfrm>
            <a:custGeom>
              <a:avLst/>
              <a:gdLst/>
              <a:ahLst/>
              <a:cxnLst/>
              <a:rect l="l" t="t" r="r" b="b"/>
              <a:pathLst>
                <a:path w="71" h="13" extrusionOk="0">
                  <a:moveTo>
                    <a:pt x="65" y="1"/>
                  </a:moveTo>
                  <a:cubicBezTo>
                    <a:pt x="51" y="1"/>
                    <a:pt x="33" y="7"/>
                    <a:pt x="21" y="7"/>
                  </a:cubicBezTo>
                  <a:cubicBezTo>
                    <a:pt x="13" y="7"/>
                    <a:pt x="7" y="13"/>
                    <a:pt x="1" y="13"/>
                  </a:cubicBezTo>
                  <a:cubicBezTo>
                    <a:pt x="27" y="13"/>
                    <a:pt x="45" y="13"/>
                    <a:pt x="71" y="7"/>
                  </a:cubicBezTo>
                  <a:cubicBezTo>
                    <a:pt x="65" y="7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FFF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7653792" y="3953703"/>
              <a:ext cx="620201" cy="228385"/>
            </a:xfrm>
            <a:custGeom>
              <a:avLst/>
              <a:gdLst/>
              <a:ahLst/>
              <a:cxnLst/>
              <a:rect l="l" t="t" r="r" b="b"/>
              <a:pathLst>
                <a:path w="3848" h="1417" extrusionOk="0">
                  <a:moveTo>
                    <a:pt x="3474" y="0"/>
                  </a:moveTo>
                  <a:cubicBezTo>
                    <a:pt x="3417" y="6"/>
                    <a:pt x="83" y="1163"/>
                    <a:pt x="7" y="1163"/>
                  </a:cubicBezTo>
                  <a:lnTo>
                    <a:pt x="1" y="1416"/>
                  </a:lnTo>
                  <a:lnTo>
                    <a:pt x="3848" y="531"/>
                  </a:lnTo>
                  <a:cubicBezTo>
                    <a:pt x="3848" y="531"/>
                    <a:pt x="3524" y="0"/>
                    <a:pt x="3474" y="0"/>
                  </a:cubicBezTo>
                  <a:close/>
                </a:path>
              </a:pathLst>
            </a:custGeom>
            <a:solidFill>
              <a:srgbClr val="450025">
                <a:alpha val="518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6922066" y="3000361"/>
              <a:ext cx="1769863" cy="754460"/>
            </a:xfrm>
            <a:custGeom>
              <a:avLst/>
              <a:gdLst/>
              <a:ahLst/>
              <a:cxnLst/>
              <a:rect l="l" t="t" r="r" b="b"/>
              <a:pathLst>
                <a:path w="10981" h="4681" extrusionOk="0">
                  <a:moveTo>
                    <a:pt x="10228" y="0"/>
                  </a:moveTo>
                  <a:cubicBezTo>
                    <a:pt x="8881" y="917"/>
                    <a:pt x="7103" y="1417"/>
                    <a:pt x="4807" y="1417"/>
                  </a:cubicBezTo>
                  <a:cubicBezTo>
                    <a:pt x="4485" y="1417"/>
                    <a:pt x="4149" y="1405"/>
                    <a:pt x="3802" y="1385"/>
                  </a:cubicBezTo>
                  <a:cubicBezTo>
                    <a:pt x="2555" y="1898"/>
                    <a:pt x="1283" y="2841"/>
                    <a:pt x="0" y="3960"/>
                  </a:cubicBezTo>
                  <a:lnTo>
                    <a:pt x="328" y="4681"/>
                  </a:lnTo>
                  <a:cubicBezTo>
                    <a:pt x="1758" y="4453"/>
                    <a:pt x="3143" y="4207"/>
                    <a:pt x="4471" y="3935"/>
                  </a:cubicBezTo>
                  <a:cubicBezTo>
                    <a:pt x="4427" y="3169"/>
                    <a:pt x="4351" y="2404"/>
                    <a:pt x="4257" y="1645"/>
                  </a:cubicBezTo>
                  <a:lnTo>
                    <a:pt x="4257" y="1645"/>
                  </a:lnTo>
                  <a:cubicBezTo>
                    <a:pt x="4433" y="2391"/>
                    <a:pt x="4517" y="3151"/>
                    <a:pt x="4555" y="3916"/>
                  </a:cubicBezTo>
                  <a:cubicBezTo>
                    <a:pt x="5382" y="3746"/>
                    <a:pt x="6187" y="3568"/>
                    <a:pt x="6964" y="3372"/>
                  </a:cubicBezTo>
                  <a:cubicBezTo>
                    <a:pt x="6952" y="2721"/>
                    <a:pt x="6914" y="2062"/>
                    <a:pt x="6870" y="1411"/>
                  </a:cubicBezTo>
                  <a:lnTo>
                    <a:pt x="6870" y="1411"/>
                  </a:lnTo>
                  <a:cubicBezTo>
                    <a:pt x="6990" y="2050"/>
                    <a:pt x="7034" y="2701"/>
                    <a:pt x="7046" y="3352"/>
                  </a:cubicBezTo>
                  <a:cubicBezTo>
                    <a:pt x="7735" y="3182"/>
                    <a:pt x="8406" y="2999"/>
                    <a:pt x="9051" y="2809"/>
                  </a:cubicBezTo>
                  <a:lnTo>
                    <a:pt x="9013" y="2272"/>
                  </a:lnTo>
                  <a:cubicBezTo>
                    <a:pt x="8981" y="1954"/>
                    <a:pt x="8957" y="1309"/>
                    <a:pt x="8957" y="987"/>
                  </a:cubicBezTo>
                  <a:lnTo>
                    <a:pt x="8957" y="987"/>
                  </a:lnTo>
                  <a:cubicBezTo>
                    <a:pt x="9033" y="1481"/>
                    <a:pt x="9083" y="2170"/>
                    <a:pt x="9121" y="2789"/>
                  </a:cubicBezTo>
                  <a:cubicBezTo>
                    <a:pt x="9772" y="2593"/>
                    <a:pt x="10392" y="2391"/>
                    <a:pt x="10981" y="2170"/>
                  </a:cubicBezTo>
                  <a:lnTo>
                    <a:pt x="10228" y="0"/>
                  </a:lnTo>
                  <a:close/>
                </a:path>
              </a:pathLst>
            </a:custGeom>
            <a:solidFill>
              <a:srgbClr val="E8E6D1">
                <a:alpha val="14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8029164" y="3227616"/>
              <a:ext cx="28528" cy="316387"/>
            </a:xfrm>
            <a:custGeom>
              <a:avLst/>
              <a:gdLst/>
              <a:ahLst/>
              <a:cxnLst/>
              <a:rect l="l" t="t" r="r" b="b"/>
              <a:pathLst>
                <a:path w="177" h="1963" extrusionOk="0">
                  <a:moveTo>
                    <a:pt x="1" y="1"/>
                  </a:moveTo>
                  <a:lnTo>
                    <a:pt x="1" y="1"/>
                  </a:lnTo>
                  <a:cubicBezTo>
                    <a:pt x="45" y="652"/>
                    <a:pt x="83" y="1311"/>
                    <a:pt x="95" y="1962"/>
                  </a:cubicBezTo>
                  <a:cubicBezTo>
                    <a:pt x="121" y="1956"/>
                    <a:pt x="145" y="1949"/>
                    <a:pt x="177" y="1942"/>
                  </a:cubicBezTo>
                  <a:cubicBezTo>
                    <a:pt x="165" y="1291"/>
                    <a:pt x="121" y="640"/>
                    <a:pt x="1" y="1"/>
                  </a:cubicBezTo>
                  <a:close/>
                </a:path>
              </a:pathLst>
            </a:custGeom>
            <a:solidFill>
              <a:srgbClr val="FE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7608019" y="3265330"/>
              <a:ext cx="48191" cy="369413"/>
            </a:xfrm>
            <a:custGeom>
              <a:avLst/>
              <a:gdLst/>
              <a:ahLst/>
              <a:cxnLst/>
              <a:rect l="l" t="t" r="r" b="b"/>
              <a:pathLst>
                <a:path w="299" h="2292" extrusionOk="0">
                  <a:moveTo>
                    <a:pt x="1" y="1"/>
                  </a:moveTo>
                  <a:lnTo>
                    <a:pt x="1" y="1"/>
                  </a:lnTo>
                  <a:cubicBezTo>
                    <a:pt x="95" y="760"/>
                    <a:pt x="171" y="1525"/>
                    <a:pt x="215" y="2291"/>
                  </a:cubicBezTo>
                  <a:cubicBezTo>
                    <a:pt x="241" y="2284"/>
                    <a:pt x="267" y="2278"/>
                    <a:pt x="299" y="2272"/>
                  </a:cubicBezTo>
                  <a:cubicBezTo>
                    <a:pt x="261" y="1507"/>
                    <a:pt x="177" y="747"/>
                    <a:pt x="1" y="1"/>
                  </a:cubicBezTo>
                  <a:close/>
                </a:path>
              </a:pathLst>
            </a:custGeom>
            <a:solidFill>
              <a:srgbClr val="FE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8365693" y="3159439"/>
              <a:ext cx="26594" cy="293661"/>
            </a:xfrm>
            <a:custGeom>
              <a:avLst/>
              <a:gdLst/>
              <a:ahLst/>
              <a:cxnLst/>
              <a:rect l="l" t="t" r="r" b="b"/>
              <a:pathLst>
                <a:path w="165" h="1822" extrusionOk="0">
                  <a:moveTo>
                    <a:pt x="0" y="0"/>
                  </a:moveTo>
                  <a:cubicBezTo>
                    <a:pt x="0" y="322"/>
                    <a:pt x="24" y="967"/>
                    <a:pt x="56" y="1285"/>
                  </a:cubicBezTo>
                  <a:lnTo>
                    <a:pt x="94" y="1822"/>
                  </a:lnTo>
                  <a:cubicBezTo>
                    <a:pt x="120" y="1816"/>
                    <a:pt x="144" y="1810"/>
                    <a:pt x="164" y="1802"/>
                  </a:cubicBezTo>
                  <a:cubicBezTo>
                    <a:pt x="126" y="1183"/>
                    <a:pt x="76" y="494"/>
                    <a:pt x="0" y="0"/>
                  </a:cubicBezTo>
                  <a:close/>
                </a:path>
              </a:pathLst>
            </a:custGeom>
            <a:solidFill>
              <a:srgbClr val="FE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7518245" y="3086589"/>
              <a:ext cx="285763" cy="198890"/>
            </a:xfrm>
            <a:custGeom>
              <a:avLst/>
              <a:gdLst/>
              <a:ahLst/>
              <a:cxnLst/>
              <a:rect l="l" t="t" r="r" b="b"/>
              <a:pathLst>
                <a:path w="1773" h="1234" extrusionOk="0">
                  <a:moveTo>
                    <a:pt x="1042" y="1"/>
                  </a:moveTo>
                  <a:cubicBezTo>
                    <a:pt x="576" y="1"/>
                    <a:pt x="26" y="219"/>
                    <a:pt x="7" y="660"/>
                  </a:cubicBezTo>
                  <a:cubicBezTo>
                    <a:pt x="1" y="820"/>
                    <a:pt x="83" y="964"/>
                    <a:pt x="203" y="1066"/>
                  </a:cubicBezTo>
                  <a:cubicBezTo>
                    <a:pt x="324" y="1161"/>
                    <a:pt x="476" y="1211"/>
                    <a:pt x="628" y="1223"/>
                  </a:cubicBezTo>
                  <a:cubicBezTo>
                    <a:pt x="679" y="1230"/>
                    <a:pt x="732" y="1233"/>
                    <a:pt x="786" y="1233"/>
                  </a:cubicBezTo>
                  <a:cubicBezTo>
                    <a:pt x="1055" y="1233"/>
                    <a:pt x="1338" y="1150"/>
                    <a:pt x="1513" y="940"/>
                  </a:cubicBezTo>
                  <a:cubicBezTo>
                    <a:pt x="1690" y="724"/>
                    <a:pt x="1772" y="218"/>
                    <a:pt x="1469" y="79"/>
                  </a:cubicBezTo>
                  <a:cubicBezTo>
                    <a:pt x="1353" y="27"/>
                    <a:pt x="1203" y="1"/>
                    <a:pt x="1042" y="1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Google Shape;627;p38"/>
          <p:cNvSpPr/>
          <p:nvPr/>
        </p:nvSpPr>
        <p:spPr>
          <a:xfrm>
            <a:off x="3355918" y="2159037"/>
            <a:ext cx="217800" cy="217800"/>
          </a:xfrm>
          <a:prstGeom prst="ellipse">
            <a:avLst/>
          </a:prstGeom>
          <a:gradFill>
            <a:gsLst>
              <a:gs pos="0">
                <a:schemeClr val="accent4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8"/>
          <p:cNvSpPr/>
          <p:nvPr/>
        </p:nvSpPr>
        <p:spPr>
          <a:xfrm>
            <a:off x="3116226" y="2376880"/>
            <a:ext cx="341700" cy="3417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8"/>
          <p:cNvSpPr/>
          <p:nvPr/>
        </p:nvSpPr>
        <p:spPr>
          <a:xfrm>
            <a:off x="3335161" y="2458557"/>
            <a:ext cx="525900" cy="5259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8"/>
          <p:cNvSpPr/>
          <p:nvPr/>
        </p:nvSpPr>
        <p:spPr>
          <a:xfrm rot="5400000">
            <a:off x="542257" y="600376"/>
            <a:ext cx="341700" cy="3417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8"/>
          <p:cNvSpPr/>
          <p:nvPr/>
        </p:nvSpPr>
        <p:spPr>
          <a:xfrm rot="5400000">
            <a:off x="187205" y="1000811"/>
            <a:ext cx="525900" cy="5259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425" y="4275"/>
            <a:ext cx="9144000" cy="5143500"/>
          </a:xfrm>
          <a:prstGeom prst="snip1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4498425"/>
            <a:ext cx="9144000" cy="645300"/>
          </a:xfrm>
          <a:prstGeom prst="rect">
            <a:avLst/>
          </a:prstGeom>
          <a:solidFill>
            <a:srgbClr val="450025">
              <a:alpha val="518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368152" y="3467765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5220152" y="3467765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1368150" y="2421810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5220150" y="2421810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5"/>
          </p:nvPr>
        </p:nvSpPr>
        <p:spPr>
          <a:xfrm>
            <a:off x="1368150" y="3146231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6"/>
          </p:nvPr>
        </p:nvSpPr>
        <p:spPr>
          <a:xfrm>
            <a:off x="5220150" y="3146231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 idx="7" hasCustomPrompt="1"/>
          </p:nvPr>
        </p:nvSpPr>
        <p:spPr>
          <a:xfrm>
            <a:off x="2115300" y="1534200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8" hasCustomPrompt="1"/>
          </p:nvPr>
        </p:nvSpPr>
        <p:spPr>
          <a:xfrm>
            <a:off x="5967300" y="1534200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-425" y="4275"/>
            <a:ext cx="9144000" cy="5143500"/>
          </a:xfrm>
          <a:prstGeom prst="snip1Rect">
            <a:avLst>
              <a:gd name="adj" fmla="val 42653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0" y="4498425"/>
            <a:ext cx="9144000" cy="645300"/>
          </a:xfrm>
          <a:prstGeom prst="rect">
            <a:avLst/>
          </a:prstGeom>
          <a:solidFill>
            <a:srgbClr val="450025">
              <a:alpha val="518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720000" y="1977925"/>
            <a:ext cx="43458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5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 rot="-5400000">
            <a:off x="1994575" y="-1995075"/>
            <a:ext cx="5154300" cy="9144300"/>
          </a:xfrm>
          <a:prstGeom prst="snip1Rect">
            <a:avLst>
              <a:gd name="adj" fmla="val 32766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0" y="4498425"/>
            <a:ext cx="9144000" cy="645300"/>
          </a:xfrm>
          <a:prstGeom prst="rect">
            <a:avLst/>
          </a:prstGeom>
          <a:solidFill>
            <a:srgbClr val="450025">
              <a:alpha val="518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713100" y="2278465"/>
            <a:ext cx="25827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 hasCustomPrompt="1"/>
          </p:nvPr>
        </p:nvSpPr>
        <p:spPr>
          <a:xfrm>
            <a:off x="713128" y="1399475"/>
            <a:ext cx="25827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3"/>
          </p:nvPr>
        </p:nvSpPr>
        <p:spPr>
          <a:xfrm>
            <a:off x="3281760" y="2278474"/>
            <a:ext cx="25827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 hasCustomPrompt="1"/>
          </p:nvPr>
        </p:nvSpPr>
        <p:spPr>
          <a:xfrm>
            <a:off x="3281706" y="1399425"/>
            <a:ext cx="25827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5"/>
          </p:nvPr>
        </p:nvSpPr>
        <p:spPr>
          <a:xfrm>
            <a:off x="713100" y="4098948"/>
            <a:ext cx="25827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6" hasCustomPrompt="1"/>
          </p:nvPr>
        </p:nvSpPr>
        <p:spPr>
          <a:xfrm>
            <a:off x="713100" y="3219933"/>
            <a:ext cx="25827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7"/>
          </p:nvPr>
        </p:nvSpPr>
        <p:spPr>
          <a:xfrm>
            <a:off x="3281694" y="4098950"/>
            <a:ext cx="25827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8" hasCustomPrompt="1"/>
          </p:nvPr>
        </p:nvSpPr>
        <p:spPr>
          <a:xfrm>
            <a:off x="3281706" y="3219938"/>
            <a:ext cx="25827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9"/>
          </p:nvPr>
        </p:nvSpPr>
        <p:spPr>
          <a:xfrm>
            <a:off x="713115" y="1991375"/>
            <a:ext cx="25827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3"/>
          </p:nvPr>
        </p:nvSpPr>
        <p:spPr>
          <a:xfrm>
            <a:off x="3281667" y="1991375"/>
            <a:ext cx="25827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4"/>
          </p:nvPr>
        </p:nvSpPr>
        <p:spPr>
          <a:xfrm>
            <a:off x="713266" y="3811849"/>
            <a:ext cx="25827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5"/>
          </p:nvPr>
        </p:nvSpPr>
        <p:spPr>
          <a:xfrm>
            <a:off x="3281817" y="3811849"/>
            <a:ext cx="25827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6"/>
          </p:nvPr>
        </p:nvSpPr>
        <p:spPr>
          <a:xfrm>
            <a:off x="5850421" y="2278474"/>
            <a:ext cx="25827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7" hasCustomPrompt="1"/>
          </p:nvPr>
        </p:nvSpPr>
        <p:spPr>
          <a:xfrm>
            <a:off x="5850405" y="1399425"/>
            <a:ext cx="25827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8"/>
          </p:nvPr>
        </p:nvSpPr>
        <p:spPr>
          <a:xfrm>
            <a:off x="5850393" y="4098950"/>
            <a:ext cx="25827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9" hasCustomPrompt="1"/>
          </p:nvPr>
        </p:nvSpPr>
        <p:spPr>
          <a:xfrm>
            <a:off x="5850405" y="3219938"/>
            <a:ext cx="25827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20"/>
          </p:nvPr>
        </p:nvSpPr>
        <p:spPr>
          <a:xfrm>
            <a:off x="5850366" y="1991375"/>
            <a:ext cx="25827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1"/>
          </p:nvPr>
        </p:nvSpPr>
        <p:spPr>
          <a:xfrm>
            <a:off x="5850517" y="3811849"/>
            <a:ext cx="25827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-425" y="10920"/>
            <a:ext cx="7098000" cy="5143500"/>
          </a:xfrm>
          <a:prstGeom prst="snip1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4"/>
          <p:cNvSpPr/>
          <p:nvPr/>
        </p:nvSpPr>
        <p:spPr>
          <a:xfrm flipH="1">
            <a:off x="-425" y="4505070"/>
            <a:ext cx="9144000" cy="645300"/>
          </a:xfrm>
          <a:prstGeom prst="rect">
            <a:avLst/>
          </a:prstGeom>
          <a:solidFill>
            <a:srgbClr val="450025">
              <a:alpha val="518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0000" y="3662900"/>
            <a:ext cx="3848700" cy="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1091038"/>
            <a:ext cx="4378200" cy="24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_2_1_1_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-425" y="4275"/>
            <a:ext cx="5702700" cy="5143500"/>
          </a:xfrm>
          <a:prstGeom prst="snip1Rect">
            <a:avLst>
              <a:gd name="adj" fmla="val 31622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0" y="4498425"/>
            <a:ext cx="9144000" cy="645300"/>
          </a:xfrm>
          <a:prstGeom prst="rect">
            <a:avLst/>
          </a:prstGeom>
          <a:solidFill>
            <a:srgbClr val="450025">
              <a:alpha val="518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713100" y="2365600"/>
            <a:ext cx="4095300" cy="113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13525" y="3427929"/>
            <a:ext cx="40953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 idx="2" hasCustomPrompt="1"/>
          </p:nvPr>
        </p:nvSpPr>
        <p:spPr>
          <a:xfrm>
            <a:off x="3512452" y="1187300"/>
            <a:ext cx="12519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_2_1_1_1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-425" y="4275"/>
            <a:ext cx="9144000" cy="5143500"/>
          </a:xfrm>
          <a:prstGeom prst="snip1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-425" y="4498425"/>
            <a:ext cx="9144000" cy="645300"/>
          </a:xfrm>
          <a:prstGeom prst="rect">
            <a:avLst/>
          </a:prstGeom>
          <a:solidFill>
            <a:srgbClr val="450025">
              <a:alpha val="518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2110800" y="2353200"/>
            <a:ext cx="4922400" cy="11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2547900" y="3402212"/>
            <a:ext cx="4048200" cy="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 idx="2" hasCustomPrompt="1"/>
          </p:nvPr>
        </p:nvSpPr>
        <p:spPr>
          <a:xfrm>
            <a:off x="3782325" y="1159825"/>
            <a:ext cx="15795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34000">
              <a:schemeClr val="accent5"/>
            </a:gs>
            <a:gs pos="67000">
              <a:schemeClr val="accent4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71" r:id="rId15"/>
    <p:sldLayoutId id="2147483674" r:id="rId16"/>
    <p:sldLayoutId id="2147483677" r:id="rId17"/>
    <p:sldLayoutId id="2147483680" r:id="rId18"/>
    <p:sldLayoutId id="2147483682" r:id="rId19"/>
    <p:sldLayoutId id="2147483683" r:id="rId20"/>
    <p:sldLayoutId id="2147483684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2"/>
          <p:cNvSpPr txBox="1">
            <a:spLocks noGrp="1"/>
          </p:cNvSpPr>
          <p:nvPr>
            <p:ph type="ctrTitle"/>
          </p:nvPr>
        </p:nvSpPr>
        <p:spPr>
          <a:xfrm>
            <a:off x="713099" y="2402450"/>
            <a:ext cx="6245457" cy="1345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solidFill>
                  <a:schemeClr val="dk1"/>
                </a:solidFill>
              </a:rPr>
              <a:t>Fuel Consumption </a:t>
            </a:r>
            <a:r>
              <a:rPr lang="en" sz="2800" dirty="0" smtClean="0">
                <a:solidFill>
                  <a:schemeClr val="lt1"/>
                </a:solidFill>
              </a:rPr>
              <a:t>LinearRegression vs SVR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43" name="Google Shape;643;p42"/>
          <p:cNvSpPr txBox="1">
            <a:spLocks noGrp="1"/>
          </p:cNvSpPr>
          <p:nvPr>
            <p:ph type="subTitle" idx="1"/>
          </p:nvPr>
        </p:nvSpPr>
        <p:spPr>
          <a:xfrm>
            <a:off x="0" y="4840400"/>
            <a:ext cx="7095946" cy="303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 dirty="0" smtClean="0">
                <a:latin typeface="Audiowide" panose="020B0604020202020204" charset="0"/>
              </a:rPr>
              <a:t>Tommaso Tamagni – </a:t>
            </a:r>
            <a:r>
              <a:rPr lang="it-IT" sz="1100" dirty="0" err="1" smtClean="0">
                <a:latin typeface="Audiowide" panose="020B0604020202020204" charset="0"/>
              </a:rPr>
              <a:t>Artificial</a:t>
            </a:r>
            <a:r>
              <a:rPr lang="it-IT" sz="1100" dirty="0" smtClean="0">
                <a:latin typeface="Audiowide" panose="020B0604020202020204" charset="0"/>
              </a:rPr>
              <a:t> Intelligence &amp; Machine Learning </a:t>
            </a:r>
            <a:r>
              <a:rPr lang="it-IT" sz="1100" dirty="0" err="1" smtClean="0">
                <a:latin typeface="Audiowide" panose="020B0604020202020204" charset="0"/>
              </a:rPr>
              <a:t>Specialist</a:t>
            </a:r>
            <a:r>
              <a:rPr lang="it-IT" sz="1100" dirty="0" smtClean="0">
                <a:latin typeface="Audiowide" panose="020B0604020202020204" charset="0"/>
              </a:rPr>
              <a:t> 2022-24</a:t>
            </a:r>
            <a:endParaRPr sz="1100" dirty="0">
              <a:latin typeface="Audiowid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4" name="Google Shape;644;p42"/>
          <p:cNvGrpSpPr/>
          <p:nvPr/>
        </p:nvGrpSpPr>
        <p:grpSpPr>
          <a:xfrm>
            <a:off x="4353053" y="717962"/>
            <a:ext cx="7928116" cy="3954126"/>
            <a:chOff x="5664350" y="1047225"/>
            <a:chExt cx="4741129" cy="2364625"/>
          </a:xfrm>
        </p:grpSpPr>
        <p:sp>
          <p:nvSpPr>
            <p:cNvPr id="645" name="Google Shape;645;p42"/>
            <p:cNvSpPr/>
            <p:nvPr/>
          </p:nvSpPr>
          <p:spPr>
            <a:xfrm>
              <a:off x="6690879" y="2879697"/>
              <a:ext cx="291259" cy="98608"/>
            </a:xfrm>
            <a:custGeom>
              <a:avLst/>
              <a:gdLst/>
              <a:ahLst/>
              <a:cxnLst/>
              <a:rect l="l" t="t" r="r" b="b"/>
              <a:pathLst>
                <a:path w="3701" h="1253" extrusionOk="0">
                  <a:moveTo>
                    <a:pt x="1" y="0"/>
                  </a:moveTo>
                  <a:lnTo>
                    <a:pt x="13" y="929"/>
                  </a:lnTo>
                  <a:lnTo>
                    <a:pt x="3700" y="1253"/>
                  </a:lnTo>
                  <a:lnTo>
                    <a:pt x="3650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6649563" y="2878517"/>
              <a:ext cx="288269" cy="377591"/>
            </a:xfrm>
            <a:custGeom>
              <a:avLst/>
              <a:gdLst/>
              <a:ahLst/>
              <a:cxnLst/>
              <a:rect l="l" t="t" r="r" b="b"/>
              <a:pathLst>
                <a:path w="3663" h="4798" extrusionOk="0">
                  <a:moveTo>
                    <a:pt x="506" y="0"/>
                  </a:moveTo>
                  <a:cubicBezTo>
                    <a:pt x="417" y="0"/>
                    <a:pt x="352" y="7"/>
                    <a:pt x="316" y="21"/>
                  </a:cubicBezTo>
                  <a:cubicBezTo>
                    <a:pt x="234" y="59"/>
                    <a:pt x="170" y="121"/>
                    <a:pt x="126" y="205"/>
                  </a:cubicBezTo>
                  <a:cubicBezTo>
                    <a:pt x="0" y="451"/>
                    <a:pt x="57" y="837"/>
                    <a:pt x="366" y="956"/>
                  </a:cubicBezTo>
                  <a:cubicBezTo>
                    <a:pt x="602" y="1046"/>
                    <a:pt x="2429" y="1254"/>
                    <a:pt x="2543" y="1362"/>
                  </a:cubicBezTo>
                  <a:cubicBezTo>
                    <a:pt x="2669" y="1482"/>
                    <a:pt x="2757" y="4797"/>
                    <a:pt x="2757" y="4797"/>
                  </a:cubicBezTo>
                  <a:lnTo>
                    <a:pt x="3662" y="4797"/>
                  </a:lnTo>
                  <a:cubicBezTo>
                    <a:pt x="3662" y="4797"/>
                    <a:pt x="3656" y="4670"/>
                    <a:pt x="3644" y="4462"/>
                  </a:cubicBezTo>
                  <a:cubicBezTo>
                    <a:pt x="3580" y="3507"/>
                    <a:pt x="3396" y="843"/>
                    <a:pt x="3226" y="609"/>
                  </a:cubicBezTo>
                  <a:cubicBezTo>
                    <a:pt x="3054" y="359"/>
                    <a:pt x="1159" y="0"/>
                    <a:pt x="506" y="0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6649563" y="2894571"/>
              <a:ext cx="288269" cy="361536"/>
            </a:xfrm>
            <a:custGeom>
              <a:avLst/>
              <a:gdLst/>
              <a:ahLst/>
              <a:cxnLst/>
              <a:rect l="l" t="t" r="r" b="b"/>
              <a:pathLst>
                <a:path w="3663" h="4594" extrusionOk="0">
                  <a:moveTo>
                    <a:pt x="126" y="1"/>
                  </a:moveTo>
                  <a:cubicBezTo>
                    <a:pt x="0" y="247"/>
                    <a:pt x="57" y="633"/>
                    <a:pt x="366" y="752"/>
                  </a:cubicBezTo>
                  <a:cubicBezTo>
                    <a:pt x="602" y="842"/>
                    <a:pt x="2429" y="1050"/>
                    <a:pt x="2543" y="1158"/>
                  </a:cubicBezTo>
                  <a:cubicBezTo>
                    <a:pt x="2669" y="1278"/>
                    <a:pt x="2757" y="4593"/>
                    <a:pt x="2757" y="4593"/>
                  </a:cubicBezTo>
                  <a:lnTo>
                    <a:pt x="3662" y="4593"/>
                  </a:lnTo>
                  <a:cubicBezTo>
                    <a:pt x="3662" y="4593"/>
                    <a:pt x="3656" y="4466"/>
                    <a:pt x="3644" y="4258"/>
                  </a:cubicBezTo>
                  <a:cubicBezTo>
                    <a:pt x="3602" y="4305"/>
                    <a:pt x="3557" y="4325"/>
                    <a:pt x="3511" y="4325"/>
                  </a:cubicBezTo>
                  <a:cubicBezTo>
                    <a:pt x="3350" y="4325"/>
                    <a:pt x="3181" y="4083"/>
                    <a:pt x="3113" y="3960"/>
                  </a:cubicBezTo>
                  <a:cubicBezTo>
                    <a:pt x="3005" y="3751"/>
                    <a:pt x="2961" y="3523"/>
                    <a:pt x="2923" y="3295"/>
                  </a:cubicBezTo>
                  <a:cubicBezTo>
                    <a:pt x="2789" y="2480"/>
                    <a:pt x="2751" y="1651"/>
                    <a:pt x="2581" y="842"/>
                  </a:cubicBezTo>
                  <a:cubicBezTo>
                    <a:pt x="2581" y="816"/>
                    <a:pt x="2226" y="752"/>
                    <a:pt x="2170" y="746"/>
                  </a:cubicBezTo>
                  <a:cubicBezTo>
                    <a:pt x="1752" y="684"/>
                    <a:pt x="1329" y="620"/>
                    <a:pt x="905" y="557"/>
                  </a:cubicBezTo>
                  <a:cubicBezTo>
                    <a:pt x="746" y="532"/>
                    <a:pt x="582" y="500"/>
                    <a:pt x="456" y="399"/>
                  </a:cubicBezTo>
                  <a:cubicBezTo>
                    <a:pt x="328" y="285"/>
                    <a:pt x="266" y="101"/>
                    <a:pt x="126" y="1"/>
                  </a:cubicBez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6668922" y="2882530"/>
              <a:ext cx="256003" cy="287875"/>
            </a:xfrm>
            <a:custGeom>
              <a:avLst/>
              <a:gdLst/>
              <a:ahLst/>
              <a:cxnLst/>
              <a:rect l="l" t="t" r="r" b="b"/>
              <a:pathLst>
                <a:path w="3253" h="3658" extrusionOk="0">
                  <a:moveTo>
                    <a:pt x="217" y="1"/>
                  </a:moveTo>
                  <a:cubicBezTo>
                    <a:pt x="175" y="1"/>
                    <a:pt x="146" y="3"/>
                    <a:pt x="134" y="8"/>
                  </a:cubicBezTo>
                  <a:cubicBezTo>
                    <a:pt x="0" y="64"/>
                    <a:pt x="2064" y="160"/>
                    <a:pt x="2613" y="596"/>
                  </a:cubicBezTo>
                  <a:cubicBezTo>
                    <a:pt x="2747" y="697"/>
                    <a:pt x="3126" y="3658"/>
                    <a:pt x="3126" y="3658"/>
                  </a:cubicBezTo>
                  <a:lnTo>
                    <a:pt x="3252" y="3626"/>
                  </a:lnTo>
                  <a:cubicBezTo>
                    <a:pt x="3252" y="3626"/>
                    <a:pt x="3088" y="729"/>
                    <a:pt x="2949" y="609"/>
                  </a:cubicBezTo>
                  <a:cubicBezTo>
                    <a:pt x="2511" y="257"/>
                    <a:pt x="649" y="1"/>
                    <a:pt x="217" y="1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6834266" y="3242021"/>
              <a:ext cx="142364" cy="15031"/>
            </a:xfrm>
            <a:custGeom>
              <a:avLst/>
              <a:gdLst/>
              <a:ahLst/>
              <a:cxnLst/>
              <a:rect l="l" t="t" r="r" b="b"/>
              <a:pathLst>
                <a:path w="1809" h="191" extrusionOk="0">
                  <a:moveTo>
                    <a:pt x="240" y="1"/>
                  </a:moveTo>
                  <a:lnTo>
                    <a:pt x="0" y="190"/>
                  </a:lnTo>
                  <a:lnTo>
                    <a:pt x="1809" y="190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6909894" y="3242021"/>
              <a:ext cx="43284" cy="15031"/>
            </a:xfrm>
            <a:custGeom>
              <a:avLst/>
              <a:gdLst/>
              <a:ahLst/>
              <a:cxnLst/>
              <a:rect l="l" t="t" r="r" b="b"/>
              <a:pathLst>
                <a:path w="550" h="191" extrusionOk="0">
                  <a:moveTo>
                    <a:pt x="0" y="1"/>
                  </a:moveTo>
                  <a:lnTo>
                    <a:pt x="13" y="190"/>
                  </a:lnTo>
                  <a:lnTo>
                    <a:pt x="550" y="190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7391758" y="1389245"/>
              <a:ext cx="2892841" cy="537740"/>
            </a:xfrm>
            <a:custGeom>
              <a:avLst/>
              <a:gdLst/>
              <a:ahLst/>
              <a:cxnLst/>
              <a:rect l="l" t="t" r="r" b="b"/>
              <a:pathLst>
                <a:path w="36759" h="6833" extrusionOk="0">
                  <a:moveTo>
                    <a:pt x="0" y="1"/>
                  </a:moveTo>
                  <a:lnTo>
                    <a:pt x="222" y="608"/>
                  </a:lnTo>
                  <a:lnTo>
                    <a:pt x="16276" y="5510"/>
                  </a:lnTo>
                  <a:lnTo>
                    <a:pt x="20015" y="6655"/>
                  </a:lnTo>
                  <a:lnTo>
                    <a:pt x="21639" y="6832"/>
                  </a:lnTo>
                  <a:lnTo>
                    <a:pt x="27580" y="6287"/>
                  </a:lnTo>
                  <a:lnTo>
                    <a:pt x="36651" y="5458"/>
                  </a:lnTo>
                  <a:lnTo>
                    <a:pt x="36759" y="5230"/>
                  </a:lnTo>
                  <a:lnTo>
                    <a:pt x="29775" y="4238"/>
                  </a:lnTo>
                  <a:lnTo>
                    <a:pt x="16454" y="2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5777438" y="1389245"/>
              <a:ext cx="1631793" cy="506733"/>
            </a:xfrm>
            <a:custGeom>
              <a:avLst/>
              <a:gdLst/>
              <a:ahLst/>
              <a:cxnLst/>
              <a:rect l="l" t="t" r="r" b="b"/>
              <a:pathLst>
                <a:path w="20735" h="6439" extrusionOk="0">
                  <a:moveTo>
                    <a:pt x="20513" y="1"/>
                  </a:moveTo>
                  <a:lnTo>
                    <a:pt x="0" y="6287"/>
                  </a:lnTo>
                  <a:lnTo>
                    <a:pt x="94" y="6439"/>
                  </a:lnTo>
                  <a:lnTo>
                    <a:pt x="20735" y="608"/>
                  </a:lnTo>
                  <a:lnTo>
                    <a:pt x="20513" y="1"/>
                  </a:ln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5784836" y="1437014"/>
              <a:ext cx="3182133" cy="650120"/>
            </a:xfrm>
            <a:custGeom>
              <a:avLst/>
              <a:gdLst/>
              <a:ahLst/>
              <a:cxnLst/>
              <a:rect l="l" t="t" r="r" b="b"/>
              <a:pathLst>
                <a:path w="40435" h="8261" extrusionOk="0">
                  <a:moveTo>
                    <a:pt x="20641" y="1"/>
                  </a:moveTo>
                  <a:lnTo>
                    <a:pt x="15100" y="1569"/>
                  </a:lnTo>
                  <a:lnTo>
                    <a:pt x="6428" y="4016"/>
                  </a:lnTo>
                  <a:lnTo>
                    <a:pt x="0" y="5832"/>
                  </a:lnTo>
                  <a:lnTo>
                    <a:pt x="13657" y="8261"/>
                  </a:lnTo>
                  <a:lnTo>
                    <a:pt x="18755" y="7843"/>
                  </a:lnTo>
                  <a:lnTo>
                    <a:pt x="25928" y="7250"/>
                  </a:lnTo>
                  <a:lnTo>
                    <a:pt x="40434" y="6048"/>
                  </a:lnTo>
                  <a:lnTo>
                    <a:pt x="2064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4000">
                  <a:schemeClr val="accent5"/>
                </a:gs>
                <a:gs pos="6700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6859606" y="1912898"/>
              <a:ext cx="2235166" cy="174236"/>
            </a:xfrm>
            <a:custGeom>
              <a:avLst/>
              <a:gdLst/>
              <a:ahLst/>
              <a:cxnLst/>
              <a:rect l="l" t="t" r="r" b="b"/>
              <a:pathLst>
                <a:path w="28402" h="2214" extrusionOk="0">
                  <a:moveTo>
                    <a:pt x="26777" y="1"/>
                  </a:moveTo>
                  <a:lnTo>
                    <a:pt x="0" y="2214"/>
                  </a:lnTo>
                  <a:lnTo>
                    <a:pt x="2221" y="2170"/>
                  </a:lnTo>
                  <a:lnTo>
                    <a:pt x="28401" y="178"/>
                  </a:lnTo>
                  <a:lnTo>
                    <a:pt x="26777" y="1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7252857" y="1047225"/>
              <a:ext cx="3152622" cy="744242"/>
            </a:xfrm>
            <a:custGeom>
              <a:avLst/>
              <a:gdLst/>
              <a:ahLst/>
              <a:cxnLst/>
              <a:rect l="l" t="t" r="r" b="b"/>
              <a:pathLst>
                <a:path w="40060" h="9457" extrusionOk="0">
                  <a:moveTo>
                    <a:pt x="1" y="0"/>
                  </a:moveTo>
                  <a:lnTo>
                    <a:pt x="842" y="2403"/>
                  </a:lnTo>
                  <a:lnTo>
                    <a:pt x="1050" y="3005"/>
                  </a:lnTo>
                  <a:lnTo>
                    <a:pt x="1285" y="3694"/>
                  </a:lnTo>
                  <a:lnTo>
                    <a:pt x="22969" y="6965"/>
                  </a:lnTo>
                  <a:lnTo>
                    <a:pt x="33184" y="8508"/>
                  </a:lnTo>
                  <a:lnTo>
                    <a:pt x="39459" y="9457"/>
                  </a:lnTo>
                  <a:lnTo>
                    <a:pt x="39560" y="9197"/>
                  </a:lnTo>
                  <a:lnTo>
                    <a:pt x="39618" y="9045"/>
                  </a:lnTo>
                  <a:lnTo>
                    <a:pt x="40060" y="7926"/>
                  </a:lnTo>
                  <a:lnTo>
                    <a:pt x="34031" y="6730"/>
                  </a:lnTo>
                  <a:lnTo>
                    <a:pt x="23746" y="47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5664350" y="1047225"/>
              <a:ext cx="1689714" cy="821917"/>
            </a:xfrm>
            <a:custGeom>
              <a:avLst/>
              <a:gdLst/>
              <a:ahLst/>
              <a:cxnLst/>
              <a:rect l="l" t="t" r="r" b="b"/>
              <a:pathLst>
                <a:path w="21471" h="10444" extrusionOk="0">
                  <a:moveTo>
                    <a:pt x="20186" y="0"/>
                  </a:moveTo>
                  <a:lnTo>
                    <a:pt x="6048" y="6350"/>
                  </a:lnTo>
                  <a:lnTo>
                    <a:pt x="892" y="8673"/>
                  </a:lnTo>
                  <a:lnTo>
                    <a:pt x="1" y="9071"/>
                  </a:lnTo>
                  <a:lnTo>
                    <a:pt x="582" y="10122"/>
                  </a:lnTo>
                  <a:lnTo>
                    <a:pt x="678" y="10292"/>
                  </a:lnTo>
                  <a:lnTo>
                    <a:pt x="766" y="10443"/>
                  </a:lnTo>
                  <a:lnTo>
                    <a:pt x="2176" y="9988"/>
                  </a:lnTo>
                  <a:lnTo>
                    <a:pt x="6990" y="8414"/>
                  </a:lnTo>
                  <a:lnTo>
                    <a:pt x="21470" y="3694"/>
                  </a:lnTo>
                  <a:lnTo>
                    <a:pt x="21235" y="3005"/>
                  </a:lnTo>
                  <a:lnTo>
                    <a:pt x="21027" y="2403"/>
                  </a:lnTo>
                  <a:lnTo>
                    <a:pt x="20186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5724081" y="1337855"/>
              <a:ext cx="4634102" cy="546239"/>
            </a:xfrm>
            <a:custGeom>
              <a:avLst/>
              <a:gdLst/>
              <a:ahLst/>
              <a:cxnLst/>
              <a:rect l="l" t="t" r="r" b="b"/>
              <a:pathLst>
                <a:path w="58885" h="6941" extrusionOk="0">
                  <a:moveTo>
                    <a:pt x="20711" y="1"/>
                  </a:moveTo>
                  <a:lnTo>
                    <a:pt x="1" y="6750"/>
                  </a:lnTo>
                  <a:lnTo>
                    <a:pt x="678" y="6940"/>
                  </a:lnTo>
                  <a:lnTo>
                    <a:pt x="21191" y="654"/>
                  </a:lnTo>
                  <a:lnTo>
                    <a:pt x="57950" y="5883"/>
                  </a:lnTo>
                  <a:lnTo>
                    <a:pt x="58885" y="5764"/>
                  </a:lnTo>
                  <a:lnTo>
                    <a:pt x="20711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7319120" y="1236335"/>
              <a:ext cx="3051653" cy="534671"/>
            </a:xfrm>
            <a:custGeom>
              <a:avLst/>
              <a:gdLst/>
              <a:ahLst/>
              <a:cxnLst/>
              <a:rect l="l" t="t" r="r" b="b"/>
              <a:pathLst>
                <a:path w="38777" h="6794" extrusionOk="0">
                  <a:moveTo>
                    <a:pt x="0" y="0"/>
                  </a:moveTo>
                  <a:lnTo>
                    <a:pt x="208" y="602"/>
                  </a:lnTo>
                  <a:lnTo>
                    <a:pt x="38718" y="6794"/>
                  </a:lnTo>
                  <a:lnTo>
                    <a:pt x="38776" y="6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9060379" y="1417103"/>
              <a:ext cx="870709" cy="299680"/>
            </a:xfrm>
            <a:custGeom>
              <a:avLst/>
              <a:gdLst/>
              <a:ahLst/>
              <a:cxnLst/>
              <a:rect l="l" t="t" r="r" b="b"/>
              <a:pathLst>
                <a:path w="11064" h="3808" extrusionOk="0">
                  <a:moveTo>
                    <a:pt x="778" y="0"/>
                  </a:moveTo>
                  <a:lnTo>
                    <a:pt x="1" y="2265"/>
                  </a:lnTo>
                  <a:lnTo>
                    <a:pt x="10216" y="3808"/>
                  </a:lnTo>
                  <a:lnTo>
                    <a:pt x="11063" y="2030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5710152" y="1236335"/>
              <a:ext cx="1625418" cy="620845"/>
            </a:xfrm>
            <a:custGeom>
              <a:avLst/>
              <a:gdLst/>
              <a:ahLst/>
              <a:cxnLst/>
              <a:rect l="l" t="t" r="r" b="b"/>
              <a:pathLst>
                <a:path w="20654" h="7889" extrusionOk="0">
                  <a:moveTo>
                    <a:pt x="20445" y="0"/>
                  </a:moveTo>
                  <a:lnTo>
                    <a:pt x="0" y="7719"/>
                  </a:lnTo>
                  <a:lnTo>
                    <a:pt x="96" y="7889"/>
                  </a:lnTo>
                  <a:lnTo>
                    <a:pt x="20653" y="602"/>
                  </a:lnTo>
                  <a:lnTo>
                    <a:pt x="20445" y="0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5734548" y="1546954"/>
              <a:ext cx="479976" cy="286302"/>
            </a:xfrm>
            <a:custGeom>
              <a:avLst/>
              <a:gdLst/>
              <a:ahLst/>
              <a:cxnLst/>
              <a:rect l="l" t="t" r="r" b="b"/>
              <a:pathLst>
                <a:path w="6099" h="3638" extrusionOk="0">
                  <a:moveTo>
                    <a:pt x="5156" y="0"/>
                  </a:moveTo>
                  <a:lnTo>
                    <a:pt x="0" y="2323"/>
                  </a:lnTo>
                  <a:lnTo>
                    <a:pt x="1284" y="3638"/>
                  </a:lnTo>
                  <a:lnTo>
                    <a:pt x="6098" y="2064"/>
                  </a:lnTo>
                  <a:lnTo>
                    <a:pt x="5156" y="0"/>
                  </a:ln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6290624" y="1560490"/>
              <a:ext cx="1534759" cy="493827"/>
            </a:xfrm>
            <a:custGeom>
              <a:avLst/>
              <a:gdLst/>
              <a:ahLst/>
              <a:cxnLst/>
              <a:rect l="l" t="t" r="r" b="b"/>
              <a:pathLst>
                <a:path w="19502" h="6275" extrusionOk="0">
                  <a:moveTo>
                    <a:pt x="8673" y="0"/>
                  </a:moveTo>
                  <a:lnTo>
                    <a:pt x="1" y="2447"/>
                  </a:lnTo>
                  <a:lnTo>
                    <a:pt x="12328" y="6274"/>
                  </a:lnTo>
                  <a:lnTo>
                    <a:pt x="19501" y="5681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8672558" y="1573869"/>
              <a:ext cx="1062495" cy="353116"/>
            </a:xfrm>
            <a:custGeom>
              <a:avLst/>
              <a:gdLst/>
              <a:ahLst/>
              <a:cxnLst/>
              <a:rect l="l" t="t" r="r" b="b"/>
              <a:pathLst>
                <a:path w="13501" h="4487" extrusionOk="0">
                  <a:moveTo>
                    <a:pt x="179" y="0"/>
                  </a:moveTo>
                  <a:lnTo>
                    <a:pt x="1" y="3164"/>
                  </a:lnTo>
                  <a:lnTo>
                    <a:pt x="3740" y="4309"/>
                  </a:lnTo>
                  <a:lnTo>
                    <a:pt x="5364" y="4486"/>
                  </a:lnTo>
                  <a:lnTo>
                    <a:pt x="11305" y="3941"/>
                  </a:lnTo>
                  <a:lnTo>
                    <a:pt x="13500" y="1892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7304640" y="1657997"/>
              <a:ext cx="257892" cy="100261"/>
            </a:xfrm>
            <a:custGeom>
              <a:avLst/>
              <a:gdLst/>
              <a:ahLst/>
              <a:cxnLst/>
              <a:rect l="l" t="t" r="r" b="b"/>
              <a:pathLst>
                <a:path w="3277" h="1274" extrusionOk="0">
                  <a:moveTo>
                    <a:pt x="1188" y="1"/>
                  </a:moveTo>
                  <a:cubicBezTo>
                    <a:pt x="779" y="1"/>
                    <a:pt x="433" y="84"/>
                    <a:pt x="272" y="241"/>
                  </a:cubicBezTo>
                  <a:cubicBezTo>
                    <a:pt x="0" y="513"/>
                    <a:pt x="386" y="918"/>
                    <a:pt x="1139" y="1132"/>
                  </a:cubicBezTo>
                  <a:cubicBezTo>
                    <a:pt x="1464" y="1227"/>
                    <a:pt x="1802" y="1273"/>
                    <a:pt x="2104" y="1273"/>
                  </a:cubicBezTo>
                  <a:cubicBezTo>
                    <a:pt x="2507" y="1273"/>
                    <a:pt x="2846" y="1191"/>
                    <a:pt x="3005" y="1032"/>
                  </a:cubicBezTo>
                  <a:cubicBezTo>
                    <a:pt x="3276" y="760"/>
                    <a:pt x="2891" y="361"/>
                    <a:pt x="2138" y="139"/>
                  </a:cubicBezTo>
                  <a:cubicBezTo>
                    <a:pt x="1820" y="46"/>
                    <a:pt x="1487" y="1"/>
                    <a:pt x="1188" y="1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7330531" y="1662955"/>
              <a:ext cx="206187" cy="80271"/>
            </a:xfrm>
            <a:custGeom>
              <a:avLst/>
              <a:gdLst/>
              <a:ahLst/>
              <a:cxnLst/>
              <a:rect l="l" t="t" r="r" b="b"/>
              <a:pathLst>
                <a:path w="2620" h="1020" extrusionOk="0">
                  <a:moveTo>
                    <a:pt x="848" y="1"/>
                  </a:moveTo>
                  <a:cubicBezTo>
                    <a:pt x="480" y="1"/>
                    <a:pt x="171" y="76"/>
                    <a:pt x="51" y="204"/>
                  </a:cubicBezTo>
                  <a:cubicBezTo>
                    <a:pt x="1" y="254"/>
                    <a:pt x="7" y="298"/>
                    <a:pt x="13" y="330"/>
                  </a:cubicBezTo>
                  <a:cubicBezTo>
                    <a:pt x="51" y="482"/>
                    <a:pt x="329" y="722"/>
                    <a:pt x="854" y="880"/>
                  </a:cubicBezTo>
                  <a:cubicBezTo>
                    <a:pt x="1152" y="975"/>
                    <a:pt x="1475" y="1019"/>
                    <a:pt x="1771" y="1019"/>
                  </a:cubicBezTo>
                  <a:cubicBezTo>
                    <a:pt x="2144" y="1019"/>
                    <a:pt x="2448" y="943"/>
                    <a:pt x="2568" y="817"/>
                  </a:cubicBezTo>
                  <a:cubicBezTo>
                    <a:pt x="2620" y="766"/>
                    <a:pt x="2620" y="722"/>
                    <a:pt x="2606" y="690"/>
                  </a:cubicBezTo>
                  <a:cubicBezTo>
                    <a:pt x="2576" y="538"/>
                    <a:pt x="2290" y="298"/>
                    <a:pt x="1765" y="140"/>
                  </a:cubicBezTo>
                  <a:cubicBezTo>
                    <a:pt x="1475" y="45"/>
                    <a:pt x="1145" y="1"/>
                    <a:pt x="848" y="1"/>
                  </a:cubicBez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7351465" y="1677435"/>
              <a:ext cx="158890" cy="62801"/>
            </a:xfrm>
            <a:custGeom>
              <a:avLst/>
              <a:gdLst/>
              <a:ahLst/>
              <a:cxnLst/>
              <a:rect l="l" t="t" r="r" b="b"/>
              <a:pathLst>
                <a:path w="2019" h="798" extrusionOk="0">
                  <a:moveTo>
                    <a:pt x="652" y="0"/>
                  </a:moveTo>
                  <a:cubicBezTo>
                    <a:pt x="366" y="0"/>
                    <a:pt x="126" y="64"/>
                    <a:pt x="38" y="164"/>
                  </a:cubicBezTo>
                  <a:cubicBezTo>
                    <a:pt x="0" y="202"/>
                    <a:pt x="0" y="234"/>
                    <a:pt x="7" y="260"/>
                  </a:cubicBezTo>
                  <a:cubicBezTo>
                    <a:pt x="32" y="380"/>
                    <a:pt x="246" y="563"/>
                    <a:pt x="658" y="683"/>
                  </a:cubicBezTo>
                  <a:cubicBezTo>
                    <a:pt x="886" y="753"/>
                    <a:pt x="1139" y="797"/>
                    <a:pt x="1367" y="797"/>
                  </a:cubicBezTo>
                  <a:cubicBezTo>
                    <a:pt x="1651" y="797"/>
                    <a:pt x="1892" y="734"/>
                    <a:pt x="1980" y="633"/>
                  </a:cubicBezTo>
                  <a:cubicBezTo>
                    <a:pt x="2018" y="595"/>
                    <a:pt x="2018" y="563"/>
                    <a:pt x="2012" y="538"/>
                  </a:cubicBezTo>
                  <a:cubicBezTo>
                    <a:pt x="1986" y="418"/>
                    <a:pt x="1765" y="234"/>
                    <a:pt x="1361" y="108"/>
                  </a:cubicBezTo>
                  <a:cubicBezTo>
                    <a:pt x="1133" y="38"/>
                    <a:pt x="879" y="0"/>
                    <a:pt x="652" y="0"/>
                  </a:cubicBez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6862124" y="1757549"/>
              <a:ext cx="207132" cy="80586"/>
            </a:xfrm>
            <a:custGeom>
              <a:avLst/>
              <a:gdLst/>
              <a:ahLst/>
              <a:cxnLst/>
              <a:rect l="l" t="t" r="r" b="b"/>
              <a:pathLst>
                <a:path w="2632" h="1024" extrusionOk="0">
                  <a:moveTo>
                    <a:pt x="937" y="0"/>
                  </a:moveTo>
                  <a:cubicBezTo>
                    <a:pt x="617" y="0"/>
                    <a:pt x="348" y="65"/>
                    <a:pt x="222" y="191"/>
                  </a:cubicBezTo>
                  <a:cubicBezTo>
                    <a:pt x="0" y="412"/>
                    <a:pt x="310" y="734"/>
                    <a:pt x="917" y="912"/>
                  </a:cubicBezTo>
                  <a:cubicBezTo>
                    <a:pt x="1175" y="987"/>
                    <a:pt x="1444" y="1024"/>
                    <a:pt x="1685" y="1024"/>
                  </a:cubicBezTo>
                  <a:cubicBezTo>
                    <a:pt x="2010" y="1024"/>
                    <a:pt x="2283" y="957"/>
                    <a:pt x="2409" y="830"/>
                  </a:cubicBezTo>
                  <a:cubicBezTo>
                    <a:pt x="2631" y="608"/>
                    <a:pt x="2321" y="285"/>
                    <a:pt x="1714" y="115"/>
                  </a:cubicBezTo>
                  <a:cubicBezTo>
                    <a:pt x="1454" y="38"/>
                    <a:pt x="1181" y="0"/>
                    <a:pt x="937" y="0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6882979" y="1761563"/>
              <a:ext cx="165343" cy="64768"/>
            </a:xfrm>
            <a:custGeom>
              <a:avLst/>
              <a:gdLst/>
              <a:ahLst/>
              <a:cxnLst/>
              <a:rect l="l" t="t" r="r" b="b"/>
              <a:pathLst>
                <a:path w="2101" h="823" extrusionOk="0">
                  <a:moveTo>
                    <a:pt x="678" y="0"/>
                  </a:moveTo>
                  <a:cubicBezTo>
                    <a:pt x="380" y="0"/>
                    <a:pt x="133" y="64"/>
                    <a:pt x="39" y="166"/>
                  </a:cubicBezTo>
                  <a:cubicBezTo>
                    <a:pt x="1" y="203"/>
                    <a:pt x="1" y="234"/>
                    <a:pt x="7" y="266"/>
                  </a:cubicBezTo>
                  <a:cubicBezTo>
                    <a:pt x="39" y="386"/>
                    <a:pt x="260" y="575"/>
                    <a:pt x="684" y="709"/>
                  </a:cubicBezTo>
                  <a:cubicBezTo>
                    <a:pt x="924" y="779"/>
                    <a:pt x="1183" y="823"/>
                    <a:pt x="1423" y="823"/>
                  </a:cubicBezTo>
                  <a:cubicBezTo>
                    <a:pt x="1721" y="823"/>
                    <a:pt x="1968" y="759"/>
                    <a:pt x="2062" y="651"/>
                  </a:cubicBezTo>
                  <a:cubicBezTo>
                    <a:pt x="2100" y="613"/>
                    <a:pt x="2100" y="583"/>
                    <a:pt x="2094" y="557"/>
                  </a:cubicBezTo>
                  <a:cubicBezTo>
                    <a:pt x="2062" y="431"/>
                    <a:pt x="1841" y="241"/>
                    <a:pt x="1417" y="108"/>
                  </a:cubicBezTo>
                  <a:cubicBezTo>
                    <a:pt x="1183" y="38"/>
                    <a:pt x="918" y="0"/>
                    <a:pt x="678" y="0"/>
                  </a:cubicBez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6899348" y="1772974"/>
              <a:ext cx="128041" cy="50366"/>
            </a:xfrm>
            <a:custGeom>
              <a:avLst/>
              <a:gdLst/>
              <a:ahLst/>
              <a:cxnLst/>
              <a:rect l="l" t="t" r="r" b="b"/>
              <a:pathLst>
                <a:path w="1627" h="640" extrusionOk="0">
                  <a:moveTo>
                    <a:pt x="526" y="1"/>
                  </a:moveTo>
                  <a:cubicBezTo>
                    <a:pt x="298" y="1"/>
                    <a:pt x="109" y="51"/>
                    <a:pt x="33" y="134"/>
                  </a:cubicBezTo>
                  <a:cubicBezTo>
                    <a:pt x="1" y="165"/>
                    <a:pt x="1" y="191"/>
                    <a:pt x="8" y="210"/>
                  </a:cubicBezTo>
                  <a:cubicBezTo>
                    <a:pt x="27" y="304"/>
                    <a:pt x="204" y="456"/>
                    <a:pt x="532" y="552"/>
                  </a:cubicBezTo>
                  <a:cubicBezTo>
                    <a:pt x="716" y="608"/>
                    <a:pt x="919" y="640"/>
                    <a:pt x="1101" y="640"/>
                  </a:cubicBezTo>
                  <a:cubicBezTo>
                    <a:pt x="1329" y="640"/>
                    <a:pt x="1519" y="590"/>
                    <a:pt x="1595" y="514"/>
                  </a:cubicBezTo>
                  <a:cubicBezTo>
                    <a:pt x="1627" y="482"/>
                    <a:pt x="1627" y="456"/>
                    <a:pt x="1621" y="438"/>
                  </a:cubicBezTo>
                  <a:cubicBezTo>
                    <a:pt x="1595" y="336"/>
                    <a:pt x="1425" y="191"/>
                    <a:pt x="1095" y="89"/>
                  </a:cubicBezTo>
                  <a:cubicBezTo>
                    <a:pt x="912" y="33"/>
                    <a:pt x="710" y="1"/>
                    <a:pt x="526" y="1"/>
                  </a:cubicBez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6502713" y="1839631"/>
              <a:ext cx="163297" cy="63273"/>
            </a:xfrm>
            <a:custGeom>
              <a:avLst/>
              <a:gdLst/>
              <a:ahLst/>
              <a:cxnLst/>
              <a:rect l="l" t="t" r="r" b="b"/>
              <a:pathLst>
                <a:path w="2075" h="804" extrusionOk="0">
                  <a:moveTo>
                    <a:pt x="740" y="1"/>
                  </a:moveTo>
                  <a:cubicBezTo>
                    <a:pt x="487" y="1"/>
                    <a:pt x="274" y="52"/>
                    <a:pt x="177" y="153"/>
                  </a:cubicBezTo>
                  <a:cubicBezTo>
                    <a:pt x="1" y="324"/>
                    <a:pt x="247" y="578"/>
                    <a:pt x="722" y="716"/>
                  </a:cubicBezTo>
                  <a:cubicBezTo>
                    <a:pt x="925" y="775"/>
                    <a:pt x="1137" y="804"/>
                    <a:pt x="1327" y="804"/>
                  </a:cubicBezTo>
                  <a:cubicBezTo>
                    <a:pt x="1584" y="804"/>
                    <a:pt x="1800" y="752"/>
                    <a:pt x="1898" y="654"/>
                  </a:cubicBezTo>
                  <a:cubicBezTo>
                    <a:pt x="2074" y="476"/>
                    <a:pt x="1828" y="223"/>
                    <a:pt x="1353" y="90"/>
                  </a:cubicBezTo>
                  <a:cubicBezTo>
                    <a:pt x="1147" y="30"/>
                    <a:pt x="932" y="1"/>
                    <a:pt x="740" y="1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6519082" y="1842621"/>
              <a:ext cx="130559" cy="50917"/>
            </a:xfrm>
            <a:custGeom>
              <a:avLst/>
              <a:gdLst/>
              <a:ahLst/>
              <a:cxnLst/>
              <a:rect l="l" t="t" r="r" b="b"/>
              <a:pathLst>
                <a:path w="1659" h="647" extrusionOk="0">
                  <a:moveTo>
                    <a:pt x="538" y="1"/>
                  </a:moveTo>
                  <a:cubicBezTo>
                    <a:pt x="304" y="1"/>
                    <a:pt x="108" y="52"/>
                    <a:pt x="33" y="128"/>
                  </a:cubicBezTo>
                  <a:cubicBezTo>
                    <a:pt x="1" y="160"/>
                    <a:pt x="1" y="185"/>
                    <a:pt x="7" y="210"/>
                  </a:cubicBezTo>
                  <a:cubicBezTo>
                    <a:pt x="33" y="304"/>
                    <a:pt x="210" y="456"/>
                    <a:pt x="538" y="558"/>
                  </a:cubicBezTo>
                  <a:cubicBezTo>
                    <a:pt x="728" y="616"/>
                    <a:pt x="931" y="646"/>
                    <a:pt x="1121" y="646"/>
                  </a:cubicBezTo>
                  <a:cubicBezTo>
                    <a:pt x="1355" y="646"/>
                    <a:pt x="1551" y="596"/>
                    <a:pt x="1627" y="514"/>
                  </a:cubicBezTo>
                  <a:cubicBezTo>
                    <a:pt x="1658" y="482"/>
                    <a:pt x="1658" y="456"/>
                    <a:pt x="1652" y="438"/>
                  </a:cubicBezTo>
                  <a:cubicBezTo>
                    <a:pt x="1627" y="342"/>
                    <a:pt x="1449" y="191"/>
                    <a:pt x="1121" y="90"/>
                  </a:cubicBezTo>
                  <a:cubicBezTo>
                    <a:pt x="931" y="33"/>
                    <a:pt x="728" y="1"/>
                    <a:pt x="538" y="1"/>
                  </a:cubicBez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6531989" y="1851593"/>
              <a:ext cx="101126" cy="39978"/>
            </a:xfrm>
            <a:custGeom>
              <a:avLst/>
              <a:gdLst/>
              <a:ahLst/>
              <a:cxnLst/>
              <a:rect l="l" t="t" r="r" b="b"/>
              <a:pathLst>
                <a:path w="1285" h="508" extrusionOk="0">
                  <a:moveTo>
                    <a:pt x="418" y="1"/>
                  </a:moveTo>
                  <a:cubicBezTo>
                    <a:pt x="236" y="1"/>
                    <a:pt x="84" y="46"/>
                    <a:pt x="26" y="102"/>
                  </a:cubicBezTo>
                  <a:cubicBezTo>
                    <a:pt x="1" y="128"/>
                    <a:pt x="1" y="153"/>
                    <a:pt x="8" y="166"/>
                  </a:cubicBezTo>
                  <a:cubicBezTo>
                    <a:pt x="26" y="242"/>
                    <a:pt x="166" y="356"/>
                    <a:pt x="418" y="438"/>
                  </a:cubicBezTo>
                  <a:cubicBezTo>
                    <a:pt x="564" y="482"/>
                    <a:pt x="722" y="508"/>
                    <a:pt x="867" y="508"/>
                  </a:cubicBezTo>
                  <a:cubicBezTo>
                    <a:pt x="1051" y="508"/>
                    <a:pt x="1197" y="470"/>
                    <a:pt x="1261" y="406"/>
                  </a:cubicBezTo>
                  <a:cubicBezTo>
                    <a:pt x="1285" y="380"/>
                    <a:pt x="1279" y="362"/>
                    <a:pt x="1279" y="342"/>
                  </a:cubicBezTo>
                  <a:cubicBezTo>
                    <a:pt x="1261" y="266"/>
                    <a:pt x="1121" y="153"/>
                    <a:pt x="867" y="71"/>
                  </a:cubicBezTo>
                  <a:cubicBezTo>
                    <a:pt x="722" y="27"/>
                    <a:pt x="564" y="1"/>
                    <a:pt x="418" y="1"/>
                  </a:cubicBez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6214917" y="1901093"/>
              <a:ext cx="136540" cy="52885"/>
            </a:xfrm>
            <a:custGeom>
              <a:avLst/>
              <a:gdLst/>
              <a:ahLst/>
              <a:cxnLst/>
              <a:rect l="l" t="t" r="r" b="b"/>
              <a:pathLst>
                <a:path w="1735" h="672" extrusionOk="0">
                  <a:moveTo>
                    <a:pt x="613" y="1"/>
                  </a:moveTo>
                  <a:cubicBezTo>
                    <a:pt x="404" y="1"/>
                    <a:pt x="229" y="42"/>
                    <a:pt x="146" y="125"/>
                  </a:cubicBezTo>
                  <a:cubicBezTo>
                    <a:pt x="0" y="270"/>
                    <a:pt x="204" y="486"/>
                    <a:pt x="602" y="600"/>
                  </a:cubicBezTo>
                  <a:cubicBezTo>
                    <a:pt x="771" y="648"/>
                    <a:pt x="948" y="671"/>
                    <a:pt x="1107" y="671"/>
                  </a:cubicBezTo>
                  <a:cubicBezTo>
                    <a:pt x="1322" y="671"/>
                    <a:pt x="1505" y="629"/>
                    <a:pt x="1588" y="548"/>
                  </a:cubicBezTo>
                  <a:cubicBezTo>
                    <a:pt x="1734" y="404"/>
                    <a:pt x="1525" y="188"/>
                    <a:pt x="1127" y="75"/>
                  </a:cubicBezTo>
                  <a:cubicBezTo>
                    <a:pt x="954" y="25"/>
                    <a:pt x="773" y="1"/>
                    <a:pt x="613" y="1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6228453" y="1903454"/>
              <a:ext cx="108996" cy="42890"/>
            </a:xfrm>
            <a:custGeom>
              <a:avLst/>
              <a:gdLst/>
              <a:ahLst/>
              <a:cxnLst/>
              <a:rect l="l" t="t" r="r" b="b"/>
              <a:pathLst>
                <a:path w="1385" h="545" extrusionOk="0">
                  <a:moveTo>
                    <a:pt x="449" y="1"/>
                  </a:moveTo>
                  <a:cubicBezTo>
                    <a:pt x="252" y="1"/>
                    <a:pt x="94" y="45"/>
                    <a:pt x="24" y="114"/>
                  </a:cubicBezTo>
                  <a:cubicBezTo>
                    <a:pt x="0" y="139"/>
                    <a:pt x="0" y="158"/>
                    <a:pt x="6" y="177"/>
                  </a:cubicBezTo>
                  <a:cubicBezTo>
                    <a:pt x="24" y="260"/>
                    <a:pt x="176" y="386"/>
                    <a:pt x="455" y="468"/>
                  </a:cubicBezTo>
                  <a:cubicBezTo>
                    <a:pt x="607" y="518"/>
                    <a:pt x="777" y="544"/>
                    <a:pt x="935" y="544"/>
                  </a:cubicBezTo>
                  <a:cubicBezTo>
                    <a:pt x="1133" y="544"/>
                    <a:pt x="1297" y="500"/>
                    <a:pt x="1360" y="436"/>
                  </a:cubicBezTo>
                  <a:cubicBezTo>
                    <a:pt x="1385" y="404"/>
                    <a:pt x="1385" y="386"/>
                    <a:pt x="1378" y="366"/>
                  </a:cubicBezTo>
                  <a:cubicBezTo>
                    <a:pt x="1360" y="284"/>
                    <a:pt x="1215" y="158"/>
                    <a:pt x="935" y="76"/>
                  </a:cubicBezTo>
                  <a:cubicBezTo>
                    <a:pt x="777" y="25"/>
                    <a:pt x="607" y="1"/>
                    <a:pt x="449" y="1"/>
                  </a:cubicBez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6239313" y="1911324"/>
              <a:ext cx="84285" cy="32974"/>
            </a:xfrm>
            <a:custGeom>
              <a:avLst/>
              <a:gdLst/>
              <a:ahLst/>
              <a:cxnLst/>
              <a:rect l="l" t="t" r="r" b="b"/>
              <a:pathLst>
                <a:path w="1071" h="419" extrusionOk="0">
                  <a:moveTo>
                    <a:pt x="349" y="1"/>
                  </a:moveTo>
                  <a:cubicBezTo>
                    <a:pt x="198" y="1"/>
                    <a:pt x="70" y="33"/>
                    <a:pt x="20" y="84"/>
                  </a:cubicBezTo>
                  <a:cubicBezTo>
                    <a:pt x="0" y="109"/>
                    <a:pt x="0" y="122"/>
                    <a:pt x="8" y="134"/>
                  </a:cubicBezTo>
                  <a:cubicBezTo>
                    <a:pt x="20" y="198"/>
                    <a:pt x="134" y="298"/>
                    <a:pt x="349" y="362"/>
                  </a:cubicBezTo>
                  <a:cubicBezTo>
                    <a:pt x="469" y="400"/>
                    <a:pt x="601" y="418"/>
                    <a:pt x="721" y="418"/>
                  </a:cubicBezTo>
                  <a:cubicBezTo>
                    <a:pt x="873" y="418"/>
                    <a:pt x="1001" y="388"/>
                    <a:pt x="1051" y="336"/>
                  </a:cubicBezTo>
                  <a:cubicBezTo>
                    <a:pt x="1070" y="318"/>
                    <a:pt x="1070" y="298"/>
                    <a:pt x="1063" y="286"/>
                  </a:cubicBezTo>
                  <a:cubicBezTo>
                    <a:pt x="1051" y="222"/>
                    <a:pt x="937" y="122"/>
                    <a:pt x="721" y="58"/>
                  </a:cubicBezTo>
                  <a:cubicBezTo>
                    <a:pt x="601" y="21"/>
                    <a:pt x="469" y="1"/>
                    <a:pt x="349" y="1"/>
                  </a:cubicBez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7039745" y="2072654"/>
              <a:ext cx="120643" cy="1195887"/>
            </a:xfrm>
            <a:custGeom>
              <a:avLst/>
              <a:gdLst/>
              <a:ahLst/>
              <a:cxnLst/>
              <a:rect l="l" t="t" r="r" b="b"/>
              <a:pathLst>
                <a:path w="1533" h="15196" extrusionOk="0">
                  <a:moveTo>
                    <a:pt x="1" y="0"/>
                  </a:moveTo>
                  <a:lnTo>
                    <a:pt x="52" y="1754"/>
                  </a:lnTo>
                  <a:lnTo>
                    <a:pt x="58" y="2063"/>
                  </a:lnTo>
                  <a:lnTo>
                    <a:pt x="58" y="2113"/>
                  </a:lnTo>
                  <a:lnTo>
                    <a:pt x="70" y="2563"/>
                  </a:lnTo>
                  <a:lnTo>
                    <a:pt x="260" y="9584"/>
                  </a:lnTo>
                  <a:lnTo>
                    <a:pt x="412" y="15195"/>
                  </a:lnTo>
                  <a:lnTo>
                    <a:pt x="1532" y="15195"/>
                  </a:lnTo>
                  <a:lnTo>
                    <a:pt x="1501" y="9564"/>
                  </a:lnTo>
                  <a:lnTo>
                    <a:pt x="1241" y="2543"/>
                  </a:lnTo>
                  <a:lnTo>
                    <a:pt x="1235" y="1868"/>
                  </a:lnTo>
                  <a:lnTo>
                    <a:pt x="1235" y="1836"/>
                  </a:lnTo>
                  <a:lnTo>
                    <a:pt x="1235" y="1766"/>
                  </a:lnTo>
                  <a:lnTo>
                    <a:pt x="1165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7060206" y="2825317"/>
              <a:ext cx="100182" cy="443224"/>
            </a:xfrm>
            <a:custGeom>
              <a:avLst/>
              <a:gdLst/>
              <a:ahLst/>
              <a:cxnLst/>
              <a:rect l="l" t="t" r="r" b="b"/>
              <a:pathLst>
                <a:path w="1273" h="5632" extrusionOk="0">
                  <a:moveTo>
                    <a:pt x="1241" y="0"/>
                  </a:moveTo>
                  <a:lnTo>
                    <a:pt x="0" y="20"/>
                  </a:lnTo>
                  <a:lnTo>
                    <a:pt x="26" y="899"/>
                  </a:lnTo>
                  <a:lnTo>
                    <a:pt x="158" y="5631"/>
                  </a:lnTo>
                  <a:lnTo>
                    <a:pt x="1272" y="5631"/>
                  </a:lnTo>
                  <a:lnTo>
                    <a:pt x="1247" y="747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6865115" y="2072654"/>
              <a:ext cx="207604" cy="1195887"/>
            </a:xfrm>
            <a:custGeom>
              <a:avLst/>
              <a:gdLst/>
              <a:ahLst/>
              <a:cxnLst/>
              <a:rect l="l" t="t" r="r" b="b"/>
              <a:pathLst>
                <a:path w="2638" h="15196" extrusionOk="0">
                  <a:moveTo>
                    <a:pt x="2220" y="0"/>
                  </a:moveTo>
                  <a:lnTo>
                    <a:pt x="0" y="190"/>
                  </a:lnTo>
                  <a:lnTo>
                    <a:pt x="132" y="1962"/>
                  </a:lnTo>
                  <a:lnTo>
                    <a:pt x="190" y="2703"/>
                  </a:lnTo>
                  <a:lnTo>
                    <a:pt x="702" y="9634"/>
                  </a:lnTo>
                  <a:lnTo>
                    <a:pt x="1119" y="15195"/>
                  </a:lnTo>
                  <a:lnTo>
                    <a:pt x="2637" y="15195"/>
                  </a:lnTo>
                  <a:lnTo>
                    <a:pt x="2479" y="9584"/>
                  </a:lnTo>
                  <a:lnTo>
                    <a:pt x="2289" y="2563"/>
                  </a:lnTo>
                  <a:lnTo>
                    <a:pt x="2271" y="1754"/>
                  </a:lnTo>
                  <a:lnTo>
                    <a:pt x="222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6920282" y="2826891"/>
              <a:ext cx="152437" cy="441650"/>
            </a:xfrm>
            <a:custGeom>
              <a:avLst/>
              <a:gdLst/>
              <a:ahLst/>
              <a:cxnLst/>
              <a:rect l="l" t="t" r="r" b="b"/>
              <a:pathLst>
                <a:path w="1937" h="5612" extrusionOk="0">
                  <a:moveTo>
                    <a:pt x="1778" y="0"/>
                  </a:moveTo>
                  <a:lnTo>
                    <a:pt x="1" y="50"/>
                  </a:lnTo>
                  <a:lnTo>
                    <a:pt x="418" y="5611"/>
                  </a:lnTo>
                  <a:lnTo>
                    <a:pt x="1936" y="5611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7043837" y="2210611"/>
              <a:ext cx="93571" cy="63745"/>
            </a:xfrm>
            <a:custGeom>
              <a:avLst/>
              <a:gdLst/>
              <a:ahLst/>
              <a:cxnLst/>
              <a:rect l="l" t="t" r="r" b="b"/>
              <a:pathLst>
                <a:path w="1189" h="810" extrusionOk="0">
                  <a:moveTo>
                    <a:pt x="0" y="1"/>
                  </a:moveTo>
                  <a:lnTo>
                    <a:pt x="18" y="810"/>
                  </a:lnTo>
                  <a:lnTo>
                    <a:pt x="1189" y="790"/>
                  </a:lnTo>
                  <a:lnTo>
                    <a:pt x="1183" y="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6875503" y="2210611"/>
              <a:ext cx="169829" cy="74763"/>
            </a:xfrm>
            <a:custGeom>
              <a:avLst/>
              <a:gdLst/>
              <a:ahLst/>
              <a:cxnLst/>
              <a:rect l="l" t="t" r="r" b="b"/>
              <a:pathLst>
                <a:path w="2158" h="950" extrusionOk="0">
                  <a:moveTo>
                    <a:pt x="2139" y="1"/>
                  </a:moveTo>
                  <a:lnTo>
                    <a:pt x="0" y="209"/>
                  </a:lnTo>
                  <a:lnTo>
                    <a:pt x="58" y="950"/>
                  </a:lnTo>
                  <a:lnTo>
                    <a:pt x="2157" y="810"/>
                  </a:lnTo>
                  <a:lnTo>
                    <a:pt x="2139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7062724" y="2868207"/>
              <a:ext cx="80665" cy="387900"/>
            </a:xfrm>
            <a:custGeom>
              <a:avLst/>
              <a:gdLst/>
              <a:ahLst/>
              <a:cxnLst/>
              <a:rect l="l" t="t" r="r" b="b"/>
              <a:pathLst>
                <a:path w="1025" h="4929" extrusionOk="0">
                  <a:moveTo>
                    <a:pt x="1025" y="0"/>
                  </a:moveTo>
                  <a:lnTo>
                    <a:pt x="0" y="215"/>
                  </a:lnTo>
                  <a:lnTo>
                    <a:pt x="120" y="4928"/>
                  </a:lnTo>
                  <a:lnTo>
                    <a:pt x="1007" y="4928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7118993" y="2426635"/>
              <a:ext cx="574964" cy="839388"/>
            </a:xfrm>
            <a:custGeom>
              <a:avLst/>
              <a:gdLst/>
              <a:ahLst/>
              <a:cxnLst/>
              <a:rect l="l" t="t" r="r" b="b"/>
              <a:pathLst>
                <a:path w="7306" h="10666" extrusionOk="0">
                  <a:moveTo>
                    <a:pt x="7305" y="0"/>
                  </a:moveTo>
                  <a:lnTo>
                    <a:pt x="5947" y="170"/>
                  </a:lnTo>
                  <a:lnTo>
                    <a:pt x="5863" y="184"/>
                  </a:lnTo>
                  <a:lnTo>
                    <a:pt x="4674" y="330"/>
                  </a:lnTo>
                  <a:lnTo>
                    <a:pt x="4586" y="336"/>
                  </a:lnTo>
                  <a:lnTo>
                    <a:pt x="3472" y="474"/>
                  </a:lnTo>
                  <a:lnTo>
                    <a:pt x="3384" y="488"/>
                  </a:lnTo>
                  <a:lnTo>
                    <a:pt x="1430" y="728"/>
                  </a:lnTo>
                  <a:lnTo>
                    <a:pt x="1499" y="5282"/>
                  </a:lnTo>
                  <a:lnTo>
                    <a:pt x="0" y="5378"/>
                  </a:lnTo>
                  <a:lnTo>
                    <a:pt x="12" y="10665"/>
                  </a:lnTo>
                  <a:lnTo>
                    <a:pt x="7281" y="10665"/>
                  </a:lnTo>
                  <a:lnTo>
                    <a:pt x="7305" y="0"/>
                  </a:ln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7128909" y="2438125"/>
              <a:ext cx="552142" cy="626826"/>
            </a:xfrm>
            <a:custGeom>
              <a:avLst/>
              <a:gdLst/>
              <a:ahLst/>
              <a:cxnLst/>
              <a:rect l="l" t="t" r="r" b="b"/>
              <a:pathLst>
                <a:path w="7016" h="7965" extrusionOk="0">
                  <a:moveTo>
                    <a:pt x="7015" y="0"/>
                  </a:moveTo>
                  <a:lnTo>
                    <a:pt x="1468" y="696"/>
                  </a:lnTo>
                  <a:lnTo>
                    <a:pt x="1486" y="5270"/>
                  </a:lnTo>
                  <a:lnTo>
                    <a:pt x="0" y="5332"/>
                  </a:lnTo>
                  <a:lnTo>
                    <a:pt x="0" y="7913"/>
                  </a:lnTo>
                  <a:lnTo>
                    <a:pt x="6927" y="7964"/>
                  </a:ln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7691989" y="2426635"/>
              <a:ext cx="159756" cy="839388"/>
            </a:xfrm>
            <a:custGeom>
              <a:avLst/>
              <a:gdLst/>
              <a:ahLst/>
              <a:cxnLst/>
              <a:rect l="l" t="t" r="r" b="b"/>
              <a:pathLst>
                <a:path w="2030" h="10666" extrusionOk="0">
                  <a:moveTo>
                    <a:pt x="24" y="0"/>
                  </a:moveTo>
                  <a:lnTo>
                    <a:pt x="0" y="10665"/>
                  </a:lnTo>
                  <a:lnTo>
                    <a:pt x="1960" y="10665"/>
                  </a:lnTo>
                  <a:lnTo>
                    <a:pt x="2030" y="538"/>
                  </a:lnTo>
                  <a:lnTo>
                    <a:pt x="1373" y="36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7726222" y="2444579"/>
              <a:ext cx="89715" cy="810899"/>
            </a:xfrm>
            <a:custGeom>
              <a:avLst/>
              <a:gdLst/>
              <a:ahLst/>
              <a:cxnLst/>
              <a:rect l="l" t="t" r="r" b="b"/>
              <a:pathLst>
                <a:path w="1140" h="10304" extrusionOk="0">
                  <a:moveTo>
                    <a:pt x="482" y="0"/>
                  </a:moveTo>
                  <a:lnTo>
                    <a:pt x="1" y="10304"/>
                  </a:lnTo>
                  <a:lnTo>
                    <a:pt x="1070" y="10304"/>
                  </a:lnTo>
                  <a:lnTo>
                    <a:pt x="1139" y="178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450025">
                <a:alpha val="518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7580396" y="2440014"/>
              <a:ext cx="12592" cy="826009"/>
            </a:xfrm>
            <a:custGeom>
              <a:avLst/>
              <a:gdLst/>
              <a:ahLst/>
              <a:cxnLst/>
              <a:rect l="l" t="t" r="r" b="b"/>
              <a:pathLst>
                <a:path w="160" h="10496" extrusionOk="0">
                  <a:moveTo>
                    <a:pt x="84" y="0"/>
                  </a:moveTo>
                  <a:lnTo>
                    <a:pt x="0" y="14"/>
                  </a:lnTo>
                  <a:lnTo>
                    <a:pt x="76" y="10495"/>
                  </a:lnTo>
                  <a:lnTo>
                    <a:pt x="160" y="1049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7479899" y="2452527"/>
              <a:ext cx="12985" cy="813496"/>
            </a:xfrm>
            <a:custGeom>
              <a:avLst/>
              <a:gdLst/>
              <a:ahLst/>
              <a:cxnLst/>
              <a:rect l="l" t="t" r="r" b="b"/>
              <a:pathLst>
                <a:path w="165" h="10337" extrusionOk="0">
                  <a:moveTo>
                    <a:pt x="88" y="1"/>
                  </a:moveTo>
                  <a:lnTo>
                    <a:pt x="0" y="7"/>
                  </a:lnTo>
                  <a:lnTo>
                    <a:pt x="82" y="10336"/>
                  </a:lnTo>
                  <a:lnTo>
                    <a:pt x="164" y="10336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7385305" y="2463938"/>
              <a:ext cx="12434" cy="802085"/>
            </a:xfrm>
            <a:custGeom>
              <a:avLst/>
              <a:gdLst/>
              <a:ahLst/>
              <a:cxnLst/>
              <a:rect l="l" t="t" r="r" b="b"/>
              <a:pathLst>
                <a:path w="158" h="10192" extrusionOk="0">
                  <a:moveTo>
                    <a:pt x="88" y="0"/>
                  </a:moveTo>
                  <a:lnTo>
                    <a:pt x="0" y="14"/>
                  </a:lnTo>
                  <a:lnTo>
                    <a:pt x="82" y="10191"/>
                  </a:lnTo>
                  <a:lnTo>
                    <a:pt x="158" y="1019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7597788" y="2448041"/>
              <a:ext cx="82790" cy="227042"/>
            </a:xfrm>
            <a:custGeom>
              <a:avLst/>
              <a:gdLst/>
              <a:ahLst/>
              <a:cxnLst/>
              <a:rect l="l" t="t" r="r" b="b"/>
              <a:pathLst>
                <a:path w="1052" h="2885" extrusionOk="0">
                  <a:moveTo>
                    <a:pt x="1051" y="0"/>
                  </a:moveTo>
                  <a:lnTo>
                    <a:pt x="1" y="108"/>
                  </a:lnTo>
                  <a:lnTo>
                    <a:pt x="71" y="2885"/>
                  </a:lnTo>
                  <a:lnTo>
                    <a:pt x="1019" y="2841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7495324" y="2458508"/>
              <a:ext cx="76179" cy="222557"/>
            </a:xfrm>
            <a:custGeom>
              <a:avLst/>
              <a:gdLst/>
              <a:ahLst/>
              <a:cxnLst/>
              <a:rect l="l" t="t" r="r" b="b"/>
              <a:pathLst>
                <a:path w="968" h="2828" extrusionOk="0">
                  <a:moveTo>
                    <a:pt x="967" y="1"/>
                  </a:moveTo>
                  <a:lnTo>
                    <a:pt x="0" y="107"/>
                  </a:lnTo>
                  <a:lnTo>
                    <a:pt x="64" y="2828"/>
                  </a:lnTo>
                  <a:lnTo>
                    <a:pt x="937" y="2784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7401753" y="2469368"/>
              <a:ext cx="69726" cy="217205"/>
            </a:xfrm>
            <a:custGeom>
              <a:avLst/>
              <a:gdLst/>
              <a:ahLst/>
              <a:cxnLst/>
              <a:rect l="l" t="t" r="r" b="b"/>
              <a:pathLst>
                <a:path w="886" h="2760" extrusionOk="0">
                  <a:moveTo>
                    <a:pt x="886" y="1"/>
                  </a:moveTo>
                  <a:lnTo>
                    <a:pt x="1" y="103"/>
                  </a:lnTo>
                  <a:lnTo>
                    <a:pt x="57" y="2759"/>
                  </a:lnTo>
                  <a:lnTo>
                    <a:pt x="854" y="2721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7249394" y="2486839"/>
              <a:ext cx="123555" cy="161881"/>
            </a:xfrm>
            <a:custGeom>
              <a:avLst/>
              <a:gdLst/>
              <a:ahLst/>
              <a:cxnLst/>
              <a:rect l="l" t="t" r="r" b="b"/>
              <a:pathLst>
                <a:path w="1570" h="2057" extrusionOk="0">
                  <a:moveTo>
                    <a:pt x="1549" y="1"/>
                  </a:moveTo>
                  <a:lnTo>
                    <a:pt x="1" y="190"/>
                  </a:lnTo>
                  <a:lnTo>
                    <a:pt x="45" y="2056"/>
                  </a:lnTo>
                  <a:lnTo>
                    <a:pt x="183" y="2050"/>
                  </a:lnTo>
                  <a:lnTo>
                    <a:pt x="1569" y="1980"/>
                  </a:lnTo>
                  <a:lnTo>
                    <a:pt x="1557" y="216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7263796" y="2503838"/>
              <a:ext cx="109153" cy="144410"/>
            </a:xfrm>
            <a:custGeom>
              <a:avLst/>
              <a:gdLst/>
              <a:ahLst/>
              <a:cxnLst/>
              <a:rect l="l" t="t" r="r" b="b"/>
              <a:pathLst>
                <a:path w="1387" h="1835" extrusionOk="0">
                  <a:moveTo>
                    <a:pt x="1374" y="0"/>
                  </a:moveTo>
                  <a:lnTo>
                    <a:pt x="128" y="120"/>
                  </a:lnTo>
                  <a:lnTo>
                    <a:pt x="0" y="1834"/>
                  </a:lnTo>
                  <a:lnTo>
                    <a:pt x="1386" y="1764"/>
                  </a:lnTo>
                  <a:lnTo>
                    <a:pt x="1380" y="1095"/>
                  </a:lnTo>
                  <a:lnTo>
                    <a:pt x="1374" y="120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7615731" y="2465906"/>
              <a:ext cx="44385" cy="66263"/>
            </a:xfrm>
            <a:custGeom>
              <a:avLst/>
              <a:gdLst/>
              <a:ahLst/>
              <a:cxnLst/>
              <a:rect l="l" t="t" r="r" b="b"/>
              <a:pathLst>
                <a:path w="564" h="842" extrusionOk="0">
                  <a:moveTo>
                    <a:pt x="552" y="1"/>
                  </a:moveTo>
                  <a:cubicBezTo>
                    <a:pt x="552" y="1"/>
                    <a:pt x="432" y="13"/>
                    <a:pt x="310" y="27"/>
                  </a:cubicBezTo>
                  <a:cubicBezTo>
                    <a:pt x="292" y="51"/>
                    <a:pt x="266" y="83"/>
                    <a:pt x="266" y="103"/>
                  </a:cubicBezTo>
                  <a:cubicBezTo>
                    <a:pt x="248" y="77"/>
                    <a:pt x="228" y="51"/>
                    <a:pt x="210" y="33"/>
                  </a:cubicBezTo>
                  <a:cubicBezTo>
                    <a:pt x="134" y="37"/>
                    <a:pt x="67" y="41"/>
                    <a:pt x="30" y="41"/>
                  </a:cubicBezTo>
                  <a:cubicBezTo>
                    <a:pt x="15" y="41"/>
                    <a:pt x="5" y="41"/>
                    <a:pt x="1" y="39"/>
                  </a:cubicBezTo>
                  <a:lnTo>
                    <a:pt x="1" y="39"/>
                  </a:lnTo>
                  <a:lnTo>
                    <a:pt x="20" y="842"/>
                  </a:lnTo>
                  <a:lnTo>
                    <a:pt x="216" y="842"/>
                  </a:lnTo>
                  <a:cubicBezTo>
                    <a:pt x="228" y="804"/>
                    <a:pt x="242" y="766"/>
                    <a:pt x="272" y="754"/>
                  </a:cubicBezTo>
                  <a:cubicBezTo>
                    <a:pt x="286" y="760"/>
                    <a:pt x="292" y="804"/>
                    <a:pt x="304" y="842"/>
                  </a:cubicBezTo>
                  <a:lnTo>
                    <a:pt x="564" y="83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rgbClr val="F0D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7510276" y="2478340"/>
              <a:ext cx="44858" cy="66893"/>
            </a:xfrm>
            <a:custGeom>
              <a:avLst/>
              <a:gdLst/>
              <a:ahLst/>
              <a:cxnLst/>
              <a:rect l="l" t="t" r="r" b="b"/>
              <a:pathLst>
                <a:path w="570" h="850" extrusionOk="0">
                  <a:moveTo>
                    <a:pt x="557" y="1"/>
                  </a:moveTo>
                  <a:cubicBezTo>
                    <a:pt x="557" y="1"/>
                    <a:pt x="436" y="14"/>
                    <a:pt x="310" y="27"/>
                  </a:cubicBezTo>
                  <a:cubicBezTo>
                    <a:pt x="292" y="59"/>
                    <a:pt x="272" y="90"/>
                    <a:pt x="272" y="103"/>
                  </a:cubicBezTo>
                  <a:cubicBezTo>
                    <a:pt x="254" y="83"/>
                    <a:pt x="234" y="59"/>
                    <a:pt x="216" y="33"/>
                  </a:cubicBezTo>
                  <a:cubicBezTo>
                    <a:pt x="138" y="41"/>
                    <a:pt x="66" y="48"/>
                    <a:pt x="28" y="48"/>
                  </a:cubicBezTo>
                  <a:cubicBezTo>
                    <a:pt x="13" y="48"/>
                    <a:pt x="3" y="47"/>
                    <a:pt x="0" y="45"/>
                  </a:cubicBezTo>
                  <a:lnTo>
                    <a:pt x="0" y="45"/>
                  </a:lnTo>
                  <a:lnTo>
                    <a:pt x="26" y="849"/>
                  </a:lnTo>
                  <a:lnTo>
                    <a:pt x="216" y="849"/>
                  </a:lnTo>
                  <a:cubicBezTo>
                    <a:pt x="234" y="811"/>
                    <a:pt x="246" y="774"/>
                    <a:pt x="278" y="760"/>
                  </a:cubicBezTo>
                  <a:cubicBezTo>
                    <a:pt x="284" y="766"/>
                    <a:pt x="298" y="804"/>
                    <a:pt x="310" y="849"/>
                  </a:cubicBezTo>
                  <a:lnTo>
                    <a:pt x="569" y="836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rgbClr val="F0D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7413085" y="2488885"/>
              <a:ext cx="44936" cy="66735"/>
            </a:xfrm>
            <a:custGeom>
              <a:avLst/>
              <a:gdLst/>
              <a:ahLst/>
              <a:cxnLst/>
              <a:rect l="l" t="t" r="r" b="b"/>
              <a:pathLst>
                <a:path w="571" h="848" extrusionOk="0">
                  <a:moveTo>
                    <a:pt x="552" y="0"/>
                  </a:moveTo>
                  <a:cubicBezTo>
                    <a:pt x="552" y="0"/>
                    <a:pt x="438" y="13"/>
                    <a:pt x="312" y="25"/>
                  </a:cubicBezTo>
                  <a:cubicBezTo>
                    <a:pt x="292" y="57"/>
                    <a:pt x="274" y="88"/>
                    <a:pt x="266" y="101"/>
                  </a:cubicBezTo>
                  <a:cubicBezTo>
                    <a:pt x="248" y="76"/>
                    <a:pt x="236" y="57"/>
                    <a:pt x="216" y="32"/>
                  </a:cubicBezTo>
                  <a:cubicBezTo>
                    <a:pt x="140" y="37"/>
                    <a:pt x="71" y="41"/>
                    <a:pt x="32" y="41"/>
                  </a:cubicBezTo>
                  <a:cubicBezTo>
                    <a:pt x="16" y="41"/>
                    <a:pt x="5" y="40"/>
                    <a:pt x="1" y="38"/>
                  </a:cubicBezTo>
                  <a:lnTo>
                    <a:pt x="1" y="38"/>
                  </a:lnTo>
                  <a:lnTo>
                    <a:pt x="27" y="841"/>
                  </a:lnTo>
                  <a:lnTo>
                    <a:pt x="216" y="848"/>
                  </a:lnTo>
                  <a:cubicBezTo>
                    <a:pt x="229" y="804"/>
                    <a:pt x="248" y="766"/>
                    <a:pt x="280" y="753"/>
                  </a:cubicBezTo>
                  <a:cubicBezTo>
                    <a:pt x="286" y="766"/>
                    <a:pt x="298" y="804"/>
                    <a:pt x="304" y="848"/>
                  </a:cubicBezTo>
                  <a:lnTo>
                    <a:pt x="570" y="829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F0D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7421584" y="2910468"/>
              <a:ext cx="31007" cy="85151"/>
            </a:xfrm>
            <a:custGeom>
              <a:avLst/>
              <a:gdLst/>
              <a:ahLst/>
              <a:cxnLst/>
              <a:rect l="l" t="t" r="r" b="b"/>
              <a:pathLst>
                <a:path w="394" h="1082" extrusionOk="0">
                  <a:moveTo>
                    <a:pt x="216" y="1"/>
                  </a:moveTo>
                  <a:lnTo>
                    <a:pt x="1" y="19"/>
                  </a:lnTo>
                  <a:lnTo>
                    <a:pt x="1" y="1038"/>
                  </a:lnTo>
                  <a:lnTo>
                    <a:pt x="166" y="1082"/>
                  </a:lnTo>
                  <a:cubicBezTo>
                    <a:pt x="166" y="1082"/>
                    <a:pt x="348" y="1038"/>
                    <a:pt x="368" y="526"/>
                  </a:cubicBezTo>
                  <a:cubicBezTo>
                    <a:pt x="394" y="13"/>
                    <a:pt x="216" y="1"/>
                    <a:pt x="216" y="1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7404113" y="2911885"/>
              <a:ext cx="35493" cy="80271"/>
            </a:xfrm>
            <a:custGeom>
              <a:avLst/>
              <a:gdLst/>
              <a:ahLst/>
              <a:cxnLst/>
              <a:rect l="l" t="t" r="r" b="b"/>
              <a:pathLst>
                <a:path w="451" h="1020" extrusionOk="0">
                  <a:moveTo>
                    <a:pt x="218" y="1"/>
                  </a:moveTo>
                  <a:cubicBezTo>
                    <a:pt x="100" y="1"/>
                    <a:pt x="1" y="221"/>
                    <a:pt x="1" y="502"/>
                  </a:cubicBezTo>
                  <a:cubicBezTo>
                    <a:pt x="1" y="780"/>
                    <a:pt x="103" y="1014"/>
                    <a:pt x="223" y="1020"/>
                  </a:cubicBezTo>
                  <a:cubicBezTo>
                    <a:pt x="224" y="1020"/>
                    <a:pt x="226" y="1020"/>
                    <a:pt x="228" y="1020"/>
                  </a:cubicBezTo>
                  <a:cubicBezTo>
                    <a:pt x="353" y="1020"/>
                    <a:pt x="450" y="794"/>
                    <a:pt x="450" y="520"/>
                  </a:cubicBezTo>
                  <a:cubicBezTo>
                    <a:pt x="450" y="236"/>
                    <a:pt x="350" y="9"/>
                    <a:pt x="223" y="1"/>
                  </a:cubicBezTo>
                  <a:cubicBezTo>
                    <a:pt x="221" y="1"/>
                    <a:pt x="219" y="1"/>
                    <a:pt x="218" y="1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7408678" y="2718839"/>
              <a:ext cx="53829" cy="156372"/>
            </a:xfrm>
            <a:custGeom>
              <a:avLst/>
              <a:gdLst/>
              <a:ahLst/>
              <a:cxnLst/>
              <a:rect l="l" t="t" r="r" b="b"/>
              <a:pathLst>
                <a:path w="684" h="1987" extrusionOk="0">
                  <a:moveTo>
                    <a:pt x="684" y="1"/>
                  </a:moveTo>
                  <a:lnTo>
                    <a:pt x="1" y="25"/>
                  </a:lnTo>
                  <a:lnTo>
                    <a:pt x="19" y="974"/>
                  </a:lnTo>
                  <a:lnTo>
                    <a:pt x="45" y="1968"/>
                  </a:lnTo>
                  <a:lnTo>
                    <a:pt x="83" y="1968"/>
                  </a:lnTo>
                  <a:lnTo>
                    <a:pt x="678" y="1987"/>
                  </a:lnTo>
                  <a:lnTo>
                    <a:pt x="678" y="1335"/>
                  </a:lnTo>
                  <a:lnTo>
                    <a:pt x="684" y="550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7408206" y="2815401"/>
              <a:ext cx="41867" cy="72795"/>
            </a:xfrm>
            <a:custGeom>
              <a:avLst/>
              <a:gdLst/>
              <a:ahLst/>
              <a:cxnLst/>
              <a:rect l="l" t="t" r="r" b="b"/>
              <a:pathLst>
                <a:path w="532" h="925" extrusionOk="0">
                  <a:moveTo>
                    <a:pt x="480" y="0"/>
                  </a:moveTo>
                  <a:cubicBezTo>
                    <a:pt x="456" y="228"/>
                    <a:pt x="412" y="468"/>
                    <a:pt x="360" y="690"/>
                  </a:cubicBezTo>
                  <a:cubicBezTo>
                    <a:pt x="342" y="760"/>
                    <a:pt x="322" y="835"/>
                    <a:pt x="272" y="861"/>
                  </a:cubicBezTo>
                  <a:cubicBezTo>
                    <a:pt x="255" y="871"/>
                    <a:pt x="237" y="875"/>
                    <a:pt x="218" y="875"/>
                  </a:cubicBezTo>
                  <a:cubicBezTo>
                    <a:pt x="175" y="875"/>
                    <a:pt x="129" y="854"/>
                    <a:pt x="89" y="835"/>
                  </a:cubicBezTo>
                  <a:cubicBezTo>
                    <a:pt x="70" y="829"/>
                    <a:pt x="57" y="817"/>
                    <a:pt x="39" y="817"/>
                  </a:cubicBezTo>
                  <a:cubicBezTo>
                    <a:pt x="25" y="817"/>
                    <a:pt x="13" y="842"/>
                    <a:pt x="1" y="855"/>
                  </a:cubicBezTo>
                  <a:cubicBezTo>
                    <a:pt x="57" y="867"/>
                    <a:pt x="108" y="899"/>
                    <a:pt x="158" y="911"/>
                  </a:cubicBezTo>
                  <a:cubicBezTo>
                    <a:pt x="179" y="920"/>
                    <a:pt x="203" y="924"/>
                    <a:pt x="226" y="924"/>
                  </a:cubicBezTo>
                  <a:cubicBezTo>
                    <a:pt x="259" y="924"/>
                    <a:pt x="291" y="915"/>
                    <a:pt x="316" y="893"/>
                  </a:cubicBezTo>
                  <a:cubicBezTo>
                    <a:pt x="348" y="867"/>
                    <a:pt x="366" y="810"/>
                    <a:pt x="386" y="766"/>
                  </a:cubicBezTo>
                  <a:cubicBezTo>
                    <a:pt x="462" y="526"/>
                    <a:pt x="512" y="272"/>
                    <a:pt x="532" y="13"/>
                  </a:cubicBezTo>
                  <a:cubicBezTo>
                    <a:pt x="512" y="7"/>
                    <a:pt x="500" y="7"/>
                    <a:pt x="480" y="0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7424575" y="2806430"/>
              <a:ext cx="12513" cy="64847"/>
            </a:xfrm>
            <a:custGeom>
              <a:avLst/>
              <a:gdLst/>
              <a:ahLst/>
              <a:cxnLst/>
              <a:rect l="l" t="t" r="r" b="b"/>
              <a:pathLst>
                <a:path w="159" h="824" extrusionOk="0">
                  <a:moveTo>
                    <a:pt x="52" y="1"/>
                  </a:moveTo>
                  <a:cubicBezTo>
                    <a:pt x="14" y="272"/>
                    <a:pt x="1" y="538"/>
                    <a:pt x="20" y="817"/>
                  </a:cubicBezTo>
                  <a:cubicBezTo>
                    <a:pt x="32" y="817"/>
                    <a:pt x="45" y="823"/>
                    <a:pt x="58" y="823"/>
                  </a:cubicBezTo>
                  <a:cubicBezTo>
                    <a:pt x="58" y="564"/>
                    <a:pt x="90" y="304"/>
                    <a:pt x="158" y="64"/>
                  </a:cubicBezTo>
                  <a:cubicBezTo>
                    <a:pt x="120" y="39"/>
                    <a:pt x="96" y="7"/>
                    <a:pt x="52" y="1"/>
                  </a:cubicBezTo>
                  <a:close/>
                </a:path>
              </a:pathLst>
            </a:custGeom>
            <a:solidFill>
              <a:srgbClr val="F0D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7334466" y="2887567"/>
              <a:ext cx="120092" cy="335094"/>
            </a:xfrm>
            <a:custGeom>
              <a:avLst/>
              <a:gdLst/>
              <a:ahLst/>
              <a:cxnLst/>
              <a:rect l="l" t="t" r="r" b="b"/>
              <a:pathLst>
                <a:path w="1526" h="4258" extrusionOk="0">
                  <a:moveTo>
                    <a:pt x="526" y="0"/>
                  </a:moveTo>
                  <a:cubicBezTo>
                    <a:pt x="526" y="753"/>
                    <a:pt x="462" y="1512"/>
                    <a:pt x="267" y="2183"/>
                  </a:cubicBezTo>
                  <a:cubicBezTo>
                    <a:pt x="103" y="2739"/>
                    <a:pt x="1" y="3354"/>
                    <a:pt x="311" y="3891"/>
                  </a:cubicBezTo>
                  <a:cubicBezTo>
                    <a:pt x="393" y="4030"/>
                    <a:pt x="500" y="4163"/>
                    <a:pt x="646" y="4227"/>
                  </a:cubicBezTo>
                  <a:cubicBezTo>
                    <a:pt x="698" y="4248"/>
                    <a:pt x="748" y="4258"/>
                    <a:pt x="795" y="4258"/>
                  </a:cubicBezTo>
                  <a:cubicBezTo>
                    <a:pt x="1083" y="4258"/>
                    <a:pt x="1269" y="3895"/>
                    <a:pt x="1329" y="3644"/>
                  </a:cubicBezTo>
                  <a:cubicBezTo>
                    <a:pt x="1455" y="3132"/>
                    <a:pt x="1291" y="2537"/>
                    <a:pt x="1165" y="2026"/>
                  </a:cubicBezTo>
                  <a:cubicBezTo>
                    <a:pt x="1076" y="1658"/>
                    <a:pt x="988" y="1259"/>
                    <a:pt x="1127" y="911"/>
                  </a:cubicBezTo>
                  <a:cubicBezTo>
                    <a:pt x="1159" y="835"/>
                    <a:pt x="1203" y="747"/>
                    <a:pt x="1177" y="665"/>
                  </a:cubicBezTo>
                  <a:cubicBezTo>
                    <a:pt x="1165" y="640"/>
                    <a:pt x="1146" y="608"/>
                    <a:pt x="1114" y="602"/>
                  </a:cubicBezTo>
                  <a:cubicBezTo>
                    <a:pt x="1109" y="600"/>
                    <a:pt x="1104" y="600"/>
                    <a:pt x="1100" y="600"/>
                  </a:cubicBezTo>
                  <a:cubicBezTo>
                    <a:pt x="1057" y="600"/>
                    <a:pt x="1024" y="650"/>
                    <a:pt x="1007" y="690"/>
                  </a:cubicBezTo>
                  <a:cubicBezTo>
                    <a:pt x="918" y="905"/>
                    <a:pt x="906" y="1145"/>
                    <a:pt x="924" y="1380"/>
                  </a:cubicBezTo>
                  <a:cubicBezTo>
                    <a:pt x="1000" y="2202"/>
                    <a:pt x="1525" y="3069"/>
                    <a:pt x="1108" y="3853"/>
                  </a:cubicBezTo>
                  <a:cubicBezTo>
                    <a:pt x="1057" y="3954"/>
                    <a:pt x="969" y="4037"/>
                    <a:pt x="856" y="4061"/>
                  </a:cubicBezTo>
                  <a:cubicBezTo>
                    <a:pt x="839" y="4064"/>
                    <a:pt x="823" y="4065"/>
                    <a:pt x="807" y="4065"/>
                  </a:cubicBezTo>
                  <a:cubicBezTo>
                    <a:pt x="671" y="4065"/>
                    <a:pt x="534" y="3973"/>
                    <a:pt x="444" y="3866"/>
                  </a:cubicBezTo>
                  <a:cubicBezTo>
                    <a:pt x="286" y="3664"/>
                    <a:pt x="223" y="3410"/>
                    <a:pt x="223" y="3157"/>
                  </a:cubicBezTo>
                  <a:cubicBezTo>
                    <a:pt x="223" y="2911"/>
                    <a:pt x="286" y="2671"/>
                    <a:pt x="349" y="2435"/>
                  </a:cubicBezTo>
                  <a:cubicBezTo>
                    <a:pt x="424" y="2170"/>
                    <a:pt x="494" y="1904"/>
                    <a:pt x="526" y="1632"/>
                  </a:cubicBezTo>
                  <a:cubicBezTo>
                    <a:pt x="590" y="1121"/>
                    <a:pt x="658" y="614"/>
                    <a:pt x="628" y="44"/>
                  </a:cubicBezTo>
                  <a:cubicBezTo>
                    <a:pt x="596" y="32"/>
                    <a:pt x="564" y="14"/>
                    <a:pt x="526" y="0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7358390" y="2762595"/>
              <a:ext cx="104117" cy="123634"/>
            </a:xfrm>
            <a:custGeom>
              <a:avLst/>
              <a:gdLst/>
              <a:ahLst/>
              <a:cxnLst/>
              <a:rect l="l" t="t" r="r" b="b"/>
              <a:pathLst>
                <a:path w="1323" h="1571" extrusionOk="0">
                  <a:moveTo>
                    <a:pt x="1323" y="0"/>
                  </a:moveTo>
                  <a:lnTo>
                    <a:pt x="1323" y="0"/>
                  </a:lnTo>
                  <a:cubicBezTo>
                    <a:pt x="1323" y="0"/>
                    <a:pt x="1101" y="26"/>
                    <a:pt x="867" y="90"/>
                  </a:cubicBezTo>
                  <a:cubicBezTo>
                    <a:pt x="627" y="152"/>
                    <a:pt x="0" y="1039"/>
                    <a:pt x="140" y="1298"/>
                  </a:cubicBezTo>
                  <a:cubicBezTo>
                    <a:pt x="274" y="1560"/>
                    <a:pt x="553" y="1570"/>
                    <a:pt x="596" y="1570"/>
                  </a:cubicBezTo>
                  <a:cubicBezTo>
                    <a:pt x="600" y="1570"/>
                    <a:pt x="602" y="1570"/>
                    <a:pt x="602" y="1570"/>
                  </a:cubicBezTo>
                  <a:lnTo>
                    <a:pt x="1323" y="0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7375389" y="2762595"/>
              <a:ext cx="87118" cy="123791"/>
            </a:xfrm>
            <a:custGeom>
              <a:avLst/>
              <a:gdLst/>
              <a:ahLst/>
              <a:cxnLst/>
              <a:rect l="l" t="t" r="r" b="b"/>
              <a:pathLst>
                <a:path w="1107" h="1573" extrusionOk="0">
                  <a:moveTo>
                    <a:pt x="1101" y="0"/>
                  </a:moveTo>
                  <a:cubicBezTo>
                    <a:pt x="1025" y="26"/>
                    <a:pt x="981" y="26"/>
                    <a:pt x="923" y="52"/>
                  </a:cubicBezTo>
                  <a:cubicBezTo>
                    <a:pt x="873" y="70"/>
                    <a:pt x="815" y="96"/>
                    <a:pt x="771" y="128"/>
                  </a:cubicBezTo>
                  <a:cubicBezTo>
                    <a:pt x="765" y="128"/>
                    <a:pt x="759" y="134"/>
                    <a:pt x="753" y="140"/>
                  </a:cubicBezTo>
                  <a:cubicBezTo>
                    <a:pt x="556" y="260"/>
                    <a:pt x="404" y="456"/>
                    <a:pt x="284" y="640"/>
                  </a:cubicBezTo>
                  <a:cubicBezTo>
                    <a:pt x="260" y="684"/>
                    <a:pt x="234" y="722"/>
                    <a:pt x="208" y="767"/>
                  </a:cubicBezTo>
                  <a:cubicBezTo>
                    <a:pt x="176" y="829"/>
                    <a:pt x="146" y="899"/>
                    <a:pt x="114" y="969"/>
                  </a:cubicBezTo>
                  <a:cubicBezTo>
                    <a:pt x="94" y="1025"/>
                    <a:pt x="76" y="1089"/>
                    <a:pt x="56" y="1147"/>
                  </a:cubicBezTo>
                  <a:cubicBezTo>
                    <a:pt x="50" y="1171"/>
                    <a:pt x="0" y="1298"/>
                    <a:pt x="18" y="1317"/>
                  </a:cubicBezTo>
                  <a:cubicBezTo>
                    <a:pt x="82" y="1412"/>
                    <a:pt x="170" y="1481"/>
                    <a:pt x="272" y="1526"/>
                  </a:cubicBezTo>
                  <a:cubicBezTo>
                    <a:pt x="300" y="1537"/>
                    <a:pt x="372" y="1572"/>
                    <a:pt x="406" y="1572"/>
                  </a:cubicBezTo>
                  <a:cubicBezTo>
                    <a:pt x="411" y="1572"/>
                    <a:pt x="414" y="1572"/>
                    <a:pt x="418" y="1570"/>
                  </a:cubicBezTo>
                  <a:cubicBezTo>
                    <a:pt x="449" y="1557"/>
                    <a:pt x="449" y="1481"/>
                    <a:pt x="462" y="1450"/>
                  </a:cubicBezTo>
                  <a:cubicBezTo>
                    <a:pt x="487" y="1380"/>
                    <a:pt x="512" y="1305"/>
                    <a:pt x="544" y="1235"/>
                  </a:cubicBezTo>
                  <a:cubicBezTo>
                    <a:pt x="575" y="1159"/>
                    <a:pt x="607" y="1083"/>
                    <a:pt x="639" y="1013"/>
                  </a:cubicBezTo>
                  <a:cubicBezTo>
                    <a:pt x="677" y="931"/>
                    <a:pt x="727" y="729"/>
                    <a:pt x="835" y="715"/>
                  </a:cubicBezTo>
                  <a:lnTo>
                    <a:pt x="859" y="715"/>
                  </a:lnTo>
                  <a:cubicBezTo>
                    <a:pt x="867" y="715"/>
                    <a:pt x="867" y="715"/>
                    <a:pt x="873" y="722"/>
                  </a:cubicBezTo>
                  <a:cubicBezTo>
                    <a:pt x="905" y="729"/>
                    <a:pt x="961" y="741"/>
                    <a:pt x="1011" y="753"/>
                  </a:cubicBezTo>
                  <a:cubicBezTo>
                    <a:pt x="1063" y="767"/>
                    <a:pt x="1101" y="773"/>
                    <a:pt x="1101" y="779"/>
                  </a:cubicBezTo>
                  <a:lnTo>
                    <a:pt x="1107" y="70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7372398" y="2868680"/>
              <a:ext cx="22429" cy="23373"/>
            </a:xfrm>
            <a:custGeom>
              <a:avLst/>
              <a:gdLst/>
              <a:ahLst/>
              <a:cxnLst/>
              <a:rect l="l" t="t" r="r" b="b"/>
              <a:pathLst>
                <a:path w="285" h="297" extrusionOk="0">
                  <a:moveTo>
                    <a:pt x="32" y="1"/>
                  </a:moveTo>
                  <a:lnTo>
                    <a:pt x="0" y="222"/>
                  </a:lnTo>
                  <a:cubicBezTo>
                    <a:pt x="46" y="268"/>
                    <a:pt x="106" y="297"/>
                    <a:pt x="162" y="297"/>
                  </a:cubicBezTo>
                  <a:cubicBezTo>
                    <a:pt x="183" y="297"/>
                    <a:pt x="203" y="293"/>
                    <a:pt x="222" y="284"/>
                  </a:cubicBezTo>
                  <a:lnTo>
                    <a:pt x="284" y="178"/>
                  </a:lnTo>
                  <a:cubicBezTo>
                    <a:pt x="214" y="108"/>
                    <a:pt x="132" y="64"/>
                    <a:pt x="32" y="1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7391758" y="2772590"/>
              <a:ext cx="49422" cy="87197"/>
            </a:xfrm>
            <a:custGeom>
              <a:avLst/>
              <a:gdLst/>
              <a:ahLst/>
              <a:cxnLst/>
              <a:rect l="l" t="t" r="r" b="b"/>
              <a:pathLst>
                <a:path w="628" h="1108" extrusionOk="0">
                  <a:moveTo>
                    <a:pt x="563" y="1"/>
                  </a:moveTo>
                  <a:cubicBezTo>
                    <a:pt x="557" y="1"/>
                    <a:pt x="551" y="7"/>
                    <a:pt x="545" y="13"/>
                  </a:cubicBezTo>
                  <a:cubicBezTo>
                    <a:pt x="348" y="133"/>
                    <a:pt x="196" y="329"/>
                    <a:pt x="76" y="513"/>
                  </a:cubicBezTo>
                  <a:cubicBezTo>
                    <a:pt x="52" y="557"/>
                    <a:pt x="26" y="595"/>
                    <a:pt x="0" y="640"/>
                  </a:cubicBezTo>
                  <a:cubicBezTo>
                    <a:pt x="102" y="798"/>
                    <a:pt x="216" y="956"/>
                    <a:pt x="336" y="1108"/>
                  </a:cubicBezTo>
                  <a:cubicBezTo>
                    <a:pt x="367" y="1032"/>
                    <a:pt x="399" y="956"/>
                    <a:pt x="431" y="886"/>
                  </a:cubicBezTo>
                  <a:cubicBezTo>
                    <a:pt x="469" y="804"/>
                    <a:pt x="519" y="602"/>
                    <a:pt x="627" y="588"/>
                  </a:cubicBezTo>
                  <a:cubicBezTo>
                    <a:pt x="607" y="393"/>
                    <a:pt x="583" y="197"/>
                    <a:pt x="563" y="1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7625174" y="2903543"/>
              <a:ext cx="30535" cy="85151"/>
            </a:xfrm>
            <a:custGeom>
              <a:avLst/>
              <a:gdLst/>
              <a:ahLst/>
              <a:cxnLst/>
              <a:rect l="l" t="t" r="r" b="b"/>
              <a:pathLst>
                <a:path w="388" h="1082" extrusionOk="0">
                  <a:moveTo>
                    <a:pt x="210" y="1"/>
                  </a:moveTo>
                  <a:lnTo>
                    <a:pt x="0" y="19"/>
                  </a:lnTo>
                  <a:lnTo>
                    <a:pt x="0" y="1038"/>
                  </a:lnTo>
                  <a:lnTo>
                    <a:pt x="160" y="1082"/>
                  </a:lnTo>
                  <a:cubicBezTo>
                    <a:pt x="160" y="1082"/>
                    <a:pt x="350" y="1038"/>
                    <a:pt x="368" y="525"/>
                  </a:cubicBezTo>
                  <a:cubicBezTo>
                    <a:pt x="388" y="13"/>
                    <a:pt x="210" y="1"/>
                    <a:pt x="210" y="1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7607861" y="2904959"/>
              <a:ext cx="34863" cy="80271"/>
            </a:xfrm>
            <a:custGeom>
              <a:avLst/>
              <a:gdLst/>
              <a:ahLst/>
              <a:cxnLst/>
              <a:rect l="l" t="t" r="r" b="b"/>
              <a:pathLst>
                <a:path w="443" h="1020" extrusionOk="0">
                  <a:moveTo>
                    <a:pt x="216" y="1"/>
                  </a:moveTo>
                  <a:cubicBezTo>
                    <a:pt x="98" y="1"/>
                    <a:pt x="0" y="220"/>
                    <a:pt x="0" y="501"/>
                  </a:cubicBezTo>
                  <a:cubicBezTo>
                    <a:pt x="0" y="780"/>
                    <a:pt x="94" y="1014"/>
                    <a:pt x="220" y="1020"/>
                  </a:cubicBezTo>
                  <a:cubicBezTo>
                    <a:pt x="342" y="1020"/>
                    <a:pt x="442" y="798"/>
                    <a:pt x="442" y="520"/>
                  </a:cubicBezTo>
                  <a:cubicBezTo>
                    <a:pt x="442" y="235"/>
                    <a:pt x="348" y="7"/>
                    <a:pt x="220" y="1"/>
                  </a:cubicBezTo>
                  <a:cubicBezTo>
                    <a:pt x="219" y="1"/>
                    <a:pt x="217" y="1"/>
                    <a:pt x="216" y="1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7612268" y="2711835"/>
              <a:ext cx="53829" cy="156451"/>
            </a:xfrm>
            <a:custGeom>
              <a:avLst/>
              <a:gdLst/>
              <a:ahLst/>
              <a:cxnLst/>
              <a:rect l="l" t="t" r="r" b="b"/>
              <a:pathLst>
                <a:path w="684" h="1988" extrusionOk="0">
                  <a:moveTo>
                    <a:pt x="684" y="0"/>
                  </a:moveTo>
                  <a:lnTo>
                    <a:pt x="1" y="20"/>
                  </a:lnTo>
                  <a:lnTo>
                    <a:pt x="20" y="975"/>
                  </a:lnTo>
                  <a:lnTo>
                    <a:pt x="38" y="1968"/>
                  </a:lnTo>
                  <a:lnTo>
                    <a:pt x="82" y="1968"/>
                  </a:lnTo>
                  <a:lnTo>
                    <a:pt x="672" y="1987"/>
                  </a:lnTo>
                  <a:lnTo>
                    <a:pt x="678" y="1336"/>
                  </a:lnTo>
                  <a:lnTo>
                    <a:pt x="684" y="551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7611796" y="2808476"/>
              <a:ext cx="41867" cy="72716"/>
            </a:xfrm>
            <a:custGeom>
              <a:avLst/>
              <a:gdLst/>
              <a:ahLst/>
              <a:cxnLst/>
              <a:rect l="l" t="t" r="r" b="b"/>
              <a:pathLst>
                <a:path w="532" h="924" extrusionOk="0">
                  <a:moveTo>
                    <a:pt x="482" y="0"/>
                  </a:moveTo>
                  <a:cubicBezTo>
                    <a:pt x="456" y="228"/>
                    <a:pt x="412" y="468"/>
                    <a:pt x="360" y="690"/>
                  </a:cubicBezTo>
                  <a:cubicBezTo>
                    <a:pt x="342" y="759"/>
                    <a:pt x="322" y="829"/>
                    <a:pt x="266" y="860"/>
                  </a:cubicBezTo>
                  <a:cubicBezTo>
                    <a:pt x="249" y="869"/>
                    <a:pt x="231" y="873"/>
                    <a:pt x="213" y="873"/>
                  </a:cubicBezTo>
                  <a:cubicBezTo>
                    <a:pt x="171" y="873"/>
                    <a:pt x="129" y="852"/>
                    <a:pt x="88" y="835"/>
                  </a:cubicBezTo>
                  <a:cubicBezTo>
                    <a:pt x="70" y="822"/>
                    <a:pt x="57" y="816"/>
                    <a:pt x="38" y="816"/>
                  </a:cubicBezTo>
                  <a:cubicBezTo>
                    <a:pt x="19" y="816"/>
                    <a:pt x="7" y="841"/>
                    <a:pt x="0" y="854"/>
                  </a:cubicBezTo>
                  <a:cubicBezTo>
                    <a:pt x="51" y="867"/>
                    <a:pt x="102" y="898"/>
                    <a:pt x="158" y="911"/>
                  </a:cubicBezTo>
                  <a:cubicBezTo>
                    <a:pt x="179" y="919"/>
                    <a:pt x="201" y="923"/>
                    <a:pt x="222" y="923"/>
                  </a:cubicBezTo>
                  <a:cubicBezTo>
                    <a:pt x="253" y="923"/>
                    <a:pt x="284" y="914"/>
                    <a:pt x="310" y="892"/>
                  </a:cubicBezTo>
                  <a:cubicBezTo>
                    <a:pt x="348" y="860"/>
                    <a:pt x="368" y="810"/>
                    <a:pt x="386" y="766"/>
                  </a:cubicBezTo>
                  <a:cubicBezTo>
                    <a:pt x="462" y="526"/>
                    <a:pt x="512" y="266"/>
                    <a:pt x="532" y="13"/>
                  </a:cubicBezTo>
                  <a:cubicBezTo>
                    <a:pt x="512" y="6"/>
                    <a:pt x="500" y="6"/>
                    <a:pt x="482" y="0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7628165" y="2799504"/>
              <a:ext cx="12592" cy="64689"/>
            </a:xfrm>
            <a:custGeom>
              <a:avLst/>
              <a:gdLst/>
              <a:ahLst/>
              <a:cxnLst/>
              <a:rect l="l" t="t" r="r" b="b"/>
              <a:pathLst>
                <a:path w="160" h="822" extrusionOk="0">
                  <a:moveTo>
                    <a:pt x="52" y="1"/>
                  </a:moveTo>
                  <a:cubicBezTo>
                    <a:pt x="14" y="266"/>
                    <a:pt x="0" y="538"/>
                    <a:pt x="20" y="816"/>
                  </a:cubicBezTo>
                  <a:cubicBezTo>
                    <a:pt x="32" y="816"/>
                    <a:pt x="46" y="816"/>
                    <a:pt x="58" y="822"/>
                  </a:cubicBezTo>
                  <a:cubicBezTo>
                    <a:pt x="52" y="564"/>
                    <a:pt x="90" y="304"/>
                    <a:pt x="160" y="63"/>
                  </a:cubicBezTo>
                  <a:cubicBezTo>
                    <a:pt x="122" y="32"/>
                    <a:pt x="96" y="7"/>
                    <a:pt x="52" y="1"/>
                  </a:cubicBezTo>
                  <a:close/>
                </a:path>
              </a:pathLst>
            </a:custGeom>
            <a:solidFill>
              <a:srgbClr val="F0D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7537584" y="2880642"/>
              <a:ext cx="120486" cy="334937"/>
            </a:xfrm>
            <a:custGeom>
              <a:avLst/>
              <a:gdLst/>
              <a:ahLst/>
              <a:cxnLst/>
              <a:rect l="l" t="t" r="r" b="b"/>
              <a:pathLst>
                <a:path w="1531" h="4256" extrusionOk="0">
                  <a:moveTo>
                    <a:pt x="532" y="0"/>
                  </a:moveTo>
                  <a:cubicBezTo>
                    <a:pt x="532" y="753"/>
                    <a:pt x="468" y="1512"/>
                    <a:pt x="272" y="2182"/>
                  </a:cubicBezTo>
                  <a:cubicBezTo>
                    <a:pt x="108" y="2733"/>
                    <a:pt x="1" y="3352"/>
                    <a:pt x="316" y="3890"/>
                  </a:cubicBezTo>
                  <a:cubicBezTo>
                    <a:pt x="392" y="4029"/>
                    <a:pt x="506" y="4163"/>
                    <a:pt x="652" y="4225"/>
                  </a:cubicBezTo>
                  <a:cubicBezTo>
                    <a:pt x="704" y="4246"/>
                    <a:pt x="753" y="4256"/>
                    <a:pt x="799" y="4256"/>
                  </a:cubicBezTo>
                  <a:cubicBezTo>
                    <a:pt x="1089" y="4256"/>
                    <a:pt x="1275" y="3888"/>
                    <a:pt x="1335" y="3644"/>
                  </a:cubicBezTo>
                  <a:cubicBezTo>
                    <a:pt x="1463" y="3131"/>
                    <a:pt x="1297" y="2537"/>
                    <a:pt x="1171" y="2024"/>
                  </a:cubicBezTo>
                  <a:cubicBezTo>
                    <a:pt x="1083" y="1658"/>
                    <a:pt x="994" y="1259"/>
                    <a:pt x="1133" y="911"/>
                  </a:cubicBezTo>
                  <a:cubicBezTo>
                    <a:pt x="1165" y="835"/>
                    <a:pt x="1209" y="747"/>
                    <a:pt x="1177" y="664"/>
                  </a:cubicBezTo>
                  <a:cubicBezTo>
                    <a:pt x="1171" y="633"/>
                    <a:pt x="1145" y="608"/>
                    <a:pt x="1121" y="602"/>
                  </a:cubicBezTo>
                  <a:cubicBezTo>
                    <a:pt x="1116" y="600"/>
                    <a:pt x="1111" y="599"/>
                    <a:pt x="1106" y="599"/>
                  </a:cubicBezTo>
                  <a:cubicBezTo>
                    <a:pt x="1062" y="599"/>
                    <a:pt x="1030" y="650"/>
                    <a:pt x="1013" y="690"/>
                  </a:cubicBezTo>
                  <a:cubicBezTo>
                    <a:pt x="924" y="905"/>
                    <a:pt x="905" y="1145"/>
                    <a:pt x="931" y="1379"/>
                  </a:cubicBezTo>
                  <a:cubicBezTo>
                    <a:pt x="1000" y="2196"/>
                    <a:pt x="1531" y="3068"/>
                    <a:pt x="1113" y="3852"/>
                  </a:cubicBezTo>
                  <a:cubicBezTo>
                    <a:pt x="1063" y="3954"/>
                    <a:pt x="975" y="4036"/>
                    <a:pt x="861" y="4055"/>
                  </a:cubicBezTo>
                  <a:cubicBezTo>
                    <a:pt x="842" y="4059"/>
                    <a:pt x="823" y="4061"/>
                    <a:pt x="804" y="4061"/>
                  </a:cubicBezTo>
                  <a:cubicBezTo>
                    <a:pt x="671" y="4061"/>
                    <a:pt x="539" y="3970"/>
                    <a:pt x="450" y="3859"/>
                  </a:cubicBezTo>
                  <a:cubicBezTo>
                    <a:pt x="286" y="3662"/>
                    <a:pt x="222" y="3404"/>
                    <a:pt x="228" y="3157"/>
                  </a:cubicBezTo>
                  <a:cubicBezTo>
                    <a:pt x="228" y="2911"/>
                    <a:pt x="292" y="2669"/>
                    <a:pt x="354" y="2435"/>
                  </a:cubicBezTo>
                  <a:cubicBezTo>
                    <a:pt x="430" y="2170"/>
                    <a:pt x="494" y="1904"/>
                    <a:pt x="532" y="1632"/>
                  </a:cubicBezTo>
                  <a:cubicBezTo>
                    <a:pt x="590" y="1119"/>
                    <a:pt x="658" y="614"/>
                    <a:pt x="634" y="44"/>
                  </a:cubicBezTo>
                  <a:cubicBezTo>
                    <a:pt x="596" y="32"/>
                    <a:pt x="564" y="13"/>
                    <a:pt x="532" y="0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7561980" y="2755670"/>
              <a:ext cx="104117" cy="123004"/>
            </a:xfrm>
            <a:custGeom>
              <a:avLst/>
              <a:gdLst/>
              <a:ahLst/>
              <a:cxnLst/>
              <a:rect l="l" t="t" r="r" b="b"/>
              <a:pathLst>
                <a:path w="1323" h="1563" extrusionOk="0">
                  <a:moveTo>
                    <a:pt x="1323" y="0"/>
                  </a:moveTo>
                  <a:cubicBezTo>
                    <a:pt x="1323" y="0"/>
                    <a:pt x="1101" y="26"/>
                    <a:pt x="867" y="88"/>
                  </a:cubicBezTo>
                  <a:cubicBezTo>
                    <a:pt x="627" y="152"/>
                    <a:pt x="0" y="1037"/>
                    <a:pt x="140" y="1297"/>
                  </a:cubicBezTo>
                  <a:cubicBezTo>
                    <a:pt x="273" y="1551"/>
                    <a:pt x="542" y="1563"/>
                    <a:pt x="588" y="1563"/>
                  </a:cubicBezTo>
                  <a:cubicBezTo>
                    <a:pt x="593" y="1563"/>
                    <a:pt x="595" y="1563"/>
                    <a:pt x="595" y="1563"/>
                  </a:cubicBezTo>
                  <a:lnTo>
                    <a:pt x="1323" y="0"/>
                  </a:ln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7578900" y="2755434"/>
              <a:ext cx="87197" cy="123949"/>
            </a:xfrm>
            <a:custGeom>
              <a:avLst/>
              <a:gdLst/>
              <a:ahLst/>
              <a:cxnLst/>
              <a:rect l="l" t="t" r="r" b="b"/>
              <a:pathLst>
                <a:path w="1108" h="1575" extrusionOk="0">
                  <a:moveTo>
                    <a:pt x="1100" y="1"/>
                  </a:moveTo>
                  <a:cubicBezTo>
                    <a:pt x="1099" y="1"/>
                    <a:pt x="1098" y="1"/>
                    <a:pt x="1096" y="3"/>
                  </a:cubicBezTo>
                  <a:cubicBezTo>
                    <a:pt x="1026" y="29"/>
                    <a:pt x="976" y="29"/>
                    <a:pt x="924" y="53"/>
                  </a:cubicBezTo>
                  <a:cubicBezTo>
                    <a:pt x="868" y="73"/>
                    <a:pt x="816" y="99"/>
                    <a:pt x="766" y="129"/>
                  </a:cubicBezTo>
                  <a:cubicBezTo>
                    <a:pt x="760" y="129"/>
                    <a:pt x="754" y="137"/>
                    <a:pt x="748" y="143"/>
                  </a:cubicBezTo>
                  <a:cubicBezTo>
                    <a:pt x="558" y="263"/>
                    <a:pt x="406" y="453"/>
                    <a:pt x="279" y="643"/>
                  </a:cubicBezTo>
                  <a:cubicBezTo>
                    <a:pt x="254" y="687"/>
                    <a:pt x="235" y="725"/>
                    <a:pt x="209" y="762"/>
                  </a:cubicBezTo>
                  <a:cubicBezTo>
                    <a:pt x="171" y="832"/>
                    <a:pt x="141" y="902"/>
                    <a:pt x="115" y="972"/>
                  </a:cubicBezTo>
                  <a:cubicBezTo>
                    <a:pt x="95" y="1028"/>
                    <a:pt x="71" y="1086"/>
                    <a:pt x="57" y="1148"/>
                  </a:cubicBezTo>
                  <a:cubicBezTo>
                    <a:pt x="51" y="1174"/>
                    <a:pt x="1" y="1294"/>
                    <a:pt x="19" y="1320"/>
                  </a:cubicBezTo>
                  <a:cubicBezTo>
                    <a:pt x="77" y="1414"/>
                    <a:pt x="171" y="1484"/>
                    <a:pt x="273" y="1528"/>
                  </a:cubicBezTo>
                  <a:cubicBezTo>
                    <a:pt x="295" y="1539"/>
                    <a:pt x="364" y="1574"/>
                    <a:pt x="403" y="1574"/>
                  </a:cubicBezTo>
                  <a:cubicBezTo>
                    <a:pt x="409" y="1574"/>
                    <a:pt x="414" y="1573"/>
                    <a:pt x="418" y="1572"/>
                  </a:cubicBezTo>
                  <a:cubicBezTo>
                    <a:pt x="450" y="1559"/>
                    <a:pt x="450" y="1484"/>
                    <a:pt x="456" y="1452"/>
                  </a:cubicBezTo>
                  <a:cubicBezTo>
                    <a:pt x="482" y="1376"/>
                    <a:pt x="513" y="1306"/>
                    <a:pt x="538" y="1230"/>
                  </a:cubicBezTo>
                  <a:cubicBezTo>
                    <a:pt x="570" y="1162"/>
                    <a:pt x="602" y="1086"/>
                    <a:pt x="640" y="1010"/>
                  </a:cubicBezTo>
                  <a:cubicBezTo>
                    <a:pt x="672" y="934"/>
                    <a:pt x="722" y="725"/>
                    <a:pt x="836" y="718"/>
                  </a:cubicBezTo>
                  <a:lnTo>
                    <a:pt x="874" y="718"/>
                  </a:lnTo>
                  <a:cubicBezTo>
                    <a:pt x="900" y="725"/>
                    <a:pt x="962" y="737"/>
                    <a:pt x="1014" y="756"/>
                  </a:cubicBezTo>
                  <a:cubicBezTo>
                    <a:pt x="1058" y="762"/>
                    <a:pt x="1102" y="775"/>
                    <a:pt x="1102" y="782"/>
                  </a:cubicBezTo>
                  <a:lnTo>
                    <a:pt x="1108" y="73"/>
                  </a:lnTo>
                  <a:lnTo>
                    <a:pt x="1108" y="3"/>
                  </a:lnTo>
                  <a:cubicBezTo>
                    <a:pt x="1104" y="3"/>
                    <a:pt x="1102" y="1"/>
                    <a:pt x="1100" y="1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7575989" y="2861754"/>
              <a:ext cx="21878" cy="23216"/>
            </a:xfrm>
            <a:custGeom>
              <a:avLst/>
              <a:gdLst/>
              <a:ahLst/>
              <a:cxnLst/>
              <a:rect l="l" t="t" r="r" b="b"/>
              <a:pathLst>
                <a:path w="278" h="295" extrusionOk="0">
                  <a:moveTo>
                    <a:pt x="32" y="0"/>
                  </a:moveTo>
                  <a:lnTo>
                    <a:pt x="0" y="221"/>
                  </a:lnTo>
                  <a:cubicBezTo>
                    <a:pt x="45" y="266"/>
                    <a:pt x="99" y="295"/>
                    <a:pt x="151" y="295"/>
                  </a:cubicBezTo>
                  <a:cubicBezTo>
                    <a:pt x="173" y="295"/>
                    <a:pt x="195" y="290"/>
                    <a:pt x="216" y="278"/>
                  </a:cubicBezTo>
                  <a:lnTo>
                    <a:pt x="278" y="177"/>
                  </a:lnTo>
                  <a:cubicBezTo>
                    <a:pt x="208" y="107"/>
                    <a:pt x="132" y="63"/>
                    <a:pt x="32" y="0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7595269" y="2765586"/>
              <a:ext cx="49422" cy="86725"/>
            </a:xfrm>
            <a:custGeom>
              <a:avLst/>
              <a:gdLst/>
              <a:ahLst/>
              <a:cxnLst/>
              <a:rect l="l" t="t" r="r" b="b"/>
              <a:pathLst>
                <a:path w="628" h="1102" extrusionOk="0">
                  <a:moveTo>
                    <a:pt x="558" y="0"/>
                  </a:moveTo>
                  <a:cubicBezTo>
                    <a:pt x="552" y="0"/>
                    <a:pt x="546" y="8"/>
                    <a:pt x="540" y="14"/>
                  </a:cubicBezTo>
                  <a:cubicBezTo>
                    <a:pt x="350" y="134"/>
                    <a:pt x="198" y="324"/>
                    <a:pt x="71" y="514"/>
                  </a:cubicBezTo>
                  <a:cubicBezTo>
                    <a:pt x="46" y="558"/>
                    <a:pt x="27" y="596"/>
                    <a:pt x="1" y="633"/>
                  </a:cubicBezTo>
                  <a:cubicBezTo>
                    <a:pt x="103" y="797"/>
                    <a:pt x="210" y="957"/>
                    <a:pt x="330" y="1101"/>
                  </a:cubicBezTo>
                  <a:cubicBezTo>
                    <a:pt x="362" y="1033"/>
                    <a:pt x="394" y="957"/>
                    <a:pt x="432" y="881"/>
                  </a:cubicBezTo>
                  <a:cubicBezTo>
                    <a:pt x="464" y="805"/>
                    <a:pt x="514" y="596"/>
                    <a:pt x="628" y="589"/>
                  </a:cubicBezTo>
                  <a:cubicBezTo>
                    <a:pt x="602" y="394"/>
                    <a:pt x="584" y="198"/>
                    <a:pt x="558" y="0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7522160" y="2908501"/>
              <a:ext cx="30456" cy="84757"/>
            </a:xfrm>
            <a:custGeom>
              <a:avLst/>
              <a:gdLst/>
              <a:ahLst/>
              <a:cxnLst/>
              <a:rect l="l" t="t" r="r" b="b"/>
              <a:pathLst>
                <a:path w="387" h="1077" extrusionOk="0">
                  <a:moveTo>
                    <a:pt x="209" y="0"/>
                  </a:moveTo>
                  <a:lnTo>
                    <a:pt x="1" y="14"/>
                  </a:lnTo>
                  <a:lnTo>
                    <a:pt x="1" y="1031"/>
                  </a:lnTo>
                  <a:lnTo>
                    <a:pt x="159" y="1076"/>
                  </a:lnTo>
                  <a:cubicBezTo>
                    <a:pt x="159" y="1076"/>
                    <a:pt x="349" y="1038"/>
                    <a:pt x="368" y="525"/>
                  </a:cubicBezTo>
                  <a:cubicBezTo>
                    <a:pt x="386" y="14"/>
                    <a:pt x="209" y="0"/>
                    <a:pt x="209" y="0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7504767" y="2909524"/>
              <a:ext cx="34942" cy="80193"/>
            </a:xfrm>
            <a:custGeom>
              <a:avLst/>
              <a:gdLst/>
              <a:ahLst/>
              <a:cxnLst/>
              <a:rect l="l" t="t" r="r" b="b"/>
              <a:pathLst>
                <a:path w="444" h="1019" extrusionOk="0">
                  <a:moveTo>
                    <a:pt x="222" y="1"/>
                  </a:moveTo>
                  <a:cubicBezTo>
                    <a:pt x="102" y="1"/>
                    <a:pt x="0" y="221"/>
                    <a:pt x="0" y="500"/>
                  </a:cubicBezTo>
                  <a:cubicBezTo>
                    <a:pt x="0" y="784"/>
                    <a:pt x="96" y="1012"/>
                    <a:pt x="222" y="1018"/>
                  </a:cubicBezTo>
                  <a:cubicBezTo>
                    <a:pt x="224" y="1018"/>
                    <a:pt x="226" y="1018"/>
                    <a:pt x="228" y="1018"/>
                  </a:cubicBezTo>
                  <a:cubicBezTo>
                    <a:pt x="345" y="1018"/>
                    <a:pt x="443" y="799"/>
                    <a:pt x="443" y="518"/>
                  </a:cubicBezTo>
                  <a:cubicBezTo>
                    <a:pt x="443" y="241"/>
                    <a:pt x="348" y="7"/>
                    <a:pt x="222" y="1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7509253" y="2716872"/>
              <a:ext cx="53908" cy="155821"/>
            </a:xfrm>
            <a:custGeom>
              <a:avLst/>
              <a:gdLst/>
              <a:ahLst/>
              <a:cxnLst/>
              <a:rect l="l" t="t" r="r" b="b"/>
              <a:pathLst>
                <a:path w="685" h="1980" extrusionOk="0">
                  <a:moveTo>
                    <a:pt x="684" y="0"/>
                  </a:moveTo>
                  <a:lnTo>
                    <a:pt x="1" y="20"/>
                  </a:lnTo>
                  <a:lnTo>
                    <a:pt x="19" y="975"/>
                  </a:lnTo>
                  <a:lnTo>
                    <a:pt x="39" y="1961"/>
                  </a:lnTo>
                  <a:lnTo>
                    <a:pt x="83" y="1967"/>
                  </a:lnTo>
                  <a:lnTo>
                    <a:pt x="670" y="1980"/>
                  </a:lnTo>
                  <a:lnTo>
                    <a:pt x="676" y="1334"/>
                  </a:lnTo>
                  <a:lnTo>
                    <a:pt x="684" y="551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7508702" y="2813355"/>
              <a:ext cx="41867" cy="72638"/>
            </a:xfrm>
            <a:custGeom>
              <a:avLst/>
              <a:gdLst/>
              <a:ahLst/>
              <a:cxnLst/>
              <a:rect l="l" t="t" r="r" b="b"/>
              <a:pathLst>
                <a:path w="532" h="923" extrusionOk="0">
                  <a:moveTo>
                    <a:pt x="475" y="1"/>
                  </a:moveTo>
                  <a:cubicBezTo>
                    <a:pt x="456" y="228"/>
                    <a:pt x="412" y="470"/>
                    <a:pt x="362" y="684"/>
                  </a:cubicBezTo>
                  <a:cubicBezTo>
                    <a:pt x="342" y="754"/>
                    <a:pt x="324" y="830"/>
                    <a:pt x="266" y="861"/>
                  </a:cubicBezTo>
                  <a:cubicBezTo>
                    <a:pt x="250" y="871"/>
                    <a:pt x="232" y="875"/>
                    <a:pt x="215" y="875"/>
                  </a:cubicBezTo>
                  <a:cubicBezTo>
                    <a:pt x="173" y="875"/>
                    <a:pt x="130" y="852"/>
                    <a:pt x="90" y="830"/>
                  </a:cubicBezTo>
                  <a:cubicBezTo>
                    <a:pt x="70" y="823"/>
                    <a:pt x="58" y="817"/>
                    <a:pt x="38" y="817"/>
                  </a:cubicBezTo>
                  <a:cubicBezTo>
                    <a:pt x="20" y="817"/>
                    <a:pt x="8" y="836"/>
                    <a:pt x="0" y="855"/>
                  </a:cubicBezTo>
                  <a:cubicBezTo>
                    <a:pt x="52" y="868"/>
                    <a:pt x="102" y="893"/>
                    <a:pt x="160" y="912"/>
                  </a:cubicBezTo>
                  <a:cubicBezTo>
                    <a:pt x="182" y="918"/>
                    <a:pt x="205" y="922"/>
                    <a:pt x="228" y="922"/>
                  </a:cubicBezTo>
                  <a:cubicBezTo>
                    <a:pt x="257" y="922"/>
                    <a:pt x="286" y="915"/>
                    <a:pt x="312" y="893"/>
                  </a:cubicBezTo>
                  <a:cubicBezTo>
                    <a:pt x="349" y="861"/>
                    <a:pt x="368" y="811"/>
                    <a:pt x="387" y="760"/>
                  </a:cubicBezTo>
                  <a:cubicBezTo>
                    <a:pt x="463" y="520"/>
                    <a:pt x="513" y="266"/>
                    <a:pt x="532" y="8"/>
                  </a:cubicBezTo>
                  <a:cubicBezTo>
                    <a:pt x="523" y="4"/>
                    <a:pt x="515" y="4"/>
                    <a:pt x="506" y="4"/>
                  </a:cubicBezTo>
                  <a:cubicBezTo>
                    <a:pt x="498" y="4"/>
                    <a:pt x="488" y="4"/>
                    <a:pt x="475" y="1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7525150" y="2803912"/>
              <a:ext cx="12513" cy="64847"/>
            </a:xfrm>
            <a:custGeom>
              <a:avLst/>
              <a:gdLst/>
              <a:ahLst/>
              <a:cxnLst/>
              <a:rect l="l" t="t" r="r" b="b"/>
              <a:pathLst>
                <a:path w="159" h="824" extrusionOk="0">
                  <a:moveTo>
                    <a:pt x="51" y="1"/>
                  </a:moveTo>
                  <a:cubicBezTo>
                    <a:pt x="13" y="272"/>
                    <a:pt x="1" y="546"/>
                    <a:pt x="19" y="817"/>
                  </a:cubicBezTo>
                  <a:cubicBezTo>
                    <a:pt x="33" y="824"/>
                    <a:pt x="45" y="824"/>
                    <a:pt x="57" y="824"/>
                  </a:cubicBezTo>
                  <a:cubicBezTo>
                    <a:pt x="51" y="564"/>
                    <a:pt x="89" y="310"/>
                    <a:pt x="159" y="71"/>
                  </a:cubicBezTo>
                  <a:cubicBezTo>
                    <a:pt x="121" y="39"/>
                    <a:pt x="95" y="7"/>
                    <a:pt x="51" y="1"/>
                  </a:cubicBezTo>
                  <a:close/>
                </a:path>
              </a:pathLst>
            </a:custGeom>
            <a:solidFill>
              <a:srgbClr val="F0D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7434648" y="2885678"/>
              <a:ext cx="120486" cy="334622"/>
            </a:xfrm>
            <a:custGeom>
              <a:avLst/>
              <a:gdLst/>
              <a:ahLst/>
              <a:cxnLst/>
              <a:rect l="l" t="t" r="r" b="b"/>
              <a:pathLst>
                <a:path w="1531" h="4252" extrusionOk="0">
                  <a:moveTo>
                    <a:pt x="531" y="0"/>
                  </a:moveTo>
                  <a:cubicBezTo>
                    <a:pt x="531" y="752"/>
                    <a:pt x="468" y="1511"/>
                    <a:pt x="272" y="2182"/>
                  </a:cubicBezTo>
                  <a:cubicBezTo>
                    <a:pt x="106" y="2733"/>
                    <a:pt x="0" y="3346"/>
                    <a:pt x="316" y="3890"/>
                  </a:cubicBezTo>
                  <a:cubicBezTo>
                    <a:pt x="392" y="4029"/>
                    <a:pt x="500" y="4161"/>
                    <a:pt x="651" y="4219"/>
                  </a:cubicBezTo>
                  <a:cubicBezTo>
                    <a:pt x="705" y="4242"/>
                    <a:pt x="755" y="4252"/>
                    <a:pt x="803" y="4252"/>
                  </a:cubicBezTo>
                  <a:cubicBezTo>
                    <a:pt x="1090" y="4252"/>
                    <a:pt x="1275" y="3887"/>
                    <a:pt x="1334" y="3644"/>
                  </a:cubicBezTo>
                  <a:cubicBezTo>
                    <a:pt x="1461" y="3124"/>
                    <a:pt x="1290" y="2529"/>
                    <a:pt x="1169" y="2024"/>
                  </a:cubicBezTo>
                  <a:cubicBezTo>
                    <a:pt x="1081" y="1650"/>
                    <a:pt x="987" y="1253"/>
                    <a:pt x="1131" y="911"/>
                  </a:cubicBezTo>
                  <a:cubicBezTo>
                    <a:pt x="1163" y="827"/>
                    <a:pt x="1207" y="746"/>
                    <a:pt x="1177" y="657"/>
                  </a:cubicBezTo>
                  <a:cubicBezTo>
                    <a:pt x="1169" y="632"/>
                    <a:pt x="1145" y="607"/>
                    <a:pt x="1119" y="600"/>
                  </a:cubicBezTo>
                  <a:cubicBezTo>
                    <a:pt x="1114" y="599"/>
                    <a:pt x="1109" y="598"/>
                    <a:pt x="1104" y="598"/>
                  </a:cubicBezTo>
                  <a:cubicBezTo>
                    <a:pt x="1061" y="598"/>
                    <a:pt x="1029" y="643"/>
                    <a:pt x="1011" y="689"/>
                  </a:cubicBezTo>
                  <a:cubicBezTo>
                    <a:pt x="923" y="897"/>
                    <a:pt x="903" y="1139"/>
                    <a:pt x="929" y="1379"/>
                  </a:cubicBezTo>
                  <a:cubicBezTo>
                    <a:pt x="999" y="2194"/>
                    <a:pt x="1530" y="3067"/>
                    <a:pt x="1113" y="3852"/>
                  </a:cubicBezTo>
                  <a:cubicBezTo>
                    <a:pt x="1063" y="3947"/>
                    <a:pt x="973" y="4035"/>
                    <a:pt x="859" y="4054"/>
                  </a:cubicBezTo>
                  <a:cubicBezTo>
                    <a:pt x="842" y="4056"/>
                    <a:pt x="825" y="4058"/>
                    <a:pt x="808" y="4058"/>
                  </a:cubicBezTo>
                  <a:cubicBezTo>
                    <a:pt x="673" y="4058"/>
                    <a:pt x="538" y="3971"/>
                    <a:pt x="448" y="3858"/>
                  </a:cubicBezTo>
                  <a:cubicBezTo>
                    <a:pt x="284" y="3662"/>
                    <a:pt x="220" y="3402"/>
                    <a:pt x="220" y="3156"/>
                  </a:cubicBezTo>
                  <a:cubicBezTo>
                    <a:pt x="228" y="2909"/>
                    <a:pt x="290" y="2669"/>
                    <a:pt x="354" y="2435"/>
                  </a:cubicBezTo>
                  <a:cubicBezTo>
                    <a:pt x="430" y="2170"/>
                    <a:pt x="493" y="1904"/>
                    <a:pt x="531" y="1625"/>
                  </a:cubicBezTo>
                  <a:cubicBezTo>
                    <a:pt x="588" y="1113"/>
                    <a:pt x="657" y="613"/>
                    <a:pt x="632" y="38"/>
                  </a:cubicBezTo>
                  <a:cubicBezTo>
                    <a:pt x="594" y="24"/>
                    <a:pt x="562" y="12"/>
                    <a:pt x="531" y="0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7458966" y="2760234"/>
              <a:ext cx="104195" cy="123476"/>
            </a:xfrm>
            <a:custGeom>
              <a:avLst/>
              <a:gdLst/>
              <a:ahLst/>
              <a:cxnLst/>
              <a:rect l="l" t="t" r="r" b="b"/>
              <a:pathLst>
                <a:path w="1324" h="1569" extrusionOk="0">
                  <a:moveTo>
                    <a:pt x="1323" y="0"/>
                  </a:moveTo>
                  <a:cubicBezTo>
                    <a:pt x="1323" y="0"/>
                    <a:pt x="1101" y="30"/>
                    <a:pt x="868" y="88"/>
                  </a:cubicBezTo>
                  <a:cubicBezTo>
                    <a:pt x="626" y="152"/>
                    <a:pt x="1" y="1037"/>
                    <a:pt x="139" y="1303"/>
                  </a:cubicBezTo>
                  <a:cubicBezTo>
                    <a:pt x="273" y="1558"/>
                    <a:pt x="546" y="1568"/>
                    <a:pt x="589" y="1568"/>
                  </a:cubicBezTo>
                  <a:cubicBezTo>
                    <a:pt x="592" y="1568"/>
                    <a:pt x="594" y="1568"/>
                    <a:pt x="594" y="1568"/>
                  </a:cubicBezTo>
                  <a:lnTo>
                    <a:pt x="1323" y="0"/>
                  </a:ln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7475807" y="2760234"/>
              <a:ext cx="87354" cy="123791"/>
            </a:xfrm>
            <a:custGeom>
              <a:avLst/>
              <a:gdLst/>
              <a:ahLst/>
              <a:cxnLst/>
              <a:rect l="l" t="t" r="r" b="b"/>
              <a:pathLst>
                <a:path w="1110" h="1573" extrusionOk="0">
                  <a:moveTo>
                    <a:pt x="1095" y="0"/>
                  </a:moveTo>
                  <a:cubicBezTo>
                    <a:pt x="1026" y="24"/>
                    <a:pt x="975" y="30"/>
                    <a:pt x="925" y="56"/>
                  </a:cubicBezTo>
                  <a:cubicBezTo>
                    <a:pt x="868" y="76"/>
                    <a:pt x="818" y="100"/>
                    <a:pt x="767" y="132"/>
                  </a:cubicBezTo>
                  <a:cubicBezTo>
                    <a:pt x="760" y="132"/>
                    <a:pt x="754" y="138"/>
                    <a:pt x="748" y="138"/>
                  </a:cubicBezTo>
                  <a:cubicBezTo>
                    <a:pt x="558" y="266"/>
                    <a:pt x="406" y="456"/>
                    <a:pt x="280" y="645"/>
                  </a:cubicBezTo>
                  <a:cubicBezTo>
                    <a:pt x="254" y="683"/>
                    <a:pt x="236" y="727"/>
                    <a:pt x="210" y="765"/>
                  </a:cubicBezTo>
                  <a:cubicBezTo>
                    <a:pt x="172" y="827"/>
                    <a:pt x="140" y="897"/>
                    <a:pt x="115" y="973"/>
                  </a:cubicBezTo>
                  <a:cubicBezTo>
                    <a:pt x="90" y="1031"/>
                    <a:pt x="71" y="1087"/>
                    <a:pt x="59" y="1145"/>
                  </a:cubicBezTo>
                  <a:cubicBezTo>
                    <a:pt x="52" y="1177"/>
                    <a:pt x="1" y="1297"/>
                    <a:pt x="21" y="1321"/>
                  </a:cubicBezTo>
                  <a:cubicBezTo>
                    <a:pt x="77" y="1410"/>
                    <a:pt x="172" y="1486"/>
                    <a:pt x="274" y="1530"/>
                  </a:cubicBezTo>
                  <a:cubicBezTo>
                    <a:pt x="294" y="1540"/>
                    <a:pt x="360" y="1573"/>
                    <a:pt x="399" y="1573"/>
                  </a:cubicBezTo>
                  <a:cubicBezTo>
                    <a:pt x="406" y="1573"/>
                    <a:pt x="413" y="1571"/>
                    <a:pt x="418" y="1568"/>
                  </a:cubicBezTo>
                  <a:cubicBezTo>
                    <a:pt x="450" y="1556"/>
                    <a:pt x="450" y="1480"/>
                    <a:pt x="456" y="1454"/>
                  </a:cubicBezTo>
                  <a:cubicBezTo>
                    <a:pt x="482" y="1379"/>
                    <a:pt x="514" y="1303"/>
                    <a:pt x="540" y="1233"/>
                  </a:cubicBezTo>
                  <a:cubicBezTo>
                    <a:pt x="570" y="1157"/>
                    <a:pt x="602" y="1087"/>
                    <a:pt x="640" y="1011"/>
                  </a:cubicBezTo>
                  <a:cubicBezTo>
                    <a:pt x="672" y="929"/>
                    <a:pt x="722" y="727"/>
                    <a:pt x="836" y="714"/>
                  </a:cubicBezTo>
                  <a:cubicBezTo>
                    <a:pt x="843" y="714"/>
                    <a:pt x="856" y="714"/>
                    <a:pt x="862" y="721"/>
                  </a:cubicBezTo>
                  <a:lnTo>
                    <a:pt x="874" y="721"/>
                  </a:lnTo>
                  <a:cubicBezTo>
                    <a:pt x="900" y="727"/>
                    <a:pt x="963" y="739"/>
                    <a:pt x="1013" y="752"/>
                  </a:cubicBezTo>
                  <a:cubicBezTo>
                    <a:pt x="1057" y="765"/>
                    <a:pt x="1101" y="777"/>
                    <a:pt x="1101" y="783"/>
                  </a:cubicBezTo>
                  <a:lnTo>
                    <a:pt x="1101" y="76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7472816" y="2866633"/>
              <a:ext cx="22114" cy="23137"/>
            </a:xfrm>
            <a:custGeom>
              <a:avLst/>
              <a:gdLst/>
              <a:ahLst/>
              <a:cxnLst/>
              <a:rect l="l" t="t" r="r" b="b"/>
              <a:pathLst>
                <a:path w="281" h="294" extrusionOk="0">
                  <a:moveTo>
                    <a:pt x="33" y="1"/>
                  </a:moveTo>
                  <a:lnTo>
                    <a:pt x="1" y="222"/>
                  </a:lnTo>
                  <a:cubicBezTo>
                    <a:pt x="46" y="268"/>
                    <a:pt x="101" y="293"/>
                    <a:pt x="153" y="293"/>
                  </a:cubicBezTo>
                  <a:cubicBezTo>
                    <a:pt x="175" y="293"/>
                    <a:pt x="196" y="289"/>
                    <a:pt x="216" y="280"/>
                  </a:cubicBezTo>
                  <a:lnTo>
                    <a:pt x="280" y="172"/>
                  </a:lnTo>
                  <a:cubicBezTo>
                    <a:pt x="210" y="102"/>
                    <a:pt x="134" y="58"/>
                    <a:pt x="33" y="1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2"/>
            <p:cNvSpPr/>
            <p:nvPr/>
          </p:nvSpPr>
          <p:spPr>
            <a:xfrm>
              <a:off x="7492333" y="2770622"/>
              <a:ext cx="49265" cy="86646"/>
            </a:xfrm>
            <a:custGeom>
              <a:avLst/>
              <a:gdLst/>
              <a:ahLst/>
              <a:cxnLst/>
              <a:rect l="l" t="t" r="r" b="b"/>
              <a:pathLst>
                <a:path w="626" h="1101" extrusionOk="0">
                  <a:moveTo>
                    <a:pt x="557" y="0"/>
                  </a:moveTo>
                  <a:cubicBezTo>
                    <a:pt x="550" y="0"/>
                    <a:pt x="544" y="6"/>
                    <a:pt x="538" y="6"/>
                  </a:cubicBezTo>
                  <a:cubicBezTo>
                    <a:pt x="348" y="134"/>
                    <a:pt x="196" y="324"/>
                    <a:pt x="70" y="513"/>
                  </a:cubicBezTo>
                  <a:cubicBezTo>
                    <a:pt x="44" y="551"/>
                    <a:pt x="26" y="595"/>
                    <a:pt x="0" y="633"/>
                  </a:cubicBezTo>
                  <a:cubicBezTo>
                    <a:pt x="102" y="791"/>
                    <a:pt x="208" y="949"/>
                    <a:pt x="330" y="1101"/>
                  </a:cubicBezTo>
                  <a:cubicBezTo>
                    <a:pt x="360" y="1025"/>
                    <a:pt x="392" y="955"/>
                    <a:pt x="430" y="879"/>
                  </a:cubicBezTo>
                  <a:cubicBezTo>
                    <a:pt x="462" y="797"/>
                    <a:pt x="512" y="595"/>
                    <a:pt x="626" y="582"/>
                  </a:cubicBezTo>
                  <a:cubicBezTo>
                    <a:pt x="601" y="392"/>
                    <a:pt x="582" y="190"/>
                    <a:pt x="557" y="0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7283706" y="2530201"/>
              <a:ext cx="78698" cy="15031"/>
            </a:xfrm>
            <a:custGeom>
              <a:avLst/>
              <a:gdLst/>
              <a:ahLst/>
              <a:cxnLst/>
              <a:rect l="l" t="t" r="r" b="b"/>
              <a:pathLst>
                <a:path w="1000" h="191" extrusionOk="0">
                  <a:moveTo>
                    <a:pt x="1000" y="1"/>
                  </a:moveTo>
                  <a:lnTo>
                    <a:pt x="1" y="89"/>
                  </a:lnTo>
                  <a:lnTo>
                    <a:pt x="13" y="190"/>
                  </a:lnTo>
                  <a:lnTo>
                    <a:pt x="1000" y="101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rgbClr val="42C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7313139" y="2549089"/>
              <a:ext cx="48320" cy="12041"/>
            </a:xfrm>
            <a:custGeom>
              <a:avLst/>
              <a:gdLst/>
              <a:ahLst/>
              <a:cxnLst/>
              <a:rect l="l" t="t" r="r" b="b"/>
              <a:pathLst>
                <a:path w="614" h="153" extrusionOk="0">
                  <a:moveTo>
                    <a:pt x="613" y="1"/>
                  </a:moveTo>
                  <a:lnTo>
                    <a:pt x="0" y="45"/>
                  </a:lnTo>
                  <a:lnTo>
                    <a:pt x="12" y="152"/>
                  </a:lnTo>
                  <a:lnTo>
                    <a:pt x="613" y="95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2C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7273318" y="2513281"/>
              <a:ext cx="99159" cy="86646"/>
            </a:xfrm>
            <a:custGeom>
              <a:avLst/>
              <a:gdLst/>
              <a:ahLst/>
              <a:cxnLst/>
              <a:rect l="l" t="t" r="r" b="b"/>
              <a:pathLst>
                <a:path w="1260" h="1101" extrusionOk="0">
                  <a:moveTo>
                    <a:pt x="1253" y="0"/>
                  </a:moveTo>
                  <a:lnTo>
                    <a:pt x="51" y="120"/>
                  </a:lnTo>
                  <a:lnTo>
                    <a:pt x="1" y="1101"/>
                  </a:lnTo>
                  <a:lnTo>
                    <a:pt x="1259" y="975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7249394" y="2501792"/>
              <a:ext cx="123555" cy="148896"/>
            </a:xfrm>
            <a:custGeom>
              <a:avLst/>
              <a:gdLst/>
              <a:ahLst/>
              <a:cxnLst/>
              <a:rect l="l" t="t" r="r" b="b"/>
              <a:pathLst>
                <a:path w="1570" h="1892" extrusionOk="0">
                  <a:moveTo>
                    <a:pt x="1" y="0"/>
                  </a:moveTo>
                  <a:lnTo>
                    <a:pt x="13" y="1892"/>
                  </a:lnTo>
                  <a:lnTo>
                    <a:pt x="1569" y="1790"/>
                  </a:lnTo>
                  <a:lnTo>
                    <a:pt x="1569" y="1790"/>
                  </a:lnTo>
                  <a:lnTo>
                    <a:pt x="45" y="18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7277253" y="2671542"/>
              <a:ext cx="65319" cy="93650"/>
            </a:xfrm>
            <a:custGeom>
              <a:avLst/>
              <a:gdLst/>
              <a:ahLst/>
              <a:cxnLst/>
              <a:rect l="l" t="t" r="r" b="b"/>
              <a:pathLst>
                <a:path w="830" h="1190" extrusionOk="0">
                  <a:moveTo>
                    <a:pt x="830" y="1"/>
                  </a:moveTo>
                  <a:lnTo>
                    <a:pt x="1" y="33"/>
                  </a:lnTo>
                  <a:lnTo>
                    <a:pt x="39" y="1189"/>
                  </a:lnTo>
                  <a:lnTo>
                    <a:pt x="830" y="1165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7284651" y="2677523"/>
              <a:ext cx="55875" cy="86725"/>
            </a:xfrm>
            <a:custGeom>
              <a:avLst/>
              <a:gdLst/>
              <a:ahLst/>
              <a:cxnLst/>
              <a:rect l="l" t="t" r="r" b="b"/>
              <a:pathLst>
                <a:path w="710" h="1102" extrusionOk="0">
                  <a:moveTo>
                    <a:pt x="710" y="1"/>
                  </a:moveTo>
                  <a:lnTo>
                    <a:pt x="502" y="13"/>
                  </a:lnTo>
                  <a:lnTo>
                    <a:pt x="470" y="13"/>
                  </a:lnTo>
                  <a:lnTo>
                    <a:pt x="229" y="26"/>
                  </a:lnTo>
                  <a:lnTo>
                    <a:pt x="198" y="26"/>
                  </a:lnTo>
                  <a:lnTo>
                    <a:pt x="1" y="32"/>
                  </a:lnTo>
                  <a:lnTo>
                    <a:pt x="8" y="240"/>
                  </a:lnTo>
                  <a:lnTo>
                    <a:pt x="8" y="272"/>
                  </a:lnTo>
                  <a:lnTo>
                    <a:pt x="21" y="520"/>
                  </a:lnTo>
                  <a:lnTo>
                    <a:pt x="21" y="550"/>
                  </a:lnTo>
                  <a:lnTo>
                    <a:pt x="27" y="816"/>
                  </a:lnTo>
                  <a:lnTo>
                    <a:pt x="27" y="848"/>
                  </a:lnTo>
                  <a:lnTo>
                    <a:pt x="33" y="1101"/>
                  </a:lnTo>
                  <a:lnTo>
                    <a:pt x="229" y="1095"/>
                  </a:lnTo>
                  <a:lnTo>
                    <a:pt x="260" y="1095"/>
                  </a:lnTo>
                  <a:lnTo>
                    <a:pt x="456" y="1089"/>
                  </a:lnTo>
                  <a:lnTo>
                    <a:pt x="488" y="1089"/>
                  </a:lnTo>
                  <a:lnTo>
                    <a:pt x="710" y="1081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2"/>
            <p:cNvSpPr/>
            <p:nvPr/>
          </p:nvSpPr>
          <p:spPr>
            <a:xfrm>
              <a:off x="7285280" y="2678468"/>
              <a:ext cx="55246" cy="85308"/>
            </a:xfrm>
            <a:custGeom>
              <a:avLst/>
              <a:gdLst/>
              <a:ahLst/>
              <a:cxnLst/>
              <a:rect l="l" t="t" r="r" b="b"/>
              <a:pathLst>
                <a:path w="702" h="1084" extrusionOk="0">
                  <a:moveTo>
                    <a:pt x="462" y="248"/>
                  </a:moveTo>
                  <a:lnTo>
                    <a:pt x="456" y="494"/>
                  </a:lnTo>
                  <a:lnTo>
                    <a:pt x="234" y="500"/>
                  </a:lnTo>
                  <a:lnTo>
                    <a:pt x="228" y="254"/>
                  </a:lnTo>
                  <a:lnTo>
                    <a:pt x="462" y="248"/>
                  </a:lnTo>
                  <a:close/>
                  <a:moveTo>
                    <a:pt x="456" y="526"/>
                  </a:moveTo>
                  <a:lnTo>
                    <a:pt x="448" y="792"/>
                  </a:lnTo>
                  <a:lnTo>
                    <a:pt x="246" y="798"/>
                  </a:lnTo>
                  <a:lnTo>
                    <a:pt x="234" y="532"/>
                  </a:lnTo>
                  <a:lnTo>
                    <a:pt x="456" y="526"/>
                  </a:lnTo>
                  <a:close/>
                  <a:moveTo>
                    <a:pt x="462" y="1"/>
                  </a:moveTo>
                  <a:lnTo>
                    <a:pt x="462" y="216"/>
                  </a:lnTo>
                  <a:lnTo>
                    <a:pt x="228" y="222"/>
                  </a:lnTo>
                  <a:lnTo>
                    <a:pt x="221" y="14"/>
                  </a:lnTo>
                  <a:lnTo>
                    <a:pt x="190" y="14"/>
                  </a:lnTo>
                  <a:lnTo>
                    <a:pt x="196" y="222"/>
                  </a:lnTo>
                  <a:lnTo>
                    <a:pt x="0" y="228"/>
                  </a:lnTo>
                  <a:lnTo>
                    <a:pt x="0" y="260"/>
                  </a:lnTo>
                  <a:lnTo>
                    <a:pt x="196" y="254"/>
                  </a:lnTo>
                  <a:lnTo>
                    <a:pt x="202" y="500"/>
                  </a:lnTo>
                  <a:lnTo>
                    <a:pt x="13" y="508"/>
                  </a:lnTo>
                  <a:lnTo>
                    <a:pt x="13" y="538"/>
                  </a:lnTo>
                  <a:lnTo>
                    <a:pt x="202" y="532"/>
                  </a:lnTo>
                  <a:lnTo>
                    <a:pt x="214" y="798"/>
                  </a:lnTo>
                  <a:lnTo>
                    <a:pt x="19" y="804"/>
                  </a:lnTo>
                  <a:lnTo>
                    <a:pt x="19" y="836"/>
                  </a:lnTo>
                  <a:lnTo>
                    <a:pt x="214" y="830"/>
                  </a:lnTo>
                  <a:lnTo>
                    <a:pt x="221" y="1083"/>
                  </a:lnTo>
                  <a:lnTo>
                    <a:pt x="252" y="1083"/>
                  </a:lnTo>
                  <a:lnTo>
                    <a:pt x="246" y="830"/>
                  </a:lnTo>
                  <a:lnTo>
                    <a:pt x="448" y="824"/>
                  </a:lnTo>
                  <a:lnTo>
                    <a:pt x="448" y="1077"/>
                  </a:lnTo>
                  <a:lnTo>
                    <a:pt x="480" y="1077"/>
                  </a:lnTo>
                  <a:lnTo>
                    <a:pt x="480" y="817"/>
                  </a:lnTo>
                  <a:lnTo>
                    <a:pt x="702" y="811"/>
                  </a:lnTo>
                  <a:lnTo>
                    <a:pt x="702" y="779"/>
                  </a:lnTo>
                  <a:lnTo>
                    <a:pt x="480" y="786"/>
                  </a:lnTo>
                  <a:lnTo>
                    <a:pt x="486" y="526"/>
                  </a:lnTo>
                  <a:lnTo>
                    <a:pt x="702" y="514"/>
                  </a:lnTo>
                  <a:lnTo>
                    <a:pt x="702" y="482"/>
                  </a:lnTo>
                  <a:lnTo>
                    <a:pt x="486" y="494"/>
                  </a:lnTo>
                  <a:lnTo>
                    <a:pt x="494" y="248"/>
                  </a:lnTo>
                  <a:lnTo>
                    <a:pt x="702" y="234"/>
                  </a:lnTo>
                  <a:lnTo>
                    <a:pt x="702" y="204"/>
                  </a:lnTo>
                  <a:lnTo>
                    <a:pt x="494" y="21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7277253" y="2674061"/>
              <a:ext cx="65319" cy="93178"/>
            </a:xfrm>
            <a:custGeom>
              <a:avLst/>
              <a:gdLst/>
              <a:ahLst/>
              <a:cxnLst/>
              <a:rect l="l" t="t" r="r" b="b"/>
              <a:pathLst>
                <a:path w="830" h="1184" extrusionOk="0">
                  <a:moveTo>
                    <a:pt x="1" y="1"/>
                  </a:moveTo>
                  <a:lnTo>
                    <a:pt x="7" y="1183"/>
                  </a:lnTo>
                  <a:lnTo>
                    <a:pt x="830" y="1133"/>
                  </a:lnTo>
                  <a:lnTo>
                    <a:pt x="39" y="11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7552537" y="2426635"/>
              <a:ext cx="299208" cy="839388"/>
            </a:xfrm>
            <a:custGeom>
              <a:avLst/>
              <a:gdLst/>
              <a:ahLst/>
              <a:cxnLst/>
              <a:rect l="l" t="t" r="r" b="b"/>
              <a:pathLst>
                <a:path w="3802" h="10666" extrusionOk="0">
                  <a:moveTo>
                    <a:pt x="1796" y="0"/>
                  </a:moveTo>
                  <a:lnTo>
                    <a:pt x="0" y="228"/>
                  </a:lnTo>
                  <a:lnTo>
                    <a:pt x="1790" y="44"/>
                  </a:lnTo>
                  <a:lnTo>
                    <a:pt x="1766" y="9704"/>
                  </a:lnTo>
                  <a:lnTo>
                    <a:pt x="1822" y="76"/>
                  </a:lnTo>
                  <a:lnTo>
                    <a:pt x="3752" y="570"/>
                  </a:lnTo>
                  <a:lnTo>
                    <a:pt x="3732" y="10665"/>
                  </a:lnTo>
                  <a:lnTo>
                    <a:pt x="3802" y="538"/>
                  </a:lnTo>
                  <a:lnTo>
                    <a:pt x="1796" y="0"/>
                  </a:ln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2"/>
            <p:cNvSpPr/>
            <p:nvPr/>
          </p:nvSpPr>
          <p:spPr>
            <a:xfrm>
              <a:off x="7928396" y="1998600"/>
              <a:ext cx="107579" cy="1267423"/>
            </a:xfrm>
            <a:custGeom>
              <a:avLst/>
              <a:gdLst/>
              <a:ahLst/>
              <a:cxnLst/>
              <a:rect l="l" t="t" r="r" b="b"/>
              <a:pathLst>
                <a:path w="1367" h="16105" extrusionOk="0">
                  <a:moveTo>
                    <a:pt x="120" y="0"/>
                  </a:moveTo>
                  <a:lnTo>
                    <a:pt x="108" y="1852"/>
                  </a:lnTo>
                  <a:lnTo>
                    <a:pt x="102" y="2182"/>
                  </a:lnTo>
                  <a:lnTo>
                    <a:pt x="102" y="2713"/>
                  </a:lnTo>
                  <a:lnTo>
                    <a:pt x="45" y="10152"/>
                  </a:lnTo>
                  <a:lnTo>
                    <a:pt x="0" y="16104"/>
                  </a:lnTo>
                  <a:lnTo>
                    <a:pt x="1189" y="16104"/>
                  </a:lnTo>
                  <a:lnTo>
                    <a:pt x="1361" y="10140"/>
                  </a:lnTo>
                  <a:lnTo>
                    <a:pt x="1341" y="2687"/>
                  </a:lnTo>
                  <a:lnTo>
                    <a:pt x="1367" y="1942"/>
                  </a:lnTo>
                  <a:lnTo>
                    <a:pt x="1367" y="1866"/>
                  </a:lnTo>
                  <a:lnTo>
                    <a:pt x="1355" y="76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2"/>
            <p:cNvSpPr/>
            <p:nvPr/>
          </p:nvSpPr>
          <p:spPr>
            <a:xfrm>
              <a:off x="7928396" y="2796514"/>
              <a:ext cx="107107" cy="469509"/>
            </a:xfrm>
            <a:custGeom>
              <a:avLst/>
              <a:gdLst/>
              <a:ahLst/>
              <a:cxnLst/>
              <a:rect l="l" t="t" r="r" b="b"/>
              <a:pathLst>
                <a:path w="1361" h="5966" extrusionOk="0">
                  <a:moveTo>
                    <a:pt x="1361" y="1"/>
                  </a:moveTo>
                  <a:lnTo>
                    <a:pt x="45" y="13"/>
                  </a:lnTo>
                  <a:lnTo>
                    <a:pt x="38" y="949"/>
                  </a:lnTo>
                  <a:lnTo>
                    <a:pt x="0" y="5965"/>
                  </a:lnTo>
                  <a:lnTo>
                    <a:pt x="1189" y="5965"/>
                  </a:lnTo>
                  <a:lnTo>
                    <a:pt x="1335" y="784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7751248" y="1998600"/>
              <a:ext cx="186670" cy="1267423"/>
            </a:xfrm>
            <a:custGeom>
              <a:avLst/>
              <a:gdLst/>
              <a:ahLst/>
              <a:cxnLst/>
              <a:rect l="l" t="t" r="r" b="b"/>
              <a:pathLst>
                <a:path w="2372" h="16105" extrusionOk="0">
                  <a:moveTo>
                    <a:pt x="2371" y="0"/>
                  </a:moveTo>
                  <a:lnTo>
                    <a:pt x="0" y="196"/>
                  </a:lnTo>
                  <a:lnTo>
                    <a:pt x="76" y="2074"/>
                  </a:lnTo>
                  <a:lnTo>
                    <a:pt x="106" y="2865"/>
                  </a:lnTo>
                  <a:lnTo>
                    <a:pt x="398" y="10209"/>
                  </a:lnTo>
                  <a:lnTo>
                    <a:pt x="632" y="16104"/>
                  </a:lnTo>
                  <a:lnTo>
                    <a:pt x="2251" y="16104"/>
                  </a:lnTo>
                  <a:lnTo>
                    <a:pt x="2296" y="10152"/>
                  </a:lnTo>
                  <a:lnTo>
                    <a:pt x="2353" y="2713"/>
                  </a:lnTo>
                  <a:lnTo>
                    <a:pt x="2359" y="1852"/>
                  </a:lnTo>
                  <a:lnTo>
                    <a:pt x="237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7782491" y="2797458"/>
              <a:ext cx="149447" cy="468565"/>
            </a:xfrm>
            <a:custGeom>
              <a:avLst/>
              <a:gdLst/>
              <a:ahLst/>
              <a:cxnLst/>
              <a:rect l="l" t="t" r="r" b="b"/>
              <a:pathLst>
                <a:path w="1899" h="5954" extrusionOk="0">
                  <a:moveTo>
                    <a:pt x="1899" y="1"/>
                  </a:moveTo>
                  <a:lnTo>
                    <a:pt x="1" y="58"/>
                  </a:lnTo>
                  <a:lnTo>
                    <a:pt x="235" y="5953"/>
                  </a:lnTo>
                  <a:lnTo>
                    <a:pt x="1854" y="5953"/>
                  </a:lnTo>
                  <a:lnTo>
                    <a:pt x="1899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2"/>
            <p:cNvSpPr/>
            <p:nvPr/>
          </p:nvSpPr>
          <p:spPr>
            <a:xfrm>
              <a:off x="7936423" y="2144347"/>
              <a:ext cx="99552" cy="67759"/>
            </a:xfrm>
            <a:custGeom>
              <a:avLst/>
              <a:gdLst/>
              <a:ahLst/>
              <a:cxnLst/>
              <a:rect l="l" t="t" r="r" b="b"/>
              <a:pathLst>
                <a:path w="1265" h="861" extrusionOk="0">
                  <a:moveTo>
                    <a:pt x="6" y="0"/>
                  </a:moveTo>
                  <a:lnTo>
                    <a:pt x="0" y="861"/>
                  </a:lnTo>
                  <a:lnTo>
                    <a:pt x="1239" y="835"/>
                  </a:lnTo>
                  <a:lnTo>
                    <a:pt x="1265" y="9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2"/>
            <p:cNvSpPr/>
            <p:nvPr/>
          </p:nvSpPr>
          <p:spPr>
            <a:xfrm>
              <a:off x="7757229" y="2144347"/>
              <a:ext cx="179745" cy="79721"/>
            </a:xfrm>
            <a:custGeom>
              <a:avLst/>
              <a:gdLst/>
              <a:ahLst/>
              <a:cxnLst/>
              <a:rect l="l" t="t" r="r" b="b"/>
              <a:pathLst>
                <a:path w="2284" h="1013" extrusionOk="0">
                  <a:moveTo>
                    <a:pt x="2283" y="0"/>
                  </a:moveTo>
                  <a:lnTo>
                    <a:pt x="0" y="222"/>
                  </a:lnTo>
                  <a:lnTo>
                    <a:pt x="30" y="1013"/>
                  </a:lnTo>
                  <a:lnTo>
                    <a:pt x="2277" y="861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7928396" y="2858134"/>
              <a:ext cx="105061" cy="407889"/>
            </a:xfrm>
            <a:custGeom>
              <a:avLst/>
              <a:gdLst/>
              <a:ahLst/>
              <a:cxnLst/>
              <a:rect l="l" t="t" r="r" b="b"/>
              <a:pathLst>
                <a:path w="1335" h="5183" extrusionOk="0">
                  <a:moveTo>
                    <a:pt x="1335" y="1"/>
                  </a:moveTo>
                  <a:cubicBezTo>
                    <a:pt x="981" y="46"/>
                    <a:pt x="418" y="122"/>
                    <a:pt x="38" y="166"/>
                  </a:cubicBezTo>
                  <a:lnTo>
                    <a:pt x="0" y="5182"/>
                  </a:lnTo>
                  <a:lnTo>
                    <a:pt x="1189" y="5182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7993636" y="2343924"/>
              <a:ext cx="631705" cy="922099"/>
            </a:xfrm>
            <a:custGeom>
              <a:avLst/>
              <a:gdLst/>
              <a:ahLst/>
              <a:cxnLst/>
              <a:rect l="l" t="t" r="r" b="b"/>
              <a:pathLst>
                <a:path w="8027" h="11717" extrusionOk="0">
                  <a:moveTo>
                    <a:pt x="8027" y="1"/>
                  </a:moveTo>
                  <a:lnTo>
                    <a:pt x="6534" y="191"/>
                  </a:lnTo>
                  <a:lnTo>
                    <a:pt x="6439" y="204"/>
                  </a:lnTo>
                  <a:lnTo>
                    <a:pt x="5136" y="362"/>
                  </a:lnTo>
                  <a:lnTo>
                    <a:pt x="5042" y="374"/>
                  </a:lnTo>
                  <a:lnTo>
                    <a:pt x="3814" y="526"/>
                  </a:lnTo>
                  <a:lnTo>
                    <a:pt x="3720" y="532"/>
                  </a:lnTo>
                  <a:lnTo>
                    <a:pt x="1569" y="798"/>
                  </a:lnTo>
                  <a:lnTo>
                    <a:pt x="1645" y="5808"/>
                  </a:lnTo>
                  <a:lnTo>
                    <a:pt x="0" y="5909"/>
                  </a:lnTo>
                  <a:lnTo>
                    <a:pt x="13" y="11716"/>
                  </a:lnTo>
                  <a:lnTo>
                    <a:pt x="7995" y="11716"/>
                  </a:lnTo>
                  <a:lnTo>
                    <a:pt x="8027" y="1"/>
                  </a:ln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8004024" y="2356988"/>
              <a:ext cx="606915" cy="688446"/>
            </a:xfrm>
            <a:custGeom>
              <a:avLst/>
              <a:gdLst/>
              <a:ahLst/>
              <a:cxnLst/>
              <a:rect l="l" t="t" r="r" b="b"/>
              <a:pathLst>
                <a:path w="7712" h="8748" extrusionOk="0">
                  <a:moveTo>
                    <a:pt x="7711" y="0"/>
                  </a:moveTo>
                  <a:lnTo>
                    <a:pt x="1620" y="759"/>
                  </a:lnTo>
                  <a:lnTo>
                    <a:pt x="1646" y="5788"/>
                  </a:lnTo>
                  <a:lnTo>
                    <a:pt x="7" y="5851"/>
                  </a:lnTo>
                  <a:lnTo>
                    <a:pt x="0" y="8684"/>
                  </a:lnTo>
                  <a:lnTo>
                    <a:pt x="7617" y="8748"/>
                  </a:lnTo>
                  <a:lnTo>
                    <a:pt x="77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8622743" y="2343924"/>
              <a:ext cx="175889" cy="922099"/>
            </a:xfrm>
            <a:custGeom>
              <a:avLst/>
              <a:gdLst/>
              <a:ahLst/>
              <a:cxnLst/>
              <a:rect l="l" t="t" r="r" b="b"/>
              <a:pathLst>
                <a:path w="2235" h="11717" extrusionOk="0">
                  <a:moveTo>
                    <a:pt x="33" y="1"/>
                  </a:moveTo>
                  <a:lnTo>
                    <a:pt x="1" y="11716"/>
                  </a:lnTo>
                  <a:lnTo>
                    <a:pt x="2158" y="11716"/>
                  </a:lnTo>
                  <a:lnTo>
                    <a:pt x="2234" y="590"/>
                  </a:lnTo>
                  <a:lnTo>
                    <a:pt x="1507" y="400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8699945" y="2375403"/>
              <a:ext cx="98687" cy="890620"/>
            </a:xfrm>
            <a:custGeom>
              <a:avLst/>
              <a:gdLst/>
              <a:ahLst/>
              <a:cxnLst/>
              <a:rect l="l" t="t" r="r" b="b"/>
              <a:pathLst>
                <a:path w="1254" h="11317" extrusionOk="0">
                  <a:moveTo>
                    <a:pt x="526" y="0"/>
                  </a:moveTo>
                  <a:lnTo>
                    <a:pt x="1" y="11316"/>
                  </a:lnTo>
                  <a:lnTo>
                    <a:pt x="1177" y="11316"/>
                  </a:lnTo>
                  <a:lnTo>
                    <a:pt x="1253" y="19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450025">
                <a:alpha val="518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8500290" y="2358877"/>
              <a:ext cx="14087" cy="907146"/>
            </a:xfrm>
            <a:custGeom>
              <a:avLst/>
              <a:gdLst/>
              <a:ahLst/>
              <a:cxnLst/>
              <a:rect l="l" t="t" r="r" b="b"/>
              <a:pathLst>
                <a:path w="179" h="11527" extrusionOk="0">
                  <a:moveTo>
                    <a:pt x="96" y="1"/>
                  </a:moveTo>
                  <a:lnTo>
                    <a:pt x="1" y="14"/>
                  </a:lnTo>
                  <a:lnTo>
                    <a:pt x="90" y="11526"/>
                  </a:lnTo>
                  <a:lnTo>
                    <a:pt x="178" y="11526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8390428" y="2372413"/>
              <a:ext cx="13457" cy="893610"/>
            </a:xfrm>
            <a:custGeom>
              <a:avLst/>
              <a:gdLst/>
              <a:ahLst/>
              <a:cxnLst/>
              <a:rect l="l" t="t" r="r" b="b"/>
              <a:pathLst>
                <a:path w="171" h="11355" extrusionOk="0">
                  <a:moveTo>
                    <a:pt x="94" y="0"/>
                  </a:moveTo>
                  <a:lnTo>
                    <a:pt x="0" y="12"/>
                  </a:lnTo>
                  <a:lnTo>
                    <a:pt x="88" y="11354"/>
                  </a:lnTo>
                  <a:lnTo>
                    <a:pt x="170" y="11354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8286311" y="2385319"/>
              <a:ext cx="13457" cy="880704"/>
            </a:xfrm>
            <a:custGeom>
              <a:avLst/>
              <a:gdLst/>
              <a:ahLst/>
              <a:cxnLst/>
              <a:rect l="l" t="t" r="r" b="b"/>
              <a:pathLst>
                <a:path w="171" h="11191" extrusionOk="0">
                  <a:moveTo>
                    <a:pt x="95" y="0"/>
                  </a:moveTo>
                  <a:lnTo>
                    <a:pt x="1" y="6"/>
                  </a:lnTo>
                  <a:lnTo>
                    <a:pt x="89" y="11190"/>
                  </a:lnTo>
                  <a:lnTo>
                    <a:pt x="171" y="1119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8519807" y="2367376"/>
              <a:ext cx="90581" cy="249550"/>
            </a:xfrm>
            <a:custGeom>
              <a:avLst/>
              <a:gdLst/>
              <a:ahLst/>
              <a:cxnLst/>
              <a:rect l="l" t="t" r="r" b="b"/>
              <a:pathLst>
                <a:path w="1151" h="3171" extrusionOk="0">
                  <a:moveTo>
                    <a:pt x="1151" y="0"/>
                  </a:moveTo>
                  <a:lnTo>
                    <a:pt x="0" y="120"/>
                  </a:lnTo>
                  <a:lnTo>
                    <a:pt x="70" y="3170"/>
                  </a:lnTo>
                  <a:lnTo>
                    <a:pt x="1119" y="312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8407269" y="2378866"/>
              <a:ext cx="83183" cy="244985"/>
            </a:xfrm>
            <a:custGeom>
              <a:avLst/>
              <a:gdLst/>
              <a:ahLst/>
              <a:cxnLst/>
              <a:rect l="l" t="t" r="r" b="b"/>
              <a:pathLst>
                <a:path w="1057" h="3113" extrusionOk="0">
                  <a:moveTo>
                    <a:pt x="1057" y="0"/>
                  </a:moveTo>
                  <a:lnTo>
                    <a:pt x="0" y="120"/>
                  </a:lnTo>
                  <a:lnTo>
                    <a:pt x="64" y="3112"/>
                  </a:lnTo>
                  <a:lnTo>
                    <a:pt x="1025" y="3062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8304254" y="2390828"/>
              <a:ext cx="76179" cy="239004"/>
            </a:xfrm>
            <a:custGeom>
              <a:avLst/>
              <a:gdLst/>
              <a:ahLst/>
              <a:cxnLst/>
              <a:rect l="l" t="t" r="r" b="b"/>
              <a:pathLst>
                <a:path w="968" h="3037" extrusionOk="0">
                  <a:moveTo>
                    <a:pt x="968" y="0"/>
                  </a:moveTo>
                  <a:lnTo>
                    <a:pt x="1" y="120"/>
                  </a:lnTo>
                  <a:lnTo>
                    <a:pt x="63" y="3036"/>
                  </a:lnTo>
                  <a:lnTo>
                    <a:pt x="943" y="2986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8137022" y="2410109"/>
              <a:ext cx="135438" cy="177856"/>
            </a:xfrm>
            <a:custGeom>
              <a:avLst/>
              <a:gdLst/>
              <a:ahLst/>
              <a:cxnLst/>
              <a:rect l="l" t="t" r="r" b="b"/>
              <a:pathLst>
                <a:path w="1721" h="2260" extrusionOk="0">
                  <a:moveTo>
                    <a:pt x="1702" y="1"/>
                  </a:moveTo>
                  <a:lnTo>
                    <a:pt x="0" y="210"/>
                  </a:lnTo>
                  <a:lnTo>
                    <a:pt x="44" y="2260"/>
                  </a:lnTo>
                  <a:lnTo>
                    <a:pt x="196" y="2254"/>
                  </a:lnTo>
                  <a:lnTo>
                    <a:pt x="1720" y="2178"/>
                  </a:lnTo>
                  <a:lnTo>
                    <a:pt x="1702" y="236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8152368" y="2428682"/>
              <a:ext cx="120092" cy="158812"/>
            </a:xfrm>
            <a:custGeom>
              <a:avLst/>
              <a:gdLst/>
              <a:ahLst/>
              <a:cxnLst/>
              <a:rect l="l" t="t" r="r" b="b"/>
              <a:pathLst>
                <a:path w="1526" h="2018" extrusionOk="0">
                  <a:moveTo>
                    <a:pt x="1507" y="0"/>
                  </a:moveTo>
                  <a:lnTo>
                    <a:pt x="141" y="132"/>
                  </a:lnTo>
                  <a:lnTo>
                    <a:pt x="1" y="2018"/>
                  </a:lnTo>
                  <a:lnTo>
                    <a:pt x="1525" y="1942"/>
                  </a:lnTo>
                  <a:lnTo>
                    <a:pt x="1519" y="1207"/>
                  </a:lnTo>
                  <a:lnTo>
                    <a:pt x="1513" y="132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8539166" y="2386815"/>
              <a:ext cx="48950" cy="73267"/>
            </a:xfrm>
            <a:custGeom>
              <a:avLst/>
              <a:gdLst/>
              <a:ahLst/>
              <a:cxnLst/>
              <a:rect l="l" t="t" r="r" b="b"/>
              <a:pathLst>
                <a:path w="622" h="931" extrusionOk="0">
                  <a:moveTo>
                    <a:pt x="607" y="1"/>
                  </a:moveTo>
                  <a:cubicBezTo>
                    <a:pt x="607" y="1"/>
                    <a:pt x="475" y="19"/>
                    <a:pt x="336" y="31"/>
                  </a:cubicBezTo>
                  <a:cubicBezTo>
                    <a:pt x="317" y="63"/>
                    <a:pt x="298" y="95"/>
                    <a:pt x="292" y="115"/>
                  </a:cubicBezTo>
                  <a:cubicBezTo>
                    <a:pt x="273" y="89"/>
                    <a:pt x="254" y="63"/>
                    <a:pt x="235" y="39"/>
                  </a:cubicBezTo>
                  <a:cubicBezTo>
                    <a:pt x="160" y="46"/>
                    <a:pt x="93" y="52"/>
                    <a:pt x="50" y="52"/>
                  </a:cubicBezTo>
                  <a:cubicBezTo>
                    <a:pt x="23" y="52"/>
                    <a:pt x="5" y="50"/>
                    <a:pt x="0" y="45"/>
                  </a:cubicBezTo>
                  <a:lnTo>
                    <a:pt x="0" y="45"/>
                  </a:lnTo>
                  <a:lnTo>
                    <a:pt x="26" y="930"/>
                  </a:lnTo>
                  <a:lnTo>
                    <a:pt x="235" y="930"/>
                  </a:lnTo>
                  <a:cubicBezTo>
                    <a:pt x="254" y="886"/>
                    <a:pt x="266" y="848"/>
                    <a:pt x="304" y="836"/>
                  </a:cubicBezTo>
                  <a:cubicBezTo>
                    <a:pt x="311" y="842"/>
                    <a:pt x="324" y="886"/>
                    <a:pt x="336" y="930"/>
                  </a:cubicBezTo>
                  <a:lnTo>
                    <a:pt x="621" y="91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F0D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8423717" y="2401216"/>
              <a:ext cx="48871" cy="73267"/>
            </a:xfrm>
            <a:custGeom>
              <a:avLst/>
              <a:gdLst/>
              <a:ahLst/>
              <a:cxnLst/>
              <a:rect l="l" t="t" r="r" b="b"/>
              <a:pathLst>
                <a:path w="621" h="931" extrusionOk="0">
                  <a:moveTo>
                    <a:pt x="608" y="0"/>
                  </a:moveTo>
                  <a:cubicBezTo>
                    <a:pt x="608" y="0"/>
                    <a:pt x="474" y="14"/>
                    <a:pt x="336" y="26"/>
                  </a:cubicBezTo>
                  <a:cubicBezTo>
                    <a:pt x="316" y="58"/>
                    <a:pt x="298" y="96"/>
                    <a:pt x="291" y="108"/>
                  </a:cubicBezTo>
                  <a:cubicBezTo>
                    <a:pt x="272" y="84"/>
                    <a:pt x="253" y="58"/>
                    <a:pt x="234" y="32"/>
                  </a:cubicBezTo>
                  <a:cubicBezTo>
                    <a:pt x="146" y="42"/>
                    <a:pt x="68" y="48"/>
                    <a:pt x="28" y="48"/>
                  </a:cubicBezTo>
                  <a:cubicBezTo>
                    <a:pt x="13" y="48"/>
                    <a:pt x="4" y="47"/>
                    <a:pt x="1" y="46"/>
                  </a:cubicBezTo>
                  <a:lnTo>
                    <a:pt x="1" y="46"/>
                  </a:lnTo>
                  <a:lnTo>
                    <a:pt x="25" y="925"/>
                  </a:lnTo>
                  <a:lnTo>
                    <a:pt x="234" y="925"/>
                  </a:lnTo>
                  <a:cubicBezTo>
                    <a:pt x="253" y="881"/>
                    <a:pt x="266" y="843"/>
                    <a:pt x="304" y="829"/>
                  </a:cubicBezTo>
                  <a:cubicBezTo>
                    <a:pt x="310" y="835"/>
                    <a:pt x="323" y="881"/>
                    <a:pt x="336" y="931"/>
                  </a:cubicBezTo>
                  <a:lnTo>
                    <a:pt x="620" y="911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F0D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8316689" y="2412155"/>
              <a:ext cx="49265" cy="73346"/>
            </a:xfrm>
            <a:custGeom>
              <a:avLst/>
              <a:gdLst/>
              <a:ahLst/>
              <a:cxnLst/>
              <a:rect l="l" t="t" r="r" b="b"/>
              <a:pathLst>
                <a:path w="626" h="932" extrusionOk="0">
                  <a:moveTo>
                    <a:pt x="608" y="1"/>
                  </a:moveTo>
                  <a:cubicBezTo>
                    <a:pt x="608" y="1"/>
                    <a:pt x="482" y="13"/>
                    <a:pt x="342" y="27"/>
                  </a:cubicBezTo>
                  <a:cubicBezTo>
                    <a:pt x="322" y="65"/>
                    <a:pt x="298" y="96"/>
                    <a:pt x="292" y="115"/>
                  </a:cubicBezTo>
                  <a:cubicBezTo>
                    <a:pt x="272" y="89"/>
                    <a:pt x="254" y="65"/>
                    <a:pt x="234" y="39"/>
                  </a:cubicBezTo>
                  <a:cubicBezTo>
                    <a:pt x="154" y="43"/>
                    <a:pt x="76" y="47"/>
                    <a:pt x="33" y="47"/>
                  </a:cubicBezTo>
                  <a:cubicBezTo>
                    <a:pt x="16" y="47"/>
                    <a:pt x="4" y="47"/>
                    <a:pt x="0" y="45"/>
                  </a:cubicBezTo>
                  <a:lnTo>
                    <a:pt x="0" y="45"/>
                  </a:lnTo>
                  <a:lnTo>
                    <a:pt x="26" y="931"/>
                  </a:lnTo>
                  <a:lnTo>
                    <a:pt x="234" y="931"/>
                  </a:lnTo>
                  <a:cubicBezTo>
                    <a:pt x="254" y="886"/>
                    <a:pt x="272" y="842"/>
                    <a:pt x="304" y="830"/>
                  </a:cubicBezTo>
                  <a:cubicBezTo>
                    <a:pt x="316" y="842"/>
                    <a:pt x="322" y="886"/>
                    <a:pt x="336" y="931"/>
                  </a:cubicBezTo>
                  <a:lnTo>
                    <a:pt x="626" y="91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0D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8326132" y="2875605"/>
              <a:ext cx="33840" cy="93178"/>
            </a:xfrm>
            <a:custGeom>
              <a:avLst/>
              <a:gdLst/>
              <a:ahLst/>
              <a:cxnLst/>
              <a:rect l="l" t="t" r="r" b="b"/>
              <a:pathLst>
                <a:path w="430" h="1184" extrusionOk="0">
                  <a:moveTo>
                    <a:pt x="234" y="1"/>
                  </a:moveTo>
                  <a:lnTo>
                    <a:pt x="0" y="20"/>
                  </a:lnTo>
                  <a:lnTo>
                    <a:pt x="0" y="1139"/>
                  </a:lnTo>
                  <a:lnTo>
                    <a:pt x="178" y="1183"/>
                  </a:lnTo>
                  <a:cubicBezTo>
                    <a:pt x="178" y="1183"/>
                    <a:pt x="380" y="1139"/>
                    <a:pt x="406" y="576"/>
                  </a:cubicBezTo>
                  <a:cubicBezTo>
                    <a:pt x="430" y="14"/>
                    <a:pt x="234" y="1"/>
                    <a:pt x="234" y="1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2"/>
            <p:cNvSpPr/>
            <p:nvPr/>
          </p:nvSpPr>
          <p:spPr>
            <a:xfrm>
              <a:off x="8306773" y="2877179"/>
              <a:ext cx="38877" cy="88141"/>
            </a:xfrm>
            <a:custGeom>
              <a:avLst/>
              <a:gdLst/>
              <a:ahLst/>
              <a:cxnLst/>
              <a:rect l="l" t="t" r="r" b="b"/>
              <a:pathLst>
                <a:path w="494" h="1120" extrusionOk="0">
                  <a:moveTo>
                    <a:pt x="242" y="0"/>
                  </a:moveTo>
                  <a:cubicBezTo>
                    <a:pt x="112" y="0"/>
                    <a:pt x="0" y="244"/>
                    <a:pt x="0" y="550"/>
                  </a:cubicBezTo>
                  <a:cubicBezTo>
                    <a:pt x="0" y="854"/>
                    <a:pt x="114" y="1113"/>
                    <a:pt x="246" y="1119"/>
                  </a:cubicBezTo>
                  <a:cubicBezTo>
                    <a:pt x="386" y="1119"/>
                    <a:pt x="494" y="879"/>
                    <a:pt x="494" y="570"/>
                  </a:cubicBezTo>
                  <a:cubicBezTo>
                    <a:pt x="494" y="260"/>
                    <a:pt x="386" y="6"/>
                    <a:pt x="246" y="0"/>
                  </a:cubicBezTo>
                  <a:cubicBezTo>
                    <a:pt x="245" y="0"/>
                    <a:pt x="243" y="0"/>
                    <a:pt x="242" y="0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2"/>
            <p:cNvSpPr/>
            <p:nvPr/>
          </p:nvSpPr>
          <p:spPr>
            <a:xfrm>
              <a:off x="8312124" y="2665089"/>
              <a:ext cx="58866" cy="171797"/>
            </a:xfrm>
            <a:custGeom>
              <a:avLst/>
              <a:gdLst/>
              <a:ahLst/>
              <a:cxnLst/>
              <a:rect l="l" t="t" r="r" b="b"/>
              <a:pathLst>
                <a:path w="748" h="2183" extrusionOk="0">
                  <a:moveTo>
                    <a:pt x="748" y="1"/>
                  </a:moveTo>
                  <a:lnTo>
                    <a:pt x="1" y="25"/>
                  </a:lnTo>
                  <a:lnTo>
                    <a:pt x="20" y="1069"/>
                  </a:lnTo>
                  <a:lnTo>
                    <a:pt x="39" y="2158"/>
                  </a:lnTo>
                  <a:lnTo>
                    <a:pt x="84" y="2158"/>
                  </a:lnTo>
                  <a:lnTo>
                    <a:pt x="735" y="2182"/>
                  </a:lnTo>
                  <a:lnTo>
                    <a:pt x="742" y="1467"/>
                  </a:lnTo>
                  <a:lnTo>
                    <a:pt x="748" y="608"/>
                  </a:lnTo>
                  <a:lnTo>
                    <a:pt x="748" y="1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2"/>
            <p:cNvSpPr/>
            <p:nvPr/>
          </p:nvSpPr>
          <p:spPr>
            <a:xfrm>
              <a:off x="8311180" y="2771095"/>
              <a:ext cx="46432" cy="79957"/>
            </a:xfrm>
            <a:custGeom>
              <a:avLst/>
              <a:gdLst/>
              <a:ahLst/>
              <a:cxnLst/>
              <a:rect l="l" t="t" r="r" b="b"/>
              <a:pathLst>
                <a:path w="590" h="1016" extrusionOk="0">
                  <a:moveTo>
                    <a:pt x="526" y="0"/>
                  </a:moveTo>
                  <a:cubicBezTo>
                    <a:pt x="500" y="254"/>
                    <a:pt x="456" y="513"/>
                    <a:pt x="400" y="759"/>
                  </a:cubicBezTo>
                  <a:cubicBezTo>
                    <a:pt x="380" y="829"/>
                    <a:pt x="354" y="911"/>
                    <a:pt x="298" y="949"/>
                  </a:cubicBezTo>
                  <a:cubicBezTo>
                    <a:pt x="279" y="958"/>
                    <a:pt x="260" y="962"/>
                    <a:pt x="241" y="962"/>
                  </a:cubicBezTo>
                  <a:cubicBezTo>
                    <a:pt x="194" y="962"/>
                    <a:pt x="145" y="940"/>
                    <a:pt x="96" y="917"/>
                  </a:cubicBezTo>
                  <a:cubicBezTo>
                    <a:pt x="83" y="905"/>
                    <a:pt x="64" y="899"/>
                    <a:pt x="45" y="899"/>
                  </a:cubicBezTo>
                  <a:cubicBezTo>
                    <a:pt x="26" y="899"/>
                    <a:pt x="13" y="925"/>
                    <a:pt x="1" y="943"/>
                  </a:cubicBezTo>
                  <a:cubicBezTo>
                    <a:pt x="64" y="955"/>
                    <a:pt x="114" y="987"/>
                    <a:pt x="178" y="1007"/>
                  </a:cubicBezTo>
                  <a:cubicBezTo>
                    <a:pt x="201" y="1012"/>
                    <a:pt x="225" y="1016"/>
                    <a:pt x="249" y="1016"/>
                  </a:cubicBezTo>
                  <a:cubicBezTo>
                    <a:pt x="284" y="1016"/>
                    <a:pt x="318" y="1007"/>
                    <a:pt x="348" y="981"/>
                  </a:cubicBezTo>
                  <a:cubicBezTo>
                    <a:pt x="386" y="949"/>
                    <a:pt x="406" y="893"/>
                    <a:pt x="424" y="835"/>
                  </a:cubicBezTo>
                  <a:cubicBezTo>
                    <a:pt x="514" y="576"/>
                    <a:pt x="564" y="298"/>
                    <a:pt x="590" y="14"/>
                  </a:cubicBezTo>
                  <a:cubicBezTo>
                    <a:pt x="564" y="6"/>
                    <a:pt x="552" y="6"/>
                    <a:pt x="526" y="0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2"/>
            <p:cNvSpPr/>
            <p:nvPr/>
          </p:nvSpPr>
          <p:spPr>
            <a:xfrm>
              <a:off x="8329595" y="2761179"/>
              <a:ext cx="13536" cy="71300"/>
            </a:xfrm>
            <a:custGeom>
              <a:avLst/>
              <a:gdLst/>
              <a:ahLst/>
              <a:cxnLst/>
              <a:rect l="l" t="t" r="r" b="b"/>
              <a:pathLst>
                <a:path w="172" h="906" extrusionOk="0">
                  <a:moveTo>
                    <a:pt x="58" y="0"/>
                  </a:moveTo>
                  <a:cubicBezTo>
                    <a:pt x="14" y="298"/>
                    <a:pt x="0" y="595"/>
                    <a:pt x="20" y="899"/>
                  </a:cubicBezTo>
                  <a:cubicBezTo>
                    <a:pt x="32" y="899"/>
                    <a:pt x="44" y="899"/>
                    <a:pt x="58" y="905"/>
                  </a:cubicBezTo>
                  <a:cubicBezTo>
                    <a:pt x="58" y="620"/>
                    <a:pt x="96" y="336"/>
                    <a:pt x="172" y="70"/>
                  </a:cubicBezTo>
                  <a:cubicBezTo>
                    <a:pt x="128" y="38"/>
                    <a:pt x="102" y="6"/>
                    <a:pt x="58" y="0"/>
                  </a:cubicBezTo>
                  <a:close/>
                </a:path>
              </a:pathLst>
            </a:custGeom>
            <a:solidFill>
              <a:srgbClr val="F0D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8230043" y="2850737"/>
              <a:ext cx="132448" cy="367596"/>
            </a:xfrm>
            <a:custGeom>
              <a:avLst/>
              <a:gdLst/>
              <a:ahLst/>
              <a:cxnLst/>
              <a:rect l="l" t="t" r="r" b="b"/>
              <a:pathLst>
                <a:path w="1683" h="4671" extrusionOk="0">
                  <a:moveTo>
                    <a:pt x="582" y="1"/>
                  </a:moveTo>
                  <a:cubicBezTo>
                    <a:pt x="582" y="824"/>
                    <a:pt x="512" y="1659"/>
                    <a:pt x="298" y="2398"/>
                  </a:cubicBezTo>
                  <a:cubicBezTo>
                    <a:pt x="115" y="2999"/>
                    <a:pt x="1" y="3676"/>
                    <a:pt x="342" y="4270"/>
                  </a:cubicBezTo>
                  <a:cubicBezTo>
                    <a:pt x="430" y="4422"/>
                    <a:pt x="550" y="4567"/>
                    <a:pt x="716" y="4637"/>
                  </a:cubicBezTo>
                  <a:cubicBezTo>
                    <a:pt x="773" y="4660"/>
                    <a:pt x="827" y="4670"/>
                    <a:pt x="878" y="4670"/>
                  </a:cubicBezTo>
                  <a:cubicBezTo>
                    <a:pt x="1197" y="4670"/>
                    <a:pt x="1403" y="4272"/>
                    <a:pt x="1469" y="3998"/>
                  </a:cubicBezTo>
                  <a:cubicBezTo>
                    <a:pt x="1601" y="3435"/>
                    <a:pt x="1423" y="2784"/>
                    <a:pt x="1285" y="2220"/>
                  </a:cubicBezTo>
                  <a:cubicBezTo>
                    <a:pt x="1183" y="1817"/>
                    <a:pt x="1089" y="1379"/>
                    <a:pt x="1241" y="1000"/>
                  </a:cubicBezTo>
                  <a:cubicBezTo>
                    <a:pt x="1279" y="912"/>
                    <a:pt x="1329" y="816"/>
                    <a:pt x="1291" y="722"/>
                  </a:cubicBezTo>
                  <a:cubicBezTo>
                    <a:pt x="1285" y="696"/>
                    <a:pt x="1259" y="664"/>
                    <a:pt x="1227" y="658"/>
                  </a:cubicBezTo>
                  <a:cubicBezTo>
                    <a:pt x="1222" y="657"/>
                    <a:pt x="1217" y="656"/>
                    <a:pt x="1212" y="656"/>
                  </a:cubicBezTo>
                  <a:cubicBezTo>
                    <a:pt x="1164" y="656"/>
                    <a:pt x="1131" y="707"/>
                    <a:pt x="1107" y="754"/>
                  </a:cubicBezTo>
                  <a:cubicBezTo>
                    <a:pt x="1013" y="988"/>
                    <a:pt x="994" y="1253"/>
                    <a:pt x="1019" y="1513"/>
                  </a:cubicBezTo>
                  <a:cubicBezTo>
                    <a:pt x="1101" y="2410"/>
                    <a:pt x="1683" y="3367"/>
                    <a:pt x="1221" y="4232"/>
                  </a:cubicBezTo>
                  <a:cubicBezTo>
                    <a:pt x="1165" y="4340"/>
                    <a:pt x="1070" y="4429"/>
                    <a:pt x="944" y="4453"/>
                  </a:cubicBezTo>
                  <a:cubicBezTo>
                    <a:pt x="924" y="4457"/>
                    <a:pt x="904" y="4459"/>
                    <a:pt x="884" y="4459"/>
                  </a:cubicBezTo>
                  <a:cubicBezTo>
                    <a:pt x="734" y="4459"/>
                    <a:pt x="590" y="4356"/>
                    <a:pt x="494" y="4239"/>
                  </a:cubicBezTo>
                  <a:cubicBezTo>
                    <a:pt x="317" y="4024"/>
                    <a:pt x="247" y="3738"/>
                    <a:pt x="247" y="3467"/>
                  </a:cubicBezTo>
                  <a:cubicBezTo>
                    <a:pt x="247" y="3195"/>
                    <a:pt x="317" y="2929"/>
                    <a:pt x="386" y="2670"/>
                  </a:cubicBezTo>
                  <a:cubicBezTo>
                    <a:pt x="468" y="2380"/>
                    <a:pt x="544" y="2088"/>
                    <a:pt x="582" y="1785"/>
                  </a:cubicBezTo>
                  <a:cubicBezTo>
                    <a:pt x="646" y="1221"/>
                    <a:pt x="722" y="672"/>
                    <a:pt x="690" y="45"/>
                  </a:cubicBezTo>
                  <a:cubicBezTo>
                    <a:pt x="652" y="33"/>
                    <a:pt x="620" y="13"/>
                    <a:pt x="582" y="1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2"/>
            <p:cNvSpPr/>
            <p:nvPr/>
          </p:nvSpPr>
          <p:spPr>
            <a:xfrm>
              <a:off x="8256485" y="2712858"/>
              <a:ext cx="114505" cy="135517"/>
            </a:xfrm>
            <a:custGeom>
              <a:avLst/>
              <a:gdLst/>
              <a:ahLst/>
              <a:cxnLst/>
              <a:rect l="l" t="t" r="r" b="b"/>
              <a:pathLst>
                <a:path w="1455" h="1722" extrusionOk="0">
                  <a:moveTo>
                    <a:pt x="1455" y="1"/>
                  </a:moveTo>
                  <a:cubicBezTo>
                    <a:pt x="1455" y="1"/>
                    <a:pt x="1215" y="33"/>
                    <a:pt x="955" y="101"/>
                  </a:cubicBezTo>
                  <a:cubicBezTo>
                    <a:pt x="690" y="171"/>
                    <a:pt x="0" y="1140"/>
                    <a:pt x="152" y="1429"/>
                  </a:cubicBezTo>
                  <a:cubicBezTo>
                    <a:pt x="298" y="1706"/>
                    <a:pt x="583" y="1721"/>
                    <a:pt x="645" y="1721"/>
                  </a:cubicBezTo>
                  <a:cubicBezTo>
                    <a:pt x="653" y="1721"/>
                    <a:pt x="658" y="1721"/>
                    <a:pt x="658" y="1721"/>
                  </a:cubicBezTo>
                  <a:lnTo>
                    <a:pt x="1455" y="1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8275372" y="2712858"/>
              <a:ext cx="95617" cy="136147"/>
            </a:xfrm>
            <a:custGeom>
              <a:avLst/>
              <a:gdLst/>
              <a:ahLst/>
              <a:cxnLst/>
              <a:rect l="l" t="t" r="r" b="b"/>
              <a:pathLst>
                <a:path w="1215" h="1730" extrusionOk="0">
                  <a:moveTo>
                    <a:pt x="1202" y="1"/>
                  </a:moveTo>
                  <a:cubicBezTo>
                    <a:pt x="1127" y="33"/>
                    <a:pt x="1075" y="33"/>
                    <a:pt x="1013" y="57"/>
                  </a:cubicBezTo>
                  <a:cubicBezTo>
                    <a:pt x="955" y="83"/>
                    <a:pt x="899" y="109"/>
                    <a:pt x="841" y="147"/>
                  </a:cubicBezTo>
                  <a:cubicBezTo>
                    <a:pt x="835" y="147"/>
                    <a:pt x="829" y="153"/>
                    <a:pt x="823" y="153"/>
                  </a:cubicBezTo>
                  <a:cubicBezTo>
                    <a:pt x="607" y="291"/>
                    <a:pt x="443" y="500"/>
                    <a:pt x="310" y="708"/>
                  </a:cubicBezTo>
                  <a:cubicBezTo>
                    <a:pt x="278" y="754"/>
                    <a:pt x="254" y="798"/>
                    <a:pt x="228" y="842"/>
                  </a:cubicBezTo>
                  <a:cubicBezTo>
                    <a:pt x="190" y="912"/>
                    <a:pt x="158" y="988"/>
                    <a:pt x="126" y="1070"/>
                  </a:cubicBezTo>
                  <a:cubicBezTo>
                    <a:pt x="102" y="1133"/>
                    <a:pt x="76" y="1196"/>
                    <a:pt x="64" y="1259"/>
                  </a:cubicBezTo>
                  <a:cubicBezTo>
                    <a:pt x="50" y="1291"/>
                    <a:pt x="0" y="1423"/>
                    <a:pt x="20" y="1449"/>
                  </a:cubicBezTo>
                  <a:cubicBezTo>
                    <a:pt x="88" y="1551"/>
                    <a:pt x="184" y="1633"/>
                    <a:pt x="298" y="1683"/>
                  </a:cubicBezTo>
                  <a:cubicBezTo>
                    <a:pt x="325" y="1694"/>
                    <a:pt x="401" y="1730"/>
                    <a:pt x="441" y="1730"/>
                  </a:cubicBezTo>
                  <a:cubicBezTo>
                    <a:pt x="446" y="1730"/>
                    <a:pt x="451" y="1729"/>
                    <a:pt x="456" y="1727"/>
                  </a:cubicBezTo>
                  <a:cubicBezTo>
                    <a:pt x="494" y="1709"/>
                    <a:pt x="494" y="1627"/>
                    <a:pt x="500" y="1595"/>
                  </a:cubicBezTo>
                  <a:cubicBezTo>
                    <a:pt x="531" y="1513"/>
                    <a:pt x="563" y="1437"/>
                    <a:pt x="595" y="1354"/>
                  </a:cubicBezTo>
                  <a:cubicBezTo>
                    <a:pt x="627" y="1272"/>
                    <a:pt x="665" y="1190"/>
                    <a:pt x="703" y="1114"/>
                  </a:cubicBezTo>
                  <a:cubicBezTo>
                    <a:pt x="741" y="1026"/>
                    <a:pt x="797" y="798"/>
                    <a:pt x="917" y="792"/>
                  </a:cubicBezTo>
                  <a:cubicBezTo>
                    <a:pt x="920" y="788"/>
                    <a:pt x="925" y="786"/>
                    <a:pt x="930" y="786"/>
                  </a:cubicBezTo>
                  <a:cubicBezTo>
                    <a:pt x="935" y="786"/>
                    <a:pt x="940" y="788"/>
                    <a:pt x="943" y="792"/>
                  </a:cubicBezTo>
                  <a:lnTo>
                    <a:pt x="961" y="792"/>
                  </a:lnTo>
                  <a:cubicBezTo>
                    <a:pt x="987" y="798"/>
                    <a:pt x="1057" y="816"/>
                    <a:pt x="1113" y="830"/>
                  </a:cubicBezTo>
                  <a:cubicBezTo>
                    <a:pt x="1165" y="842"/>
                    <a:pt x="1209" y="854"/>
                    <a:pt x="1209" y="860"/>
                  </a:cubicBezTo>
                  <a:lnTo>
                    <a:pt x="1215" y="83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8271910" y="2829882"/>
              <a:ext cx="24396" cy="25183"/>
            </a:xfrm>
            <a:custGeom>
              <a:avLst/>
              <a:gdLst/>
              <a:ahLst/>
              <a:cxnLst/>
              <a:rect l="l" t="t" r="r" b="b"/>
              <a:pathLst>
                <a:path w="310" h="320" extrusionOk="0">
                  <a:moveTo>
                    <a:pt x="38" y="0"/>
                  </a:moveTo>
                  <a:lnTo>
                    <a:pt x="0" y="240"/>
                  </a:lnTo>
                  <a:cubicBezTo>
                    <a:pt x="54" y="290"/>
                    <a:pt x="114" y="320"/>
                    <a:pt x="171" y="320"/>
                  </a:cubicBezTo>
                  <a:cubicBezTo>
                    <a:pt x="195" y="320"/>
                    <a:pt x="218" y="315"/>
                    <a:pt x="240" y="304"/>
                  </a:cubicBezTo>
                  <a:lnTo>
                    <a:pt x="310" y="190"/>
                  </a:lnTo>
                  <a:cubicBezTo>
                    <a:pt x="234" y="114"/>
                    <a:pt x="146" y="64"/>
                    <a:pt x="38" y="0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8293237" y="2724348"/>
              <a:ext cx="54380" cy="95067"/>
            </a:xfrm>
            <a:custGeom>
              <a:avLst/>
              <a:gdLst/>
              <a:ahLst/>
              <a:cxnLst/>
              <a:rect l="l" t="t" r="r" b="b"/>
              <a:pathLst>
                <a:path w="691" h="1208" extrusionOk="0">
                  <a:moveTo>
                    <a:pt x="614" y="1"/>
                  </a:moveTo>
                  <a:cubicBezTo>
                    <a:pt x="608" y="1"/>
                    <a:pt x="602" y="7"/>
                    <a:pt x="596" y="7"/>
                  </a:cubicBezTo>
                  <a:cubicBezTo>
                    <a:pt x="380" y="145"/>
                    <a:pt x="216" y="354"/>
                    <a:pt x="83" y="562"/>
                  </a:cubicBezTo>
                  <a:cubicBezTo>
                    <a:pt x="51" y="608"/>
                    <a:pt x="27" y="652"/>
                    <a:pt x="1" y="696"/>
                  </a:cubicBezTo>
                  <a:cubicBezTo>
                    <a:pt x="115" y="874"/>
                    <a:pt x="235" y="1044"/>
                    <a:pt x="368" y="1208"/>
                  </a:cubicBezTo>
                  <a:cubicBezTo>
                    <a:pt x="400" y="1126"/>
                    <a:pt x="438" y="1044"/>
                    <a:pt x="476" y="968"/>
                  </a:cubicBezTo>
                  <a:cubicBezTo>
                    <a:pt x="514" y="880"/>
                    <a:pt x="570" y="652"/>
                    <a:pt x="690" y="646"/>
                  </a:cubicBezTo>
                  <a:cubicBezTo>
                    <a:pt x="666" y="430"/>
                    <a:pt x="640" y="209"/>
                    <a:pt x="614" y="1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8549633" y="2867735"/>
              <a:ext cx="33446" cy="93650"/>
            </a:xfrm>
            <a:custGeom>
              <a:avLst/>
              <a:gdLst/>
              <a:ahLst/>
              <a:cxnLst/>
              <a:rect l="l" t="t" r="r" b="b"/>
              <a:pathLst>
                <a:path w="425" h="1190" extrusionOk="0">
                  <a:moveTo>
                    <a:pt x="235" y="0"/>
                  </a:moveTo>
                  <a:lnTo>
                    <a:pt x="1" y="19"/>
                  </a:lnTo>
                  <a:lnTo>
                    <a:pt x="1" y="1139"/>
                  </a:lnTo>
                  <a:lnTo>
                    <a:pt x="178" y="1189"/>
                  </a:lnTo>
                  <a:cubicBezTo>
                    <a:pt x="178" y="1189"/>
                    <a:pt x="380" y="1139"/>
                    <a:pt x="406" y="582"/>
                  </a:cubicBezTo>
                  <a:cubicBezTo>
                    <a:pt x="424" y="19"/>
                    <a:pt x="235" y="0"/>
                    <a:pt x="235" y="0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8530195" y="2869152"/>
              <a:ext cx="38877" cy="88299"/>
            </a:xfrm>
            <a:custGeom>
              <a:avLst/>
              <a:gdLst/>
              <a:ahLst/>
              <a:cxnLst/>
              <a:rect l="l" t="t" r="r" b="b"/>
              <a:pathLst>
                <a:path w="494" h="1122" extrusionOk="0">
                  <a:moveTo>
                    <a:pt x="243" y="1"/>
                  </a:moveTo>
                  <a:cubicBezTo>
                    <a:pt x="111" y="1"/>
                    <a:pt x="0" y="244"/>
                    <a:pt x="0" y="552"/>
                  </a:cubicBezTo>
                  <a:cubicBezTo>
                    <a:pt x="0" y="861"/>
                    <a:pt x="114" y="1113"/>
                    <a:pt x="248" y="1121"/>
                  </a:cubicBezTo>
                  <a:cubicBezTo>
                    <a:pt x="249" y="1121"/>
                    <a:pt x="251" y="1121"/>
                    <a:pt x="253" y="1121"/>
                  </a:cubicBezTo>
                  <a:cubicBezTo>
                    <a:pt x="383" y="1121"/>
                    <a:pt x="494" y="876"/>
                    <a:pt x="494" y="570"/>
                  </a:cubicBezTo>
                  <a:cubicBezTo>
                    <a:pt x="494" y="266"/>
                    <a:pt x="387" y="7"/>
                    <a:pt x="248" y="1"/>
                  </a:cubicBezTo>
                  <a:cubicBezTo>
                    <a:pt x="246" y="1"/>
                    <a:pt x="245" y="1"/>
                    <a:pt x="243" y="1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8535231" y="2657613"/>
              <a:ext cx="59338" cy="171324"/>
            </a:xfrm>
            <a:custGeom>
              <a:avLst/>
              <a:gdLst/>
              <a:ahLst/>
              <a:cxnLst/>
              <a:rect l="l" t="t" r="r" b="b"/>
              <a:pathLst>
                <a:path w="754" h="2177" extrusionOk="0">
                  <a:moveTo>
                    <a:pt x="753" y="0"/>
                  </a:moveTo>
                  <a:lnTo>
                    <a:pt x="0" y="20"/>
                  </a:lnTo>
                  <a:lnTo>
                    <a:pt x="26" y="1069"/>
                  </a:lnTo>
                  <a:lnTo>
                    <a:pt x="44" y="2157"/>
                  </a:lnTo>
                  <a:lnTo>
                    <a:pt x="88" y="2157"/>
                  </a:lnTo>
                  <a:lnTo>
                    <a:pt x="741" y="2177"/>
                  </a:lnTo>
                  <a:lnTo>
                    <a:pt x="747" y="1462"/>
                  </a:lnTo>
                  <a:lnTo>
                    <a:pt x="753" y="601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8534759" y="2763697"/>
              <a:ext cx="46274" cy="79721"/>
            </a:xfrm>
            <a:custGeom>
              <a:avLst/>
              <a:gdLst/>
              <a:ahLst/>
              <a:cxnLst/>
              <a:rect l="l" t="t" r="r" b="b"/>
              <a:pathLst>
                <a:path w="588" h="1013" extrusionOk="0">
                  <a:moveTo>
                    <a:pt x="525" y="0"/>
                  </a:moveTo>
                  <a:cubicBezTo>
                    <a:pt x="499" y="246"/>
                    <a:pt x="449" y="512"/>
                    <a:pt x="398" y="753"/>
                  </a:cubicBezTo>
                  <a:cubicBezTo>
                    <a:pt x="380" y="829"/>
                    <a:pt x="354" y="911"/>
                    <a:pt x="298" y="943"/>
                  </a:cubicBezTo>
                  <a:cubicBezTo>
                    <a:pt x="279" y="952"/>
                    <a:pt x="259" y="955"/>
                    <a:pt x="239" y="955"/>
                  </a:cubicBezTo>
                  <a:cubicBezTo>
                    <a:pt x="191" y="955"/>
                    <a:pt x="139" y="934"/>
                    <a:pt x="94" y="911"/>
                  </a:cubicBezTo>
                  <a:cubicBezTo>
                    <a:pt x="82" y="905"/>
                    <a:pt x="64" y="897"/>
                    <a:pt x="44" y="891"/>
                  </a:cubicBezTo>
                  <a:cubicBezTo>
                    <a:pt x="26" y="891"/>
                    <a:pt x="12" y="917"/>
                    <a:pt x="0" y="935"/>
                  </a:cubicBezTo>
                  <a:cubicBezTo>
                    <a:pt x="56" y="949"/>
                    <a:pt x="114" y="981"/>
                    <a:pt x="170" y="999"/>
                  </a:cubicBezTo>
                  <a:cubicBezTo>
                    <a:pt x="197" y="1007"/>
                    <a:pt x="223" y="1012"/>
                    <a:pt x="249" y="1012"/>
                  </a:cubicBezTo>
                  <a:cubicBezTo>
                    <a:pt x="285" y="1012"/>
                    <a:pt x="319" y="1003"/>
                    <a:pt x="348" y="981"/>
                  </a:cubicBezTo>
                  <a:cubicBezTo>
                    <a:pt x="386" y="943"/>
                    <a:pt x="405" y="885"/>
                    <a:pt x="424" y="835"/>
                  </a:cubicBezTo>
                  <a:cubicBezTo>
                    <a:pt x="506" y="569"/>
                    <a:pt x="563" y="290"/>
                    <a:pt x="588" y="6"/>
                  </a:cubicBezTo>
                  <a:cubicBezTo>
                    <a:pt x="575" y="3"/>
                    <a:pt x="566" y="3"/>
                    <a:pt x="556" y="3"/>
                  </a:cubicBezTo>
                  <a:cubicBezTo>
                    <a:pt x="547" y="3"/>
                    <a:pt x="537" y="3"/>
                    <a:pt x="525" y="0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8553096" y="2753152"/>
              <a:ext cx="13615" cy="71300"/>
            </a:xfrm>
            <a:custGeom>
              <a:avLst/>
              <a:gdLst/>
              <a:ahLst/>
              <a:cxnLst/>
              <a:rect l="l" t="t" r="r" b="b"/>
              <a:pathLst>
                <a:path w="173" h="906" extrusionOk="0">
                  <a:moveTo>
                    <a:pt x="51" y="1"/>
                  </a:moveTo>
                  <a:cubicBezTo>
                    <a:pt x="7" y="298"/>
                    <a:pt x="1" y="596"/>
                    <a:pt x="21" y="899"/>
                  </a:cubicBezTo>
                  <a:cubicBezTo>
                    <a:pt x="33" y="905"/>
                    <a:pt x="45" y="905"/>
                    <a:pt x="58" y="905"/>
                  </a:cubicBezTo>
                  <a:cubicBezTo>
                    <a:pt x="58" y="621"/>
                    <a:pt x="96" y="342"/>
                    <a:pt x="172" y="76"/>
                  </a:cubicBezTo>
                  <a:cubicBezTo>
                    <a:pt x="127" y="45"/>
                    <a:pt x="103" y="14"/>
                    <a:pt x="51" y="1"/>
                  </a:cubicBezTo>
                  <a:close/>
                </a:path>
              </a:pathLst>
            </a:custGeom>
            <a:solidFill>
              <a:srgbClr val="F0D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8453622" y="2842788"/>
              <a:ext cx="131976" cy="367675"/>
            </a:xfrm>
            <a:custGeom>
              <a:avLst/>
              <a:gdLst/>
              <a:ahLst/>
              <a:cxnLst/>
              <a:rect l="l" t="t" r="r" b="b"/>
              <a:pathLst>
                <a:path w="1677" h="4672" extrusionOk="0">
                  <a:moveTo>
                    <a:pt x="582" y="0"/>
                  </a:moveTo>
                  <a:cubicBezTo>
                    <a:pt x="582" y="829"/>
                    <a:pt x="512" y="1664"/>
                    <a:pt x="298" y="2397"/>
                  </a:cubicBezTo>
                  <a:cubicBezTo>
                    <a:pt x="114" y="3004"/>
                    <a:pt x="0" y="3682"/>
                    <a:pt x="342" y="4277"/>
                  </a:cubicBezTo>
                  <a:cubicBezTo>
                    <a:pt x="430" y="4428"/>
                    <a:pt x="550" y="4574"/>
                    <a:pt x="715" y="4636"/>
                  </a:cubicBezTo>
                  <a:cubicBezTo>
                    <a:pt x="773" y="4661"/>
                    <a:pt x="828" y="4672"/>
                    <a:pt x="880" y="4672"/>
                  </a:cubicBezTo>
                  <a:cubicBezTo>
                    <a:pt x="1195" y="4672"/>
                    <a:pt x="1395" y="4271"/>
                    <a:pt x="1461" y="4005"/>
                  </a:cubicBezTo>
                  <a:cubicBezTo>
                    <a:pt x="1600" y="3436"/>
                    <a:pt x="1417" y="2784"/>
                    <a:pt x="1285" y="2221"/>
                  </a:cubicBezTo>
                  <a:cubicBezTo>
                    <a:pt x="1183" y="1816"/>
                    <a:pt x="1087" y="1380"/>
                    <a:pt x="1239" y="1001"/>
                  </a:cubicBezTo>
                  <a:cubicBezTo>
                    <a:pt x="1277" y="911"/>
                    <a:pt x="1322" y="817"/>
                    <a:pt x="1291" y="727"/>
                  </a:cubicBezTo>
                  <a:cubicBezTo>
                    <a:pt x="1285" y="697"/>
                    <a:pt x="1259" y="671"/>
                    <a:pt x="1227" y="659"/>
                  </a:cubicBezTo>
                  <a:cubicBezTo>
                    <a:pt x="1221" y="658"/>
                    <a:pt x="1216" y="657"/>
                    <a:pt x="1210" y="657"/>
                  </a:cubicBezTo>
                  <a:cubicBezTo>
                    <a:pt x="1163" y="657"/>
                    <a:pt x="1130" y="708"/>
                    <a:pt x="1107" y="753"/>
                  </a:cubicBezTo>
                  <a:cubicBezTo>
                    <a:pt x="1011" y="993"/>
                    <a:pt x="993" y="1253"/>
                    <a:pt x="1019" y="1512"/>
                  </a:cubicBezTo>
                  <a:cubicBezTo>
                    <a:pt x="1101" y="2411"/>
                    <a:pt x="1676" y="3372"/>
                    <a:pt x="1221" y="4233"/>
                  </a:cubicBezTo>
                  <a:cubicBezTo>
                    <a:pt x="1163" y="4340"/>
                    <a:pt x="1063" y="4435"/>
                    <a:pt x="943" y="4454"/>
                  </a:cubicBezTo>
                  <a:cubicBezTo>
                    <a:pt x="923" y="4458"/>
                    <a:pt x="903" y="4460"/>
                    <a:pt x="883" y="4460"/>
                  </a:cubicBezTo>
                  <a:cubicBezTo>
                    <a:pt x="733" y="4460"/>
                    <a:pt x="589" y="4362"/>
                    <a:pt x="494" y="4239"/>
                  </a:cubicBezTo>
                  <a:cubicBezTo>
                    <a:pt x="316" y="4023"/>
                    <a:pt x="240" y="3739"/>
                    <a:pt x="246" y="3468"/>
                  </a:cubicBezTo>
                  <a:cubicBezTo>
                    <a:pt x="246" y="3194"/>
                    <a:pt x="316" y="2936"/>
                    <a:pt x="386" y="2677"/>
                  </a:cubicBezTo>
                  <a:cubicBezTo>
                    <a:pt x="468" y="2385"/>
                    <a:pt x="544" y="2094"/>
                    <a:pt x="582" y="1790"/>
                  </a:cubicBezTo>
                  <a:cubicBezTo>
                    <a:pt x="645" y="1228"/>
                    <a:pt x="721" y="677"/>
                    <a:pt x="689" y="44"/>
                  </a:cubicBezTo>
                  <a:cubicBezTo>
                    <a:pt x="651" y="32"/>
                    <a:pt x="620" y="14"/>
                    <a:pt x="582" y="0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8479986" y="2705382"/>
              <a:ext cx="114584" cy="135517"/>
            </a:xfrm>
            <a:custGeom>
              <a:avLst/>
              <a:gdLst/>
              <a:ahLst/>
              <a:cxnLst/>
              <a:rect l="l" t="t" r="r" b="b"/>
              <a:pathLst>
                <a:path w="1456" h="1722" extrusionOk="0">
                  <a:moveTo>
                    <a:pt x="1455" y="0"/>
                  </a:moveTo>
                  <a:cubicBezTo>
                    <a:pt x="1455" y="0"/>
                    <a:pt x="1215" y="32"/>
                    <a:pt x="956" y="96"/>
                  </a:cubicBezTo>
                  <a:cubicBezTo>
                    <a:pt x="690" y="166"/>
                    <a:pt x="1" y="1139"/>
                    <a:pt x="153" y="1424"/>
                  </a:cubicBezTo>
                  <a:cubicBezTo>
                    <a:pt x="305" y="1711"/>
                    <a:pt x="609" y="1722"/>
                    <a:pt x="653" y="1722"/>
                  </a:cubicBezTo>
                  <a:cubicBezTo>
                    <a:pt x="656" y="1722"/>
                    <a:pt x="658" y="1722"/>
                    <a:pt x="658" y="1722"/>
                  </a:cubicBezTo>
                  <a:lnTo>
                    <a:pt x="1455" y="0"/>
                  </a:ln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8498873" y="2705382"/>
              <a:ext cx="95696" cy="135832"/>
            </a:xfrm>
            <a:custGeom>
              <a:avLst/>
              <a:gdLst/>
              <a:ahLst/>
              <a:cxnLst/>
              <a:rect l="l" t="t" r="r" b="b"/>
              <a:pathLst>
                <a:path w="1216" h="1726" extrusionOk="0">
                  <a:moveTo>
                    <a:pt x="1203" y="0"/>
                  </a:moveTo>
                  <a:cubicBezTo>
                    <a:pt x="1127" y="26"/>
                    <a:pt x="1069" y="32"/>
                    <a:pt x="1013" y="58"/>
                  </a:cubicBezTo>
                  <a:cubicBezTo>
                    <a:pt x="955" y="76"/>
                    <a:pt x="899" y="108"/>
                    <a:pt x="842" y="140"/>
                  </a:cubicBezTo>
                  <a:cubicBezTo>
                    <a:pt x="836" y="140"/>
                    <a:pt x="829" y="146"/>
                    <a:pt x="823" y="152"/>
                  </a:cubicBezTo>
                  <a:cubicBezTo>
                    <a:pt x="608" y="286"/>
                    <a:pt x="444" y="500"/>
                    <a:pt x="310" y="703"/>
                  </a:cubicBezTo>
                  <a:cubicBezTo>
                    <a:pt x="278" y="747"/>
                    <a:pt x="254" y="791"/>
                    <a:pt x="228" y="835"/>
                  </a:cubicBezTo>
                  <a:cubicBezTo>
                    <a:pt x="190" y="911"/>
                    <a:pt x="152" y="987"/>
                    <a:pt x="127" y="1063"/>
                  </a:cubicBezTo>
                  <a:cubicBezTo>
                    <a:pt x="102" y="1127"/>
                    <a:pt x="76" y="1190"/>
                    <a:pt x="57" y="1259"/>
                  </a:cubicBezTo>
                  <a:cubicBezTo>
                    <a:pt x="51" y="1285"/>
                    <a:pt x="1" y="1424"/>
                    <a:pt x="19" y="1449"/>
                  </a:cubicBezTo>
                  <a:cubicBezTo>
                    <a:pt x="89" y="1550"/>
                    <a:pt x="184" y="1626"/>
                    <a:pt x="298" y="1676"/>
                  </a:cubicBezTo>
                  <a:cubicBezTo>
                    <a:pt x="325" y="1688"/>
                    <a:pt x="397" y="1726"/>
                    <a:pt x="438" y="1726"/>
                  </a:cubicBezTo>
                  <a:cubicBezTo>
                    <a:pt x="445" y="1726"/>
                    <a:pt x="451" y="1725"/>
                    <a:pt x="456" y="1722"/>
                  </a:cubicBezTo>
                  <a:cubicBezTo>
                    <a:pt x="488" y="1708"/>
                    <a:pt x="494" y="1626"/>
                    <a:pt x="500" y="1594"/>
                  </a:cubicBezTo>
                  <a:cubicBezTo>
                    <a:pt x="532" y="1512"/>
                    <a:pt x="564" y="1430"/>
                    <a:pt x="596" y="1354"/>
                  </a:cubicBezTo>
                  <a:cubicBezTo>
                    <a:pt x="626" y="1272"/>
                    <a:pt x="664" y="1190"/>
                    <a:pt x="696" y="1107"/>
                  </a:cubicBezTo>
                  <a:cubicBezTo>
                    <a:pt x="740" y="1019"/>
                    <a:pt x="792" y="797"/>
                    <a:pt x="918" y="785"/>
                  </a:cubicBezTo>
                  <a:lnTo>
                    <a:pt x="943" y="785"/>
                  </a:lnTo>
                  <a:cubicBezTo>
                    <a:pt x="949" y="785"/>
                    <a:pt x="949" y="785"/>
                    <a:pt x="962" y="791"/>
                  </a:cubicBezTo>
                  <a:cubicBezTo>
                    <a:pt x="987" y="797"/>
                    <a:pt x="1051" y="811"/>
                    <a:pt x="1107" y="823"/>
                  </a:cubicBezTo>
                  <a:cubicBezTo>
                    <a:pt x="1165" y="835"/>
                    <a:pt x="1209" y="849"/>
                    <a:pt x="1209" y="855"/>
                  </a:cubicBezTo>
                  <a:lnTo>
                    <a:pt x="1215" y="82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8495410" y="2821855"/>
              <a:ext cx="24475" cy="25734"/>
            </a:xfrm>
            <a:custGeom>
              <a:avLst/>
              <a:gdLst/>
              <a:ahLst/>
              <a:cxnLst/>
              <a:rect l="l" t="t" r="r" b="b"/>
              <a:pathLst>
                <a:path w="311" h="327" extrusionOk="0">
                  <a:moveTo>
                    <a:pt x="38" y="0"/>
                  </a:moveTo>
                  <a:lnTo>
                    <a:pt x="1" y="248"/>
                  </a:lnTo>
                  <a:cubicBezTo>
                    <a:pt x="50" y="297"/>
                    <a:pt x="111" y="327"/>
                    <a:pt x="169" y="327"/>
                  </a:cubicBezTo>
                  <a:cubicBezTo>
                    <a:pt x="194" y="327"/>
                    <a:pt x="218" y="321"/>
                    <a:pt x="240" y="310"/>
                  </a:cubicBezTo>
                  <a:lnTo>
                    <a:pt x="310" y="196"/>
                  </a:lnTo>
                  <a:cubicBezTo>
                    <a:pt x="234" y="114"/>
                    <a:pt x="146" y="70"/>
                    <a:pt x="38" y="0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8516816" y="2716321"/>
              <a:ext cx="54301" cy="95696"/>
            </a:xfrm>
            <a:custGeom>
              <a:avLst/>
              <a:gdLst/>
              <a:ahLst/>
              <a:cxnLst/>
              <a:rect l="l" t="t" r="r" b="b"/>
              <a:pathLst>
                <a:path w="690" h="1216" extrusionOk="0">
                  <a:moveTo>
                    <a:pt x="614" y="1"/>
                  </a:moveTo>
                  <a:cubicBezTo>
                    <a:pt x="608" y="1"/>
                    <a:pt x="601" y="7"/>
                    <a:pt x="595" y="13"/>
                  </a:cubicBezTo>
                  <a:cubicBezTo>
                    <a:pt x="380" y="147"/>
                    <a:pt x="216" y="361"/>
                    <a:pt x="82" y="564"/>
                  </a:cubicBezTo>
                  <a:cubicBezTo>
                    <a:pt x="50" y="608"/>
                    <a:pt x="26" y="652"/>
                    <a:pt x="0" y="696"/>
                  </a:cubicBezTo>
                  <a:cubicBezTo>
                    <a:pt x="114" y="874"/>
                    <a:pt x="234" y="1044"/>
                    <a:pt x="368" y="1215"/>
                  </a:cubicBezTo>
                  <a:cubicBezTo>
                    <a:pt x="398" y="1133"/>
                    <a:pt x="436" y="1051"/>
                    <a:pt x="468" y="968"/>
                  </a:cubicBezTo>
                  <a:cubicBezTo>
                    <a:pt x="512" y="880"/>
                    <a:pt x="564" y="658"/>
                    <a:pt x="690" y="646"/>
                  </a:cubicBezTo>
                  <a:cubicBezTo>
                    <a:pt x="664" y="431"/>
                    <a:pt x="639" y="217"/>
                    <a:pt x="614" y="1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8436623" y="2873087"/>
              <a:ext cx="33446" cy="93257"/>
            </a:xfrm>
            <a:custGeom>
              <a:avLst/>
              <a:gdLst/>
              <a:ahLst/>
              <a:cxnLst/>
              <a:rect l="l" t="t" r="r" b="b"/>
              <a:pathLst>
                <a:path w="425" h="1185" extrusionOk="0">
                  <a:moveTo>
                    <a:pt x="228" y="1"/>
                  </a:moveTo>
                  <a:lnTo>
                    <a:pt x="1" y="20"/>
                  </a:lnTo>
                  <a:lnTo>
                    <a:pt x="1" y="1139"/>
                  </a:lnTo>
                  <a:lnTo>
                    <a:pt x="172" y="1185"/>
                  </a:lnTo>
                  <a:cubicBezTo>
                    <a:pt x="172" y="1185"/>
                    <a:pt x="380" y="1139"/>
                    <a:pt x="400" y="578"/>
                  </a:cubicBezTo>
                  <a:cubicBezTo>
                    <a:pt x="424" y="14"/>
                    <a:pt x="228" y="1"/>
                    <a:pt x="228" y="1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8417264" y="2874661"/>
              <a:ext cx="38955" cy="88141"/>
            </a:xfrm>
            <a:custGeom>
              <a:avLst/>
              <a:gdLst/>
              <a:ahLst/>
              <a:cxnLst/>
              <a:rect l="l" t="t" r="r" b="b"/>
              <a:pathLst>
                <a:path w="495" h="1120" extrusionOk="0">
                  <a:moveTo>
                    <a:pt x="242" y="0"/>
                  </a:moveTo>
                  <a:cubicBezTo>
                    <a:pt x="104" y="0"/>
                    <a:pt x="1" y="244"/>
                    <a:pt x="1" y="550"/>
                  </a:cubicBezTo>
                  <a:cubicBezTo>
                    <a:pt x="1" y="854"/>
                    <a:pt x="107" y="1113"/>
                    <a:pt x="247" y="1119"/>
                  </a:cubicBezTo>
                  <a:cubicBezTo>
                    <a:pt x="249" y="1119"/>
                    <a:pt x="251" y="1119"/>
                    <a:pt x="253" y="1119"/>
                  </a:cubicBezTo>
                  <a:cubicBezTo>
                    <a:pt x="383" y="1119"/>
                    <a:pt x="486" y="875"/>
                    <a:pt x="486" y="570"/>
                  </a:cubicBezTo>
                  <a:cubicBezTo>
                    <a:pt x="494" y="260"/>
                    <a:pt x="380" y="7"/>
                    <a:pt x="247" y="0"/>
                  </a:cubicBezTo>
                  <a:cubicBezTo>
                    <a:pt x="245" y="0"/>
                    <a:pt x="243" y="0"/>
                    <a:pt x="242" y="0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8422143" y="2662571"/>
              <a:ext cx="59338" cy="171797"/>
            </a:xfrm>
            <a:custGeom>
              <a:avLst/>
              <a:gdLst/>
              <a:ahLst/>
              <a:cxnLst/>
              <a:rect l="l" t="t" r="r" b="b"/>
              <a:pathLst>
                <a:path w="754" h="2183" extrusionOk="0">
                  <a:moveTo>
                    <a:pt x="754" y="1"/>
                  </a:moveTo>
                  <a:lnTo>
                    <a:pt x="1" y="27"/>
                  </a:lnTo>
                  <a:lnTo>
                    <a:pt x="21" y="1070"/>
                  </a:lnTo>
                  <a:lnTo>
                    <a:pt x="45" y="2158"/>
                  </a:lnTo>
                  <a:lnTo>
                    <a:pt x="90" y="2158"/>
                  </a:lnTo>
                  <a:lnTo>
                    <a:pt x="742" y="2182"/>
                  </a:lnTo>
                  <a:lnTo>
                    <a:pt x="742" y="1469"/>
                  </a:lnTo>
                  <a:lnTo>
                    <a:pt x="748" y="608"/>
                  </a:lnTo>
                  <a:lnTo>
                    <a:pt x="754" y="1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8421671" y="2768576"/>
              <a:ext cx="45881" cy="79957"/>
            </a:xfrm>
            <a:custGeom>
              <a:avLst/>
              <a:gdLst/>
              <a:ahLst/>
              <a:cxnLst/>
              <a:rect l="l" t="t" r="r" b="b"/>
              <a:pathLst>
                <a:path w="583" h="1016" extrusionOk="0">
                  <a:moveTo>
                    <a:pt x="526" y="0"/>
                  </a:moveTo>
                  <a:cubicBezTo>
                    <a:pt x="500" y="254"/>
                    <a:pt x="450" y="513"/>
                    <a:pt x="393" y="759"/>
                  </a:cubicBezTo>
                  <a:cubicBezTo>
                    <a:pt x="374" y="829"/>
                    <a:pt x="355" y="911"/>
                    <a:pt x="292" y="949"/>
                  </a:cubicBezTo>
                  <a:cubicBezTo>
                    <a:pt x="275" y="959"/>
                    <a:pt x="257" y="962"/>
                    <a:pt x="237" y="962"/>
                  </a:cubicBezTo>
                  <a:cubicBezTo>
                    <a:pt x="191" y="962"/>
                    <a:pt x="140" y="940"/>
                    <a:pt x="96" y="919"/>
                  </a:cubicBezTo>
                  <a:cubicBezTo>
                    <a:pt x="77" y="905"/>
                    <a:pt x="59" y="899"/>
                    <a:pt x="39" y="899"/>
                  </a:cubicBezTo>
                  <a:cubicBezTo>
                    <a:pt x="27" y="899"/>
                    <a:pt x="7" y="925"/>
                    <a:pt x="1" y="943"/>
                  </a:cubicBezTo>
                  <a:cubicBezTo>
                    <a:pt x="59" y="957"/>
                    <a:pt x="115" y="987"/>
                    <a:pt x="172" y="1007"/>
                  </a:cubicBezTo>
                  <a:cubicBezTo>
                    <a:pt x="195" y="1012"/>
                    <a:pt x="220" y="1016"/>
                    <a:pt x="245" y="1016"/>
                  </a:cubicBezTo>
                  <a:cubicBezTo>
                    <a:pt x="281" y="1016"/>
                    <a:pt x="316" y="1007"/>
                    <a:pt x="342" y="981"/>
                  </a:cubicBezTo>
                  <a:cubicBezTo>
                    <a:pt x="380" y="949"/>
                    <a:pt x="406" y="893"/>
                    <a:pt x="424" y="835"/>
                  </a:cubicBezTo>
                  <a:cubicBezTo>
                    <a:pt x="506" y="577"/>
                    <a:pt x="564" y="298"/>
                    <a:pt x="582" y="14"/>
                  </a:cubicBezTo>
                  <a:cubicBezTo>
                    <a:pt x="564" y="8"/>
                    <a:pt x="544" y="8"/>
                    <a:pt x="526" y="0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8439614" y="2758660"/>
              <a:ext cx="13615" cy="71300"/>
            </a:xfrm>
            <a:custGeom>
              <a:avLst/>
              <a:gdLst/>
              <a:ahLst/>
              <a:cxnLst/>
              <a:rect l="l" t="t" r="r" b="b"/>
              <a:pathLst>
                <a:path w="173" h="906" extrusionOk="0">
                  <a:moveTo>
                    <a:pt x="58" y="0"/>
                  </a:moveTo>
                  <a:cubicBezTo>
                    <a:pt x="13" y="298"/>
                    <a:pt x="1" y="595"/>
                    <a:pt x="20" y="899"/>
                  </a:cubicBezTo>
                  <a:cubicBezTo>
                    <a:pt x="32" y="899"/>
                    <a:pt x="51" y="905"/>
                    <a:pt x="64" y="905"/>
                  </a:cubicBezTo>
                  <a:cubicBezTo>
                    <a:pt x="58" y="620"/>
                    <a:pt x="96" y="336"/>
                    <a:pt x="172" y="70"/>
                  </a:cubicBezTo>
                  <a:cubicBezTo>
                    <a:pt x="134" y="38"/>
                    <a:pt x="108" y="6"/>
                    <a:pt x="58" y="0"/>
                  </a:cubicBezTo>
                  <a:close/>
                </a:path>
              </a:pathLst>
            </a:custGeom>
            <a:solidFill>
              <a:srgbClr val="F0D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8340613" y="2848218"/>
              <a:ext cx="131976" cy="367596"/>
            </a:xfrm>
            <a:custGeom>
              <a:avLst/>
              <a:gdLst/>
              <a:ahLst/>
              <a:cxnLst/>
              <a:rect l="l" t="t" r="r" b="b"/>
              <a:pathLst>
                <a:path w="1677" h="4671" extrusionOk="0">
                  <a:moveTo>
                    <a:pt x="575" y="1"/>
                  </a:moveTo>
                  <a:cubicBezTo>
                    <a:pt x="575" y="824"/>
                    <a:pt x="506" y="1659"/>
                    <a:pt x="292" y="2398"/>
                  </a:cubicBezTo>
                  <a:cubicBezTo>
                    <a:pt x="114" y="2999"/>
                    <a:pt x="0" y="3676"/>
                    <a:pt x="342" y="4271"/>
                  </a:cubicBezTo>
                  <a:cubicBezTo>
                    <a:pt x="430" y="4423"/>
                    <a:pt x="550" y="4567"/>
                    <a:pt x="709" y="4637"/>
                  </a:cubicBezTo>
                  <a:cubicBezTo>
                    <a:pt x="766" y="4660"/>
                    <a:pt x="820" y="4671"/>
                    <a:pt x="871" y="4671"/>
                  </a:cubicBezTo>
                  <a:cubicBezTo>
                    <a:pt x="1189" y="4671"/>
                    <a:pt x="1395" y="4271"/>
                    <a:pt x="1460" y="3998"/>
                  </a:cubicBezTo>
                  <a:cubicBezTo>
                    <a:pt x="1600" y="3436"/>
                    <a:pt x="1416" y="2784"/>
                    <a:pt x="1278" y="2222"/>
                  </a:cubicBezTo>
                  <a:cubicBezTo>
                    <a:pt x="1183" y="1817"/>
                    <a:pt x="1081" y="1379"/>
                    <a:pt x="1233" y="1000"/>
                  </a:cubicBezTo>
                  <a:cubicBezTo>
                    <a:pt x="1271" y="912"/>
                    <a:pt x="1322" y="818"/>
                    <a:pt x="1290" y="722"/>
                  </a:cubicBezTo>
                  <a:cubicBezTo>
                    <a:pt x="1278" y="696"/>
                    <a:pt x="1259" y="666"/>
                    <a:pt x="1227" y="658"/>
                  </a:cubicBezTo>
                  <a:cubicBezTo>
                    <a:pt x="1222" y="657"/>
                    <a:pt x="1216" y="657"/>
                    <a:pt x="1212" y="657"/>
                  </a:cubicBezTo>
                  <a:cubicBezTo>
                    <a:pt x="1163" y="657"/>
                    <a:pt x="1125" y="708"/>
                    <a:pt x="1107" y="754"/>
                  </a:cubicBezTo>
                  <a:cubicBezTo>
                    <a:pt x="1013" y="988"/>
                    <a:pt x="993" y="1253"/>
                    <a:pt x="1013" y="1513"/>
                  </a:cubicBezTo>
                  <a:cubicBezTo>
                    <a:pt x="1095" y="2412"/>
                    <a:pt x="1676" y="3367"/>
                    <a:pt x="1221" y="4233"/>
                  </a:cubicBezTo>
                  <a:cubicBezTo>
                    <a:pt x="1164" y="4340"/>
                    <a:pt x="1063" y="4429"/>
                    <a:pt x="943" y="4454"/>
                  </a:cubicBezTo>
                  <a:cubicBezTo>
                    <a:pt x="923" y="4457"/>
                    <a:pt x="903" y="4459"/>
                    <a:pt x="884" y="4459"/>
                  </a:cubicBezTo>
                  <a:cubicBezTo>
                    <a:pt x="733" y="4459"/>
                    <a:pt x="588" y="4356"/>
                    <a:pt x="487" y="4240"/>
                  </a:cubicBezTo>
                  <a:cubicBezTo>
                    <a:pt x="310" y="4024"/>
                    <a:pt x="240" y="3740"/>
                    <a:pt x="240" y="3467"/>
                  </a:cubicBezTo>
                  <a:cubicBezTo>
                    <a:pt x="246" y="3195"/>
                    <a:pt x="310" y="2929"/>
                    <a:pt x="386" y="2670"/>
                  </a:cubicBezTo>
                  <a:cubicBezTo>
                    <a:pt x="468" y="2380"/>
                    <a:pt x="537" y="2088"/>
                    <a:pt x="575" y="1785"/>
                  </a:cubicBezTo>
                  <a:cubicBezTo>
                    <a:pt x="645" y="1222"/>
                    <a:pt x="721" y="672"/>
                    <a:pt x="689" y="45"/>
                  </a:cubicBezTo>
                  <a:cubicBezTo>
                    <a:pt x="651" y="33"/>
                    <a:pt x="613" y="13"/>
                    <a:pt x="575" y="1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8366976" y="2710419"/>
              <a:ext cx="114033" cy="135438"/>
            </a:xfrm>
            <a:custGeom>
              <a:avLst/>
              <a:gdLst/>
              <a:ahLst/>
              <a:cxnLst/>
              <a:rect l="l" t="t" r="r" b="b"/>
              <a:pathLst>
                <a:path w="1449" h="1721" extrusionOk="0">
                  <a:moveTo>
                    <a:pt x="1449" y="0"/>
                  </a:moveTo>
                  <a:cubicBezTo>
                    <a:pt x="1449" y="0"/>
                    <a:pt x="1209" y="32"/>
                    <a:pt x="955" y="102"/>
                  </a:cubicBezTo>
                  <a:cubicBezTo>
                    <a:pt x="690" y="170"/>
                    <a:pt x="1" y="1145"/>
                    <a:pt x="152" y="1430"/>
                  </a:cubicBezTo>
                  <a:cubicBezTo>
                    <a:pt x="292" y="1705"/>
                    <a:pt x="582" y="1720"/>
                    <a:pt x="645" y="1720"/>
                  </a:cubicBezTo>
                  <a:cubicBezTo>
                    <a:pt x="653" y="1720"/>
                    <a:pt x="658" y="1720"/>
                    <a:pt x="658" y="1720"/>
                  </a:cubicBezTo>
                  <a:lnTo>
                    <a:pt x="1449" y="0"/>
                  </a:ln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8385864" y="2710419"/>
              <a:ext cx="95145" cy="136225"/>
            </a:xfrm>
            <a:custGeom>
              <a:avLst/>
              <a:gdLst/>
              <a:ahLst/>
              <a:cxnLst/>
              <a:rect l="l" t="t" r="r" b="b"/>
              <a:pathLst>
                <a:path w="1209" h="1731" extrusionOk="0">
                  <a:moveTo>
                    <a:pt x="1203" y="0"/>
                  </a:moveTo>
                  <a:cubicBezTo>
                    <a:pt x="1121" y="32"/>
                    <a:pt x="1069" y="32"/>
                    <a:pt x="1007" y="56"/>
                  </a:cubicBezTo>
                  <a:cubicBezTo>
                    <a:pt x="949" y="82"/>
                    <a:pt x="893" y="108"/>
                    <a:pt x="841" y="146"/>
                  </a:cubicBezTo>
                  <a:cubicBezTo>
                    <a:pt x="835" y="146"/>
                    <a:pt x="829" y="152"/>
                    <a:pt x="817" y="152"/>
                  </a:cubicBezTo>
                  <a:cubicBezTo>
                    <a:pt x="608" y="292"/>
                    <a:pt x="438" y="499"/>
                    <a:pt x="304" y="709"/>
                  </a:cubicBezTo>
                  <a:cubicBezTo>
                    <a:pt x="278" y="753"/>
                    <a:pt x="254" y="797"/>
                    <a:pt x="228" y="841"/>
                  </a:cubicBezTo>
                  <a:cubicBezTo>
                    <a:pt x="184" y="911"/>
                    <a:pt x="152" y="987"/>
                    <a:pt x="120" y="1069"/>
                  </a:cubicBezTo>
                  <a:cubicBezTo>
                    <a:pt x="96" y="1133"/>
                    <a:pt x="76" y="1195"/>
                    <a:pt x="58" y="1259"/>
                  </a:cubicBezTo>
                  <a:cubicBezTo>
                    <a:pt x="51" y="1290"/>
                    <a:pt x="0" y="1423"/>
                    <a:pt x="13" y="1448"/>
                  </a:cubicBezTo>
                  <a:cubicBezTo>
                    <a:pt x="82" y="1550"/>
                    <a:pt x="184" y="1632"/>
                    <a:pt x="292" y="1682"/>
                  </a:cubicBezTo>
                  <a:cubicBezTo>
                    <a:pt x="319" y="1694"/>
                    <a:pt x="393" y="1731"/>
                    <a:pt x="436" y="1731"/>
                  </a:cubicBezTo>
                  <a:cubicBezTo>
                    <a:pt x="444" y="1731"/>
                    <a:pt x="451" y="1729"/>
                    <a:pt x="456" y="1726"/>
                  </a:cubicBezTo>
                  <a:cubicBezTo>
                    <a:pt x="488" y="1708"/>
                    <a:pt x="488" y="1626"/>
                    <a:pt x="500" y="1594"/>
                  </a:cubicBezTo>
                  <a:cubicBezTo>
                    <a:pt x="526" y="1512"/>
                    <a:pt x="558" y="1436"/>
                    <a:pt x="589" y="1354"/>
                  </a:cubicBezTo>
                  <a:cubicBezTo>
                    <a:pt x="627" y="1271"/>
                    <a:pt x="658" y="1195"/>
                    <a:pt x="696" y="1113"/>
                  </a:cubicBezTo>
                  <a:cubicBezTo>
                    <a:pt x="734" y="1025"/>
                    <a:pt x="791" y="797"/>
                    <a:pt x="917" y="791"/>
                  </a:cubicBezTo>
                  <a:cubicBezTo>
                    <a:pt x="920" y="788"/>
                    <a:pt x="924" y="786"/>
                    <a:pt x="928" y="786"/>
                  </a:cubicBezTo>
                  <a:cubicBezTo>
                    <a:pt x="932" y="786"/>
                    <a:pt x="937" y="788"/>
                    <a:pt x="943" y="791"/>
                  </a:cubicBezTo>
                  <a:lnTo>
                    <a:pt x="955" y="791"/>
                  </a:lnTo>
                  <a:cubicBezTo>
                    <a:pt x="987" y="797"/>
                    <a:pt x="1051" y="815"/>
                    <a:pt x="1107" y="829"/>
                  </a:cubicBezTo>
                  <a:cubicBezTo>
                    <a:pt x="1159" y="841"/>
                    <a:pt x="1203" y="853"/>
                    <a:pt x="1203" y="861"/>
                  </a:cubicBezTo>
                  <a:lnTo>
                    <a:pt x="1209" y="82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8382401" y="2827363"/>
              <a:ext cx="24475" cy="25419"/>
            </a:xfrm>
            <a:custGeom>
              <a:avLst/>
              <a:gdLst/>
              <a:ahLst/>
              <a:cxnLst/>
              <a:rect l="l" t="t" r="r" b="b"/>
              <a:pathLst>
                <a:path w="311" h="323" extrusionOk="0">
                  <a:moveTo>
                    <a:pt x="32" y="0"/>
                  </a:moveTo>
                  <a:lnTo>
                    <a:pt x="0" y="240"/>
                  </a:lnTo>
                  <a:cubicBezTo>
                    <a:pt x="52" y="292"/>
                    <a:pt x="113" y="322"/>
                    <a:pt x="174" y="322"/>
                  </a:cubicBezTo>
                  <a:cubicBezTo>
                    <a:pt x="197" y="322"/>
                    <a:pt x="219" y="318"/>
                    <a:pt x="240" y="310"/>
                  </a:cubicBezTo>
                  <a:lnTo>
                    <a:pt x="310" y="190"/>
                  </a:lnTo>
                  <a:cubicBezTo>
                    <a:pt x="234" y="114"/>
                    <a:pt x="140" y="64"/>
                    <a:pt x="32" y="0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8403807" y="2721830"/>
              <a:ext cx="54301" cy="95224"/>
            </a:xfrm>
            <a:custGeom>
              <a:avLst/>
              <a:gdLst/>
              <a:ahLst/>
              <a:cxnLst/>
              <a:rect l="l" t="t" r="r" b="b"/>
              <a:pathLst>
                <a:path w="690" h="1210" extrusionOk="0">
                  <a:moveTo>
                    <a:pt x="613" y="1"/>
                  </a:moveTo>
                  <a:cubicBezTo>
                    <a:pt x="607" y="1"/>
                    <a:pt x="601" y="7"/>
                    <a:pt x="589" y="7"/>
                  </a:cubicBezTo>
                  <a:cubicBezTo>
                    <a:pt x="380" y="147"/>
                    <a:pt x="210" y="354"/>
                    <a:pt x="76" y="564"/>
                  </a:cubicBezTo>
                  <a:cubicBezTo>
                    <a:pt x="50" y="608"/>
                    <a:pt x="26" y="652"/>
                    <a:pt x="0" y="696"/>
                  </a:cubicBezTo>
                  <a:cubicBezTo>
                    <a:pt x="108" y="874"/>
                    <a:pt x="228" y="1044"/>
                    <a:pt x="361" y="1209"/>
                  </a:cubicBezTo>
                  <a:cubicBezTo>
                    <a:pt x="399" y="1126"/>
                    <a:pt x="430" y="1050"/>
                    <a:pt x="468" y="968"/>
                  </a:cubicBezTo>
                  <a:cubicBezTo>
                    <a:pt x="506" y="880"/>
                    <a:pt x="563" y="652"/>
                    <a:pt x="689" y="646"/>
                  </a:cubicBezTo>
                  <a:cubicBezTo>
                    <a:pt x="665" y="430"/>
                    <a:pt x="639" y="215"/>
                    <a:pt x="613" y="1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8174246" y="2457957"/>
              <a:ext cx="86725" cy="16526"/>
            </a:xfrm>
            <a:custGeom>
              <a:avLst/>
              <a:gdLst/>
              <a:ahLst/>
              <a:cxnLst/>
              <a:rect l="l" t="t" r="r" b="b"/>
              <a:pathLst>
                <a:path w="1102" h="210" extrusionOk="0">
                  <a:moveTo>
                    <a:pt x="1101" y="0"/>
                  </a:moveTo>
                  <a:lnTo>
                    <a:pt x="1" y="90"/>
                  </a:lnTo>
                  <a:lnTo>
                    <a:pt x="21" y="210"/>
                  </a:lnTo>
                  <a:lnTo>
                    <a:pt x="1101" y="108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42C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8207142" y="2478340"/>
              <a:ext cx="52885" cy="13142"/>
            </a:xfrm>
            <a:custGeom>
              <a:avLst/>
              <a:gdLst/>
              <a:ahLst/>
              <a:cxnLst/>
              <a:rect l="l" t="t" r="r" b="b"/>
              <a:pathLst>
                <a:path w="672" h="167" extrusionOk="0">
                  <a:moveTo>
                    <a:pt x="671" y="1"/>
                  </a:moveTo>
                  <a:lnTo>
                    <a:pt x="0" y="52"/>
                  </a:lnTo>
                  <a:lnTo>
                    <a:pt x="6" y="166"/>
                  </a:lnTo>
                  <a:lnTo>
                    <a:pt x="671" y="109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rgbClr val="42C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8162835" y="2439070"/>
              <a:ext cx="109153" cy="95617"/>
            </a:xfrm>
            <a:custGeom>
              <a:avLst/>
              <a:gdLst/>
              <a:ahLst/>
              <a:cxnLst/>
              <a:rect l="l" t="t" r="r" b="b"/>
              <a:pathLst>
                <a:path w="1387" h="1215" extrusionOk="0">
                  <a:moveTo>
                    <a:pt x="1380" y="0"/>
                  </a:moveTo>
                  <a:lnTo>
                    <a:pt x="58" y="134"/>
                  </a:lnTo>
                  <a:lnTo>
                    <a:pt x="0" y="1215"/>
                  </a:lnTo>
                  <a:lnTo>
                    <a:pt x="1386" y="1075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8137022" y="2426635"/>
              <a:ext cx="135438" cy="163376"/>
            </a:xfrm>
            <a:custGeom>
              <a:avLst/>
              <a:gdLst/>
              <a:ahLst/>
              <a:cxnLst/>
              <a:rect l="l" t="t" r="r" b="b"/>
              <a:pathLst>
                <a:path w="1721" h="2076" extrusionOk="0">
                  <a:moveTo>
                    <a:pt x="0" y="0"/>
                  </a:moveTo>
                  <a:lnTo>
                    <a:pt x="12" y="2076"/>
                  </a:lnTo>
                  <a:lnTo>
                    <a:pt x="1720" y="1968"/>
                  </a:lnTo>
                  <a:lnTo>
                    <a:pt x="44" y="2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8167793" y="2612755"/>
              <a:ext cx="71300" cy="103172"/>
            </a:xfrm>
            <a:custGeom>
              <a:avLst/>
              <a:gdLst/>
              <a:ahLst/>
              <a:cxnLst/>
              <a:rect l="l" t="t" r="r" b="b"/>
              <a:pathLst>
                <a:path w="906" h="1311" extrusionOk="0">
                  <a:moveTo>
                    <a:pt x="906" y="1"/>
                  </a:moveTo>
                  <a:lnTo>
                    <a:pt x="1" y="33"/>
                  </a:lnTo>
                  <a:lnTo>
                    <a:pt x="39" y="1311"/>
                  </a:lnTo>
                  <a:lnTo>
                    <a:pt x="906" y="1285"/>
                  </a:lnTo>
                  <a:lnTo>
                    <a:pt x="906" y="1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8175820" y="2619838"/>
              <a:ext cx="61227" cy="95067"/>
            </a:xfrm>
            <a:custGeom>
              <a:avLst/>
              <a:gdLst/>
              <a:ahLst/>
              <a:cxnLst/>
              <a:rect l="l" t="t" r="r" b="b"/>
              <a:pathLst>
                <a:path w="778" h="1208" extrusionOk="0">
                  <a:moveTo>
                    <a:pt x="778" y="0"/>
                  </a:moveTo>
                  <a:lnTo>
                    <a:pt x="550" y="12"/>
                  </a:lnTo>
                  <a:lnTo>
                    <a:pt x="512" y="12"/>
                  </a:lnTo>
                  <a:lnTo>
                    <a:pt x="246" y="25"/>
                  </a:lnTo>
                  <a:lnTo>
                    <a:pt x="215" y="25"/>
                  </a:lnTo>
                  <a:lnTo>
                    <a:pt x="1" y="38"/>
                  </a:lnTo>
                  <a:lnTo>
                    <a:pt x="7" y="266"/>
                  </a:lnTo>
                  <a:lnTo>
                    <a:pt x="7" y="296"/>
                  </a:lnTo>
                  <a:lnTo>
                    <a:pt x="19" y="570"/>
                  </a:lnTo>
                  <a:lnTo>
                    <a:pt x="19" y="608"/>
                  </a:lnTo>
                  <a:lnTo>
                    <a:pt x="25" y="891"/>
                  </a:lnTo>
                  <a:lnTo>
                    <a:pt x="25" y="929"/>
                  </a:lnTo>
                  <a:lnTo>
                    <a:pt x="38" y="1207"/>
                  </a:lnTo>
                  <a:lnTo>
                    <a:pt x="246" y="1201"/>
                  </a:lnTo>
                  <a:lnTo>
                    <a:pt x="284" y="1201"/>
                  </a:lnTo>
                  <a:lnTo>
                    <a:pt x="494" y="1189"/>
                  </a:lnTo>
                  <a:lnTo>
                    <a:pt x="532" y="1189"/>
                  </a:lnTo>
                  <a:lnTo>
                    <a:pt x="778" y="1183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8176292" y="2620782"/>
              <a:ext cx="60754" cy="93650"/>
            </a:xfrm>
            <a:custGeom>
              <a:avLst/>
              <a:gdLst/>
              <a:ahLst/>
              <a:cxnLst/>
              <a:rect l="l" t="t" r="r" b="b"/>
              <a:pathLst>
                <a:path w="772" h="1190" extrusionOk="0">
                  <a:moveTo>
                    <a:pt x="506" y="266"/>
                  </a:moveTo>
                  <a:lnTo>
                    <a:pt x="500" y="538"/>
                  </a:lnTo>
                  <a:lnTo>
                    <a:pt x="260" y="550"/>
                  </a:lnTo>
                  <a:lnTo>
                    <a:pt x="247" y="278"/>
                  </a:lnTo>
                  <a:lnTo>
                    <a:pt x="506" y="266"/>
                  </a:lnTo>
                  <a:close/>
                  <a:moveTo>
                    <a:pt x="500" y="576"/>
                  </a:moveTo>
                  <a:lnTo>
                    <a:pt x="494" y="867"/>
                  </a:lnTo>
                  <a:lnTo>
                    <a:pt x="266" y="873"/>
                  </a:lnTo>
                  <a:lnTo>
                    <a:pt x="260" y="582"/>
                  </a:lnTo>
                  <a:lnTo>
                    <a:pt x="500" y="576"/>
                  </a:lnTo>
                  <a:close/>
                  <a:moveTo>
                    <a:pt x="506" y="0"/>
                  </a:moveTo>
                  <a:lnTo>
                    <a:pt x="506" y="234"/>
                  </a:lnTo>
                  <a:lnTo>
                    <a:pt x="247" y="240"/>
                  </a:lnTo>
                  <a:lnTo>
                    <a:pt x="240" y="13"/>
                  </a:lnTo>
                  <a:lnTo>
                    <a:pt x="209" y="13"/>
                  </a:lnTo>
                  <a:lnTo>
                    <a:pt x="216" y="246"/>
                  </a:lnTo>
                  <a:lnTo>
                    <a:pt x="1" y="254"/>
                  </a:lnTo>
                  <a:lnTo>
                    <a:pt x="1" y="284"/>
                  </a:lnTo>
                  <a:lnTo>
                    <a:pt x="216" y="278"/>
                  </a:lnTo>
                  <a:lnTo>
                    <a:pt x="222" y="550"/>
                  </a:lnTo>
                  <a:lnTo>
                    <a:pt x="13" y="558"/>
                  </a:lnTo>
                  <a:lnTo>
                    <a:pt x="13" y="596"/>
                  </a:lnTo>
                  <a:lnTo>
                    <a:pt x="222" y="582"/>
                  </a:lnTo>
                  <a:lnTo>
                    <a:pt x="234" y="873"/>
                  </a:lnTo>
                  <a:lnTo>
                    <a:pt x="19" y="879"/>
                  </a:lnTo>
                  <a:lnTo>
                    <a:pt x="19" y="917"/>
                  </a:lnTo>
                  <a:lnTo>
                    <a:pt x="234" y="911"/>
                  </a:lnTo>
                  <a:lnTo>
                    <a:pt x="240" y="1189"/>
                  </a:lnTo>
                  <a:lnTo>
                    <a:pt x="278" y="1189"/>
                  </a:lnTo>
                  <a:lnTo>
                    <a:pt x="266" y="905"/>
                  </a:lnTo>
                  <a:lnTo>
                    <a:pt x="494" y="899"/>
                  </a:lnTo>
                  <a:lnTo>
                    <a:pt x="488" y="1177"/>
                  </a:lnTo>
                  <a:lnTo>
                    <a:pt x="526" y="1177"/>
                  </a:lnTo>
                  <a:lnTo>
                    <a:pt x="532" y="899"/>
                  </a:lnTo>
                  <a:lnTo>
                    <a:pt x="772" y="885"/>
                  </a:lnTo>
                  <a:lnTo>
                    <a:pt x="772" y="854"/>
                  </a:lnTo>
                  <a:lnTo>
                    <a:pt x="532" y="867"/>
                  </a:lnTo>
                  <a:lnTo>
                    <a:pt x="532" y="867"/>
                  </a:lnTo>
                  <a:lnTo>
                    <a:pt x="538" y="576"/>
                  </a:lnTo>
                  <a:lnTo>
                    <a:pt x="772" y="564"/>
                  </a:lnTo>
                  <a:lnTo>
                    <a:pt x="772" y="532"/>
                  </a:lnTo>
                  <a:lnTo>
                    <a:pt x="538" y="538"/>
                  </a:lnTo>
                  <a:lnTo>
                    <a:pt x="538" y="266"/>
                  </a:lnTo>
                  <a:lnTo>
                    <a:pt x="772" y="260"/>
                  </a:lnTo>
                  <a:lnTo>
                    <a:pt x="772" y="222"/>
                  </a:lnTo>
                  <a:lnTo>
                    <a:pt x="538" y="234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8167793" y="2615273"/>
              <a:ext cx="71300" cy="102622"/>
            </a:xfrm>
            <a:custGeom>
              <a:avLst/>
              <a:gdLst/>
              <a:ahLst/>
              <a:cxnLst/>
              <a:rect l="l" t="t" r="r" b="b"/>
              <a:pathLst>
                <a:path w="906" h="1304" extrusionOk="0">
                  <a:moveTo>
                    <a:pt x="1" y="1"/>
                  </a:moveTo>
                  <a:lnTo>
                    <a:pt x="7" y="1303"/>
                  </a:lnTo>
                  <a:lnTo>
                    <a:pt x="906" y="1253"/>
                  </a:lnTo>
                  <a:lnTo>
                    <a:pt x="906" y="1253"/>
                  </a:lnTo>
                  <a:lnTo>
                    <a:pt x="39" y="12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8469519" y="2343924"/>
              <a:ext cx="329113" cy="922099"/>
            </a:xfrm>
            <a:custGeom>
              <a:avLst/>
              <a:gdLst/>
              <a:ahLst/>
              <a:cxnLst/>
              <a:rect l="l" t="t" r="r" b="b"/>
              <a:pathLst>
                <a:path w="4182" h="11717" extrusionOk="0">
                  <a:moveTo>
                    <a:pt x="1980" y="1"/>
                  </a:moveTo>
                  <a:lnTo>
                    <a:pt x="0" y="248"/>
                  </a:lnTo>
                  <a:lnTo>
                    <a:pt x="1968" y="53"/>
                  </a:lnTo>
                  <a:lnTo>
                    <a:pt x="1942" y="10660"/>
                  </a:lnTo>
                  <a:lnTo>
                    <a:pt x="2006" y="83"/>
                  </a:lnTo>
                  <a:lnTo>
                    <a:pt x="4125" y="628"/>
                  </a:lnTo>
                  <a:lnTo>
                    <a:pt x="4105" y="11716"/>
                  </a:lnTo>
                  <a:lnTo>
                    <a:pt x="4181" y="590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8908100" y="1912898"/>
              <a:ext cx="186670" cy="1353125"/>
            </a:xfrm>
            <a:custGeom>
              <a:avLst/>
              <a:gdLst/>
              <a:ahLst/>
              <a:cxnLst/>
              <a:rect l="l" t="t" r="r" b="b"/>
              <a:pathLst>
                <a:path w="2372" h="17194" extrusionOk="0">
                  <a:moveTo>
                    <a:pt x="747" y="1"/>
                  </a:moveTo>
                  <a:lnTo>
                    <a:pt x="664" y="1980"/>
                  </a:lnTo>
                  <a:lnTo>
                    <a:pt x="620" y="2897"/>
                  </a:lnTo>
                  <a:lnTo>
                    <a:pt x="278" y="10843"/>
                  </a:lnTo>
                  <a:lnTo>
                    <a:pt x="0" y="17193"/>
                  </a:lnTo>
                  <a:lnTo>
                    <a:pt x="1271" y="17193"/>
                  </a:lnTo>
                  <a:lnTo>
                    <a:pt x="1682" y="10823"/>
                  </a:lnTo>
                  <a:lnTo>
                    <a:pt x="2195" y="2941"/>
                  </a:lnTo>
                  <a:lnTo>
                    <a:pt x="2245" y="2144"/>
                  </a:lnTo>
                  <a:lnTo>
                    <a:pt x="2371" y="178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8908100" y="2764641"/>
              <a:ext cx="132448" cy="501382"/>
            </a:xfrm>
            <a:custGeom>
              <a:avLst/>
              <a:gdLst/>
              <a:ahLst/>
              <a:cxnLst/>
              <a:rect l="l" t="t" r="r" b="b"/>
              <a:pathLst>
                <a:path w="1683" h="6371" extrusionOk="0">
                  <a:moveTo>
                    <a:pt x="1682" y="0"/>
                  </a:moveTo>
                  <a:lnTo>
                    <a:pt x="278" y="20"/>
                  </a:lnTo>
                  <a:lnTo>
                    <a:pt x="0" y="6370"/>
                  </a:lnTo>
                  <a:lnTo>
                    <a:pt x="1271" y="6370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8767231" y="1912898"/>
              <a:ext cx="199734" cy="1353125"/>
            </a:xfrm>
            <a:custGeom>
              <a:avLst/>
              <a:gdLst/>
              <a:ahLst/>
              <a:cxnLst/>
              <a:rect l="l" t="t" r="r" b="b"/>
              <a:pathLst>
                <a:path w="2538" h="17194" extrusionOk="0">
                  <a:moveTo>
                    <a:pt x="2537" y="1"/>
                  </a:moveTo>
                  <a:lnTo>
                    <a:pt x="0" y="208"/>
                  </a:lnTo>
                  <a:lnTo>
                    <a:pt x="6" y="2220"/>
                  </a:lnTo>
                  <a:lnTo>
                    <a:pt x="12" y="3063"/>
                  </a:lnTo>
                  <a:lnTo>
                    <a:pt x="44" y="10899"/>
                  </a:lnTo>
                  <a:lnTo>
                    <a:pt x="63" y="17193"/>
                  </a:lnTo>
                  <a:lnTo>
                    <a:pt x="1790" y="17193"/>
                  </a:lnTo>
                  <a:lnTo>
                    <a:pt x="2068" y="10843"/>
                  </a:lnTo>
                  <a:lnTo>
                    <a:pt x="2410" y="2897"/>
                  </a:lnTo>
                  <a:lnTo>
                    <a:pt x="2454" y="1980"/>
                  </a:lnTo>
                  <a:lnTo>
                    <a:pt x="253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8770694" y="2766137"/>
              <a:ext cx="159284" cy="499887"/>
            </a:xfrm>
            <a:custGeom>
              <a:avLst/>
              <a:gdLst/>
              <a:ahLst/>
              <a:cxnLst/>
              <a:rect l="l" t="t" r="r" b="b"/>
              <a:pathLst>
                <a:path w="2024" h="6352" extrusionOk="0">
                  <a:moveTo>
                    <a:pt x="2024" y="1"/>
                  </a:moveTo>
                  <a:lnTo>
                    <a:pt x="0" y="57"/>
                  </a:lnTo>
                  <a:lnTo>
                    <a:pt x="19" y="6351"/>
                  </a:lnTo>
                  <a:lnTo>
                    <a:pt x="1746" y="6351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8956813" y="2068719"/>
              <a:ext cx="128041" cy="75707"/>
            </a:xfrm>
            <a:custGeom>
              <a:avLst/>
              <a:gdLst/>
              <a:ahLst/>
              <a:cxnLst/>
              <a:rect l="l" t="t" r="r" b="b"/>
              <a:pathLst>
                <a:path w="1627" h="962" extrusionOk="0">
                  <a:moveTo>
                    <a:pt x="45" y="0"/>
                  </a:moveTo>
                  <a:lnTo>
                    <a:pt x="1" y="917"/>
                  </a:lnTo>
                  <a:lnTo>
                    <a:pt x="1576" y="961"/>
                  </a:lnTo>
                  <a:lnTo>
                    <a:pt x="1626" y="16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8767703" y="2068719"/>
              <a:ext cx="192651" cy="85229"/>
            </a:xfrm>
            <a:custGeom>
              <a:avLst/>
              <a:gdLst/>
              <a:ahLst/>
              <a:cxnLst/>
              <a:rect l="l" t="t" r="r" b="b"/>
              <a:pathLst>
                <a:path w="2448" h="1083" extrusionOk="0">
                  <a:moveTo>
                    <a:pt x="2448" y="0"/>
                  </a:moveTo>
                  <a:lnTo>
                    <a:pt x="0" y="240"/>
                  </a:lnTo>
                  <a:lnTo>
                    <a:pt x="6" y="1083"/>
                  </a:lnTo>
                  <a:lnTo>
                    <a:pt x="2404" y="917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9098311" y="2826891"/>
              <a:ext cx="260882" cy="432207"/>
            </a:xfrm>
            <a:custGeom>
              <a:avLst/>
              <a:gdLst/>
              <a:ahLst/>
              <a:cxnLst/>
              <a:rect l="l" t="t" r="r" b="b"/>
              <a:pathLst>
                <a:path w="3315" h="5492" extrusionOk="0">
                  <a:moveTo>
                    <a:pt x="3294" y="0"/>
                  </a:moveTo>
                  <a:cubicBezTo>
                    <a:pt x="1998" y="140"/>
                    <a:pt x="707" y="336"/>
                    <a:pt x="518" y="494"/>
                  </a:cubicBezTo>
                  <a:cubicBezTo>
                    <a:pt x="474" y="525"/>
                    <a:pt x="436" y="595"/>
                    <a:pt x="404" y="696"/>
                  </a:cubicBezTo>
                  <a:cubicBezTo>
                    <a:pt x="392" y="721"/>
                    <a:pt x="386" y="759"/>
                    <a:pt x="372" y="791"/>
                  </a:cubicBezTo>
                  <a:lnTo>
                    <a:pt x="372" y="797"/>
                  </a:lnTo>
                  <a:cubicBezTo>
                    <a:pt x="366" y="815"/>
                    <a:pt x="360" y="835"/>
                    <a:pt x="354" y="861"/>
                  </a:cubicBezTo>
                  <a:cubicBezTo>
                    <a:pt x="348" y="899"/>
                    <a:pt x="334" y="949"/>
                    <a:pt x="322" y="993"/>
                  </a:cubicBezTo>
                  <a:cubicBezTo>
                    <a:pt x="322" y="1013"/>
                    <a:pt x="316" y="1037"/>
                    <a:pt x="310" y="1063"/>
                  </a:cubicBezTo>
                  <a:cubicBezTo>
                    <a:pt x="278" y="1233"/>
                    <a:pt x="246" y="1442"/>
                    <a:pt x="220" y="1664"/>
                  </a:cubicBezTo>
                  <a:lnTo>
                    <a:pt x="214" y="1696"/>
                  </a:lnTo>
                  <a:cubicBezTo>
                    <a:pt x="190" y="1898"/>
                    <a:pt x="170" y="2106"/>
                    <a:pt x="152" y="2309"/>
                  </a:cubicBezTo>
                  <a:cubicBezTo>
                    <a:pt x="152" y="2341"/>
                    <a:pt x="144" y="2379"/>
                    <a:pt x="144" y="2409"/>
                  </a:cubicBezTo>
                  <a:cubicBezTo>
                    <a:pt x="126" y="2645"/>
                    <a:pt x="106" y="2885"/>
                    <a:pt x="94" y="3118"/>
                  </a:cubicBezTo>
                  <a:cubicBezTo>
                    <a:pt x="18" y="4327"/>
                    <a:pt x="0" y="5491"/>
                    <a:pt x="0" y="5491"/>
                  </a:cubicBezTo>
                  <a:lnTo>
                    <a:pt x="873" y="5491"/>
                  </a:lnTo>
                  <a:cubicBezTo>
                    <a:pt x="873" y="5491"/>
                    <a:pt x="961" y="3244"/>
                    <a:pt x="1075" y="2050"/>
                  </a:cubicBezTo>
                  <a:cubicBezTo>
                    <a:pt x="1107" y="1670"/>
                    <a:pt x="1145" y="1398"/>
                    <a:pt x="1189" y="1329"/>
                  </a:cubicBezTo>
                  <a:cubicBezTo>
                    <a:pt x="1207" y="1297"/>
                    <a:pt x="1290" y="1259"/>
                    <a:pt x="1423" y="1221"/>
                  </a:cubicBezTo>
                  <a:cubicBezTo>
                    <a:pt x="1454" y="1215"/>
                    <a:pt x="1486" y="1209"/>
                    <a:pt x="1518" y="1195"/>
                  </a:cubicBezTo>
                  <a:cubicBezTo>
                    <a:pt x="1904" y="1095"/>
                    <a:pt x="2573" y="993"/>
                    <a:pt x="3302" y="899"/>
                  </a:cubicBezTo>
                  <a:cubicBezTo>
                    <a:pt x="3308" y="891"/>
                    <a:pt x="3308" y="891"/>
                    <a:pt x="3314" y="891"/>
                  </a:cubicBezTo>
                  <a:lnTo>
                    <a:pt x="3308" y="777"/>
                  </a:lnTo>
                  <a:lnTo>
                    <a:pt x="3308" y="671"/>
                  </a:lnTo>
                  <a:lnTo>
                    <a:pt x="3294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9105709" y="2873716"/>
              <a:ext cx="253485" cy="198632"/>
            </a:xfrm>
            <a:custGeom>
              <a:avLst/>
              <a:gdLst/>
              <a:ahLst/>
              <a:cxnLst/>
              <a:rect l="l" t="t" r="r" b="b"/>
              <a:pathLst>
                <a:path w="3221" h="2524" extrusionOk="0">
                  <a:moveTo>
                    <a:pt x="324" y="0"/>
                  </a:moveTo>
                  <a:cubicBezTo>
                    <a:pt x="320" y="13"/>
                    <a:pt x="317" y="26"/>
                    <a:pt x="315" y="40"/>
                  </a:cubicBezTo>
                  <a:lnTo>
                    <a:pt x="315" y="40"/>
                  </a:lnTo>
                  <a:cubicBezTo>
                    <a:pt x="318" y="27"/>
                    <a:pt x="321" y="14"/>
                    <a:pt x="324" y="0"/>
                  </a:cubicBezTo>
                  <a:close/>
                  <a:moveTo>
                    <a:pt x="315" y="40"/>
                  </a:moveTo>
                  <a:cubicBezTo>
                    <a:pt x="303" y="93"/>
                    <a:pt x="289" y="145"/>
                    <a:pt x="278" y="196"/>
                  </a:cubicBezTo>
                  <a:lnTo>
                    <a:pt x="266" y="202"/>
                  </a:lnTo>
                  <a:cubicBezTo>
                    <a:pt x="210" y="494"/>
                    <a:pt x="158" y="772"/>
                    <a:pt x="126" y="1069"/>
                  </a:cubicBezTo>
                  <a:lnTo>
                    <a:pt x="120" y="1101"/>
                  </a:lnTo>
                  <a:cubicBezTo>
                    <a:pt x="96" y="1303"/>
                    <a:pt x="76" y="1511"/>
                    <a:pt x="58" y="1714"/>
                  </a:cubicBezTo>
                  <a:cubicBezTo>
                    <a:pt x="58" y="1739"/>
                    <a:pt x="50" y="1764"/>
                    <a:pt x="50" y="1790"/>
                  </a:cubicBezTo>
                  <a:lnTo>
                    <a:pt x="50" y="1814"/>
                  </a:lnTo>
                  <a:cubicBezTo>
                    <a:pt x="33" y="2031"/>
                    <a:pt x="55" y="2288"/>
                    <a:pt x="8" y="2491"/>
                  </a:cubicBezTo>
                  <a:lnTo>
                    <a:pt x="8" y="2491"/>
                  </a:lnTo>
                  <a:cubicBezTo>
                    <a:pt x="18" y="2454"/>
                    <a:pt x="29" y="2418"/>
                    <a:pt x="38" y="2378"/>
                  </a:cubicBezTo>
                  <a:cubicBezTo>
                    <a:pt x="134" y="2050"/>
                    <a:pt x="210" y="1701"/>
                    <a:pt x="354" y="1391"/>
                  </a:cubicBezTo>
                  <a:cubicBezTo>
                    <a:pt x="405" y="1297"/>
                    <a:pt x="456" y="1195"/>
                    <a:pt x="544" y="1131"/>
                  </a:cubicBezTo>
                  <a:cubicBezTo>
                    <a:pt x="592" y="1092"/>
                    <a:pt x="657" y="1068"/>
                    <a:pt x="720" y="1068"/>
                  </a:cubicBezTo>
                  <a:cubicBezTo>
                    <a:pt x="766" y="1068"/>
                    <a:pt x="810" y="1080"/>
                    <a:pt x="847" y="1107"/>
                  </a:cubicBezTo>
                  <a:cubicBezTo>
                    <a:pt x="917" y="1157"/>
                    <a:pt x="949" y="1259"/>
                    <a:pt x="961" y="1353"/>
                  </a:cubicBezTo>
                  <a:cubicBezTo>
                    <a:pt x="969" y="1385"/>
                    <a:pt x="975" y="1417"/>
                    <a:pt x="981" y="1455"/>
                  </a:cubicBezTo>
                  <a:cubicBezTo>
                    <a:pt x="1013" y="1075"/>
                    <a:pt x="1057" y="803"/>
                    <a:pt x="1095" y="734"/>
                  </a:cubicBezTo>
                  <a:cubicBezTo>
                    <a:pt x="1107" y="696"/>
                    <a:pt x="1227" y="658"/>
                    <a:pt x="1329" y="626"/>
                  </a:cubicBezTo>
                  <a:cubicBezTo>
                    <a:pt x="1360" y="620"/>
                    <a:pt x="1392" y="614"/>
                    <a:pt x="1424" y="600"/>
                  </a:cubicBezTo>
                  <a:cubicBezTo>
                    <a:pt x="1810" y="500"/>
                    <a:pt x="2479" y="398"/>
                    <a:pt x="3208" y="304"/>
                  </a:cubicBezTo>
                  <a:cubicBezTo>
                    <a:pt x="3214" y="304"/>
                    <a:pt x="3214" y="296"/>
                    <a:pt x="3220" y="296"/>
                  </a:cubicBezTo>
                  <a:lnTo>
                    <a:pt x="3214" y="76"/>
                  </a:lnTo>
                  <a:cubicBezTo>
                    <a:pt x="2449" y="202"/>
                    <a:pt x="1696" y="240"/>
                    <a:pt x="923" y="372"/>
                  </a:cubicBezTo>
                  <a:cubicBezTo>
                    <a:pt x="840" y="384"/>
                    <a:pt x="764" y="400"/>
                    <a:pt x="688" y="400"/>
                  </a:cubicBezTo>
                  <a:cubicBezTo>
                    <a:pt x="637" y="400"/>
                    <a:pt x="585" y="393"/>
                    <a:pt x="531" y="372"/>
                  </a:cubicBezTo>
                  <a:cubicBezTo>
                    <a:pt x="380" y="310"/>
                    <a:pt x="304" y="246"/>
                    <a:pt x="310" y="101"/>
                  </a:cubicBezTo>
                  <a:cubicBezTo>
                    <a:pt x="310" y="78"/>
                    <a:pt x="312" y="58"/>
                    <a:pt x="315" y="40"/>
                  </a:cubicBezTo>
                  <a:close/>
                  <a:moveTo>
                    <a:pt x="8" y="2491"/>
                  </a:moveTo>
                  <a:cubicBezTo>
                    <a:pt x="6" y="2502"/>
                    <a:pt x="3" y="2513"/>
                    <a:pt x="0" y="2523"/>
                  </a:cubicBezTo>
                  <a:cubicBezTo>
                    <a:pt x="3" y="2513"/>
                    <a:pt x="6" y="2502"/>
                    <a:pt x="8" y="2491"/>
                  </a:cubicBez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8841443" y="2825868"/>
              <a:ext cx="565520" cy="433230"/>
            </a:xfrm>
            <a:custGeom>
              <a:avLst/>
              <a:gdLst/>
              <a:ahLst/>
              <a:cxnLst/>
              <a:rect l="l" t="t" r="r" b="b"/>
              <a:pathLst>
                <a:path w="7186" h="5505" extrusionOk="0">
                  <a:moveTo>
                    <a:pt x="6556" y="0"/>
                  </a:moveTo>
                  <a:cubicBezTo>
                    <a:pt x="6540" y="0"/>
                    <a:pt x="6524" y="0"/>
                    <a:pt x="6508" y="1"/>
                  </a:cubicBezTo>
                  <a:cubicBezTo>
                    <a:pt x="6508" y="1"/>
                    <a:pt x="935" y="165"/>
                    <a:pt x="518" y="507"/>
                  </a:cubicBezTo>
                  <a:cubicBezTo>
                    <a:pt x="493" y="532"/>
                    <a:pt x="462" y="576"/>
                    <a:pt x="436" y="633"/>
                  </a:cubicBezTo>
                  <a:cubicBezTo>
                    <a:pt x="296" y="950"/>
                    <a:pt x="202" y="1727"/>
                    <a:pt x="138" y="2568"/>
                  </a:cubicBezTo>
                  <a:cubicBezTo>
                    <a:pt x="30" y="3948"/>
                    <a:pt x="0" y="5504"/>
                    <a:pt x="0" y="5504"/>
                  </a:cubicBezTo>
                  <a:lnTo>
                    <a:pt x="879" y="5504"/>
                  </a:lnTo>
                  <a:cubicBezTo>
                    <a:pt x="879" y="5504"/>
                    <a:pt x="987" y="2854"/>
                    <a:pt x="1119" y="1803"/>
                  </a:cubicBezTo>
                  <a:cubicBezTo>
                    <a:pt x="1151" y="1595"/>
                    <a:pt x="1177" y="1443"/>
                    <a:pt x="1201" y="1398"/>
                  </a:cubicBezTo>
                  <a:cubicBezTo>
                    <a:pt x="1372" y="1120"/>
                    <a:pt x="6528" y="912"/>
                    <a:pt x="6528" y="912"/>
                  </a:cubicBezTo>
                  <a:cubicBezTo>
                    <a:pt x="6616" y="904"/>
                    <a:pt x="6698" y="886"/>
                    <a:pt x="6768" y="848"/>
                  </a:cubicBezTo>
                  <a:cubicBezTo>
                    <a:pt x="6812" y="828"/>
                    <a:pt x="6850" y="798"/>
                    <a:pt x="6888" y="772"/>
                  </a:cubicBezTo>
                  <a:lnTo>
                    <a:pt x="6888" y="766"/>
                  </a:lnTo>
                  <a:cubicBezTo>
                    <a:pt x="6888" y="766"/>
                    <a:pt x="6894" y="766"/>
                    <a:pt x="6894" y="760"/>
                  </a:cubicBezTo>
                  <a:cubicBezTo>
                    <a:pt x="7184" y="507"/>
                    <a:pt x="7185" y="0"/>
                    <a:pt x="6556" y="0"/>
                  </a:cubicBez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8852303" y="2875605"/>
              <a:ext cx="531680" cy="152437"/>
            </a:xfrm>
            <a:custGeom>
              <a:avLst/>
              <a:gdLst/>
              <a:ahLst/>
              <a:cxnLst/>
              <a:rect l="l" t="t" r="r" b="b"/>
              <a:pathLst>
                <a:path w="6756" h="1937" extrusionOk="0">
                  <a:moveTo>
                    <a:pt x="298" y="1"/>
                  </a:moveTo>
                  <a:cubicBezTo>
                    <a:pt x="158" y="318"/>
                    <a:pt x="64" y="1095"/>
                    <a:pt x="0" y="1936"/>
                  </a:cubicBezTo>
                  <a:cubicBezTo>
                    <a:pt x="158" y="1646"/>
                    <a:pt x="374" y="1373"/>
                    <a:pt x="627" y="1145"/>
                  </a:cubicBezTo>
                  <a:cubicBezTo>
                    <a:pt x="682" y="1096"/>
                    <a:pt x="749" y="1046"/>
                    <a:pt x="818" y="1046"/>
                  </a:cubicBezTo>
                  <a:cubicBezTo>
                    <a:pt x="836" y="1046"/>
                    <a:pt x="855" y="1049"/>
                    <a:pt x="873" y="1057"/>
                  </a:cubicBezTo>
                  <a:cubicBezTo>
                    <a:pt x="931" y="1069"/>
                    <a:pt x="963" y="1121"/>
                    <a:pt x="981" y="1171"/>
                  </a:cubicBezTo>
                  <a:cubicBezTo>
                    <a:pt x="1013" y="963"/>
                    <a:pt x="1039" y="811"/>
                    <a:pt x="1063" y="766"/>
                  </a:cubicBezTo>
                  <a:cubicBezTo>
                    <a:pt x="1234" y="488"/>
                    <a:pt x="6390" y="280"/>
                    <a:pt x="6390" y="280"/>
                  </a:cubicBezTo>
                  <a:cubicBezTo>
                    <a:pt x="6478" y="272"/>
                    <a:pt x="6560" y="254"/>
                    <a:pt x="6630" y="216"/>
                  </a:cubicBezTo>
                  <a:cubicBezTo>
                    <a:pt x="6668" y="190"/>
                    <a:pt x="6706" y="166"/>
                    <a:pt x="6750" y="140"/>
                  </a:cubicBezTo>
                  <a:lnTo>
                    <a:pt x="6750" y="134"/>
                  </a:lnTo>
                  <a:cubicBezTo>
                    <a:pt x="6750" y="134"/>
                    <a:pt x="6756" y="134"/>
                    <a:pt x="6756" y="128"/>
                  </a:cubicBezTo>
                  <a:lnTo>
                    <a:pt x="6756" y="128"/>
                  </a:lnTo>
                  <a:cubicBezTo>
                    <a:pt x="4966" y="286"/>
                    <a:pt x="3170" y="406"/>
                    <a:pt x="1373" y="476"/>
                  </a:cubicBezTo>
                  <a:cubicBezTo>
                    <a:pt x="1304" y="480"/>
                    <a:pt x="1235" y="483"/>
                    <a:pt x="1165" y="483"/>
                  </a:cubicBezTo>
                  <a:cubicBezTo>
                    <a:pt x="1021" y="483"/>
                    <a:pt x="877" y="469"/>
                    <a:pt x="741" y="418"/>
                  </a:cubicBezTo>
                  <a:cubicBezTo>
                    <a:pt x="519" y="342"/>
                    <a:pt x="412" y="184"/>
                    <a:pt x="298" y="1"/>
                  </a:cubicBez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8879611" y="2830118"/>
              <a:ext cx="504844" cy="43677"/>
            </a:xfrm>
            <a:custGeom>
              <a:avLst/>
              <a:gdLst/>
              <a:ahLst/>
              <a:cxnLst/>
              <a:rect l="l" t="t" r="r" b="b"/>
              <a:pathLst>
                <a:path w="6415" h="555" extrusionOk="0">
                  <a:moveTo>
                    <a:pt x="6082" y="1"/>
                  </a:moveTo>
                  <a:cubicBezTo>
                    <a:pt x="6054" y="1"/>
                    <a:pt x="6026" y="2"/>
                    <a:pt x="5997" y="3"/>
                  </a:cubicBezTo>
                  <a:cubicBezTo>
                    <a:pt x="5024" y="35"/>
                    <a:pt x="4050" y="67"/>
                    <a:pt x="3075" y="123"/>
                  </a:cubicBezTo>
                  <a:cubicBezTo>
                    <a:pt x="2266" y="167"/>
                    <a:pt x="1457" y="213"/>
                    <a:pt x="660" y="339"/>
                  </a:cubicBezTo>
                  <a:cubicBezTo>
                    <a:pt x="616" y="345"/>
                    <a:pt x="1" y="440"/>
                    <a:pt x="96" y="547"/>
                  </a:cubicBezTo>
                  <a:cubicBezTo>
                    <a:pt x="101" y="552"/>
                    <a:pt x="115" y="555"/>
                    <a:pt x="137" y="555"/>
                  </a:cubicBezTo>
                  <a:cubicBezTo>
                    <a:pt x="210" y="555"/>
                    <a:pt x="358" y="527"/>
                    <a:pt x="388" y="522"/>
                  </a:cubicBezTo>
                  <a:cubicBezTo>
                    <a:pt x="482" y="516"/>
                    <a:pt x="578" y="509"/>
                    <a:pt x="678" y="497"/>
                  </a:cubicBezTo>
                  <a:cubicBezTo>
                    <a:pt x="1659" y="421"/>
                    <a:pt x="2633" y="371"/>
                    <a:pt x="3614" y="333"/>
                  </a:cubicBezTo>
                  <a:cubicBezTo>
                    <a:pt x="4038" y="307"/>
                    <a:pt x="5796" y="257"/>
                    <a:pt x="6263" y="225"/>
                  </a:cubicBezTo>
                  <a:cubicBezTo>
                    <a:pt x="6309" y="219"/>
                    <a:pt x="6397" y="219"/>
                    <a:pt x="6409" y="161"/>
                  </a:cubicBezTo>
                  <a:cubicBezTo>
                    <a:pt x="6415" y="123"/>
                    <a:pt x="6391" y="91"/>
                    <a:pt x="6359" y="73"/>
                  </a:cubicBezTo>
                  <a:cubicBezTo>
                    <a:pt x="6279" y="14"/>
                    <a:pt x="6182" y="1"/>
                    <a:pt x="6082" y="1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9139470" y="2970199"/>
              <a:ext cx="37460" cy="290315"/>
            </a:xfrm>
            <a:custGeom>
              <a:avLst/>
              <a:gdLst/>
              <a:ahLst/>
              <a:cxnLst/>
              <a:rect l="l" t="t" r="r" b="b"/>
              <a:pathLst>
                <a:path w="476" h="3689" extrusionOk="0">
                  <a:moveTo>
                    <a:pt x="368" y="1"/>
                  </a:moveTo>
                  <a:cubicBezTo>
                    <a:pt x="286" y="7"/>
                    <a:pt x="280" y="197"/>
                    <a:pt x="274" y="247"/>
                  </a:cubicBezTo>
                  <a:cubicBezTo>
                    <a:pt x="260" y="380"/>
                    <a:pt x="248" y="520"/>
                    <a:pt x="228" y="652"/>
                  </a:cubicBezTo>
                  <a:cubicBezTo>
                    <a:pt x="204" y="938"/>
                    <a:pt x="184" y="1222"/>
                    <a:pt x="160" y="1499"/>
                  </a:cubicBezTo>
                  <a:cubicBezTo>
                    <a:pt x="96" y="2170"/>
                    <a:pt x="58" y="2847"/>
                    <a:pt x="14" y="3518"/>
                  </a:cubicBezTo>
                  <a:cubicBezTo>
                    <a:pt x="8" y="3575"/>
                    <a:pt x="8" y="3632"/>
                    <a:pt x="1" y="3688"/>
                  </a:cubicBezTo>
                  <a:lnTo>
                    <a:pt x="204" y="3688"/>
                  </a:lnTo>
                  <a:cubicBezTo>
                    <a:pt x="216" y="3031"/>
                    <a:pt x="274" y="2372"/>
                    <a:pt x="324" y="1715"/>
                  </a:cubicBezTo>
                  <a:cubicBezTo>
                    <a:pt x="330" y="1627"/>
                    <a:pt x="336" y="1537"/>
                    <a:pt x="342" y="1449"/>
                  </a:cubicBezTo>
                  <a:cubicBezTo>
                    <a:pt x="368" y="1158"/>
                    <a:pt x="388" y="868"/>
                    <a:pt x="406" y="570"/>
                  </a:cubicBezTo>
                  <a:cubicBezTo>
                    <a:pt x="406" y="506"/>
                    <a:pt x="476" y="1"/>
                    <a:pt x="368" y="1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8886694" y="2975708"/>
              <a:ext cx="37303" cy="283862"/>
            </a:xfrm>
            <a:custGeom>
              <a:avLst/>
              <a:gdLst/>
              <a:ahLst/>
              <a:cxnLst/>
              <a:rect l="l" t="t" r="r" b="b"/>
              <a:pathLst>
                <a:path w="474" h="3607" extrusionOk="0">
                  <a:moveTo>
                    <a:pt x="362" y="1"/>
                  </a:moveTo>
                  <a:cubicBezTo>
                    <a:pt x="362" y="1"/>
                    <a:pt x="361" y="1"/>
                    <a:pt x="360" y="1"/>
                  </a:cubicBezTo>
                  <a:cubicBezTo>
                    <a:pt x="278" y="1"/>
                    <a:pt x="278" y="191"/>
                    <a:pt x="272" y="241"/>
                  </a:cubicBezTo>
                  <a:cubicBezTo>
                    <a:pt x="252" y="380"/>
                    <a:pt x="240" y="512"/>
                    <a:pt x="228" y="652"/>
                  </a:cubicBezTo>
                  <a:cubicBezTo>
                    <a:pt x="196" y="930"/>
                    <a:pt x="177" y="1215"/>
                    <a:pt x="152" y="1499"/>
                  </a:cubicBezTo>
                  <a:cubicBezTo>
                    <a:pt x="88" y="2170"/>
                    <a:pt x="51" y="2841"/>
                    <a:pt x="6" y="3511"/>
                  </a:cubicBezTo>
                  <a:cubicBezTo>
                    <a:pt x="6" y="3568"/>
                    <a:pt x="6" y="3549"/>
                    <a:pt x="0" y="3606"/>
                  </a:cubicBezTo>
                  <a:lnTo>
                    <a:pt x="202" y="3606"/>
                  </a:lnTo>
                  <a:cubicBezTo>
                    <a:pt x="214" y="2947"/>
                    <a:pt x="266" y="2372"/>
                    <a:pt x="316" y="1715"/>
                  </a:cubicBezTo>
                  <a:cubicBezTo>
                    <a:pt x="322" y="1627"/>
                    <a:pt x="328" y="1537"/>
                    <a:pt x="342" y="1449"/>
                  </a:cubicBezTo>
                  <a:cubicBezTo>
                    <a:pt x="360" y="1152"/>
                    <a:pt x="380" y="860"/>
                    <a:pt x="398" y="570"/>
                  </a:cubicBezTo>
                  <a:cubicBezTo>
                    <a:pt x="404" y="501"/>
                    <a:pt x="473" y="1"/>
                    <a:pt x="362" y="1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9037950" y="3247530"/>
              <a:ext cx="184782" cy="16448"/>
            </a:xfrm>
            <a:custGeom>
              <a:avLst/>
              <a:gdLst/>
              <a:ahLst/>
              <a:cxnLst/>
              <a:rect l="l" t="t" r="r" b="b"/>
              <a:pathLst>
                <a:path w="2348" h="209" extrusionOk="0">
                  <a:moveTo>
                    <a:pt x="387" y="1"/>
                  </a:moveTo>
                  <a:lnTo>
                    <a:pt x="0" y="209"/>
                  </a:lnTo>
                  <a:lnTo>
                    <a:pt x="2347" y="209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2"/>
            <p:cNvSpPr/>
            <p:nvPr/>
          </p:nvSpPr>
          <p:spPr>
            <a:xfrm>
              <a:off x="9138998" y="3247530"/>
              <a:ext cx="51311" cy="16448"/>
            </a:xfrm>
            <a:custGeom>
              <a:avLst/>
              <a:gdLst/>
              <a:ahLst/>
              <a:cxnLst/>
              <a:rect l="l" t="t" r="r" b="b"/>
              <a:pathLst>
                <a:path w="652" h="209" extrusionOk="0">
                  <a:moveTo>
                    <a:pt x="1" y="1"/>
                  </a:moveTo>
                  <a:cubicBezTo>
                    <a:pt x="27" y="70"/>
                    <a:pt x="52" y="139"/>
                    <a:pt x="77" y="209"/>
                  </a:cubicBezTo>
                  <a:lnTo>
                    <a:pt x="652" y="209"/>
                  </a:lnTo>
                  <a:cubicBezTo>
                    <a:pt x="608" y="139"/>
                    <a:pt x="558" y="70"/>
                    <a:pt x="508" y="1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8778721" y="3247530"/>
              <a:ext cx="184624" cy="16448"/>
            </a:xfrm>
            <a:custGeom>
              <a:avLst/>
              <a:gdLst/>
              <a:ahLst/>
              <a:cxnLst/>
              <a:rect l="l" t="t" r="r" b="b"/>
              <a:pathLst>
                <a:path w="2346" h="209" extrusionOk="0">
                  <a:moveTo>
                    <a:pt x="386" y="1"/>
                  </a:moveTo>
                  <a:lnTo>
                    <a:pt x="0" y="209"/>
                  </a:lnTo>
                  <a:lnTo>
                    <a:pt x="2346" y="209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8879611" y="3247530"/>
              <a:ext cx="51468" cy="16448"/>
            </a:xfrm>
            <a:custGeom>
              <a:avLst/>
              <a:gdLst/>
              <a:ahLst/>
              <a:cxnLst/>
              <a:rect l="l" t="t" r="r" b="b"/>
              <a:pathLst>
                <a:path w="654" h="209" extrusionOk="0">
                  <a:moveTo>
                    <a:pt x="1" y="1"/>
                  </a:moveTo>
                  <a:cubicBezTo>
                    <a:pt x="27" y="70"/>
                    <a:pt x="52" y="139"/>
                    <a:pt x="77" y="209"/>
                  </a:cubicBezTo>
                  <a:lnTo>
                    <a:pt x="654" y="209"/>
                  </a:lnTo>
                  <a:cubicBezTo>
                    <a:pt x="608" y="139"/>
                    <a:pt x="558" y="70"/>
                    <a:pt x="508" y="1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6631620" y="3256501"/>
              <a:ext cx="2998375" cy="155349"/>
            </a:xfrm>
            <a:custGeom>
              <a:avLst/>
              <a:gdLst/>
              <a:ahLst/>
              <a:cxnLst/>
              <a:rect l="l" t="t" r="r" b="b"/>
              <a:pathLst>
                <a:path w="38100" h="1974" extrusionOk="0">
                  <a:moveTo>
                    <a:pt x="310" y="0"/>
                  </a:moveTo>
                  <a:lnTo>
                    <a:pt x="1" y="753"/>
                  </a:lnTo>
                  <a:lnTo>
                    <a:pt x="3321" y="885"/>
                  </a:lnTo>
                  <a:lnTo>
                    <a:pt x="3403" y="892"/>
                  </a:lnTo>
                  <a:lnTo>
                    <a:pt x="7509" y="1057"/>
                  </a:lnTo>
                  <a:lnTo>
                    <a:pt x="7591" y="1063"/>
                  </a:lnTo>
                  <a:lnTo>
                    <a:pt x="12937" y="1277"/>
                  </a:lnTo>
                  <a:lnTo>
                    <a:pt x="13019" y="1277"/>
                  </a:lnTo>
                  <a:lnTo>
                    <a:pt x="20318" y="1575"/>
                  </a:lnTo>
                  <a:lnTo>
                    <a:pt x="20394" y="1581"/>
                  </a:lnTo>
                  <a:lnTo>
                    <a:pt x="30092" y="1974"/>
                  </a:lnTo>
                  <a:lnTo>
                    <a:pt x="33721" y="1619"/>
                  </a:lnTo>
                  <a:lnTo>
                    <a:pt x="33803" y="1613"/>
                  </a:lnTo>
                  <a:lnTo>
                    <a:pt x="36220" y="1385"/>
                  </a:lnTo>
                  <a:lnTo>
                    <a:pt x="36296" y="1373"/>
                  </a:lnTo>
                  <a:lnTo>
                    <a:pt x="38100" y="1201"/>
                  </a:lnTo>
                  <a:lnTo>
                    <a:pt x="37417" y="101"/>
                  </a:lnTo>
                  <a:lnTo>
                    <a:pt x="35853" y="95"/>
                  </a:lnTo>
                  <a:lnTo>
                    <a:pt x="35771" y="95"/>
                  </a:lnTo>
                  <a:lnTo>
                    <a:pt x="33438" y="88"/>
                  </a:lnTo>
                  <a:lnTo>
                    <a:pt x="33362" y="88"/>
                  </a:lnTo>
                  <a:lnTo>
                    <a:pt x="20672" y="57"/>
                  </a:lnTo>
                  <a:lnTo>
                    <a:pt x="20596" y="57"/>
                  </a:lnTo>
                  <a:lnTo>
                    <a:pt x="13328" y="38"/>
                  </a:lnTo>
                  <a:lnTo>
                    <a:pt x="13246" y="32"/>
                  </a:lnTo>
                  <a:lnTo>
                    <a:pt x="7927" y="19"/>
                  </a:lnTo>
                  <a:lnTo>
                    <a:pt x="7843" y="19"/>
                  </a:lnTo>
                  <a:lnTo>
                    <a:pt x="3688" y="6"/>
                  </a:lnTo>
                  <a:lnTo>
                    <a:pt x="3606" y="6"/>
                  </a:lnTo>
                  <a:lnTo>
                    <a:pt x="31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6892895" y="3256973"/>
              <a:ext cx="1365559" cy="123949"/>
            </a:xfrm>
            <a:custGeom>
              <a:avLst/>
              <a:gdLst/>
              <a:ahLst/>
              <a:cxnLst/>
              <a:rect l="l" t="t" r="r" b="b"/>
              <a:pathLst>
                <a:path w="17352" h="1575" extrusionOk="0">
                  <a:moveTo>
                    <a:pt x="286" y="0"/>
                  </a:moveTo>
                  <a:lnTo>
                    <a:pt x="280" y="13"/>
                  </a:lnTo>
                  <a:lnTo>
                    <a:pt x="1" y="879"/>
                  </a:lnTo>
                  <a:lnTo>
                    <a:pt x="83" y="886"/>
                  </a:lnTo>
                  <a:lnTo>
                    <a:pt x="362" y="13"/>
                  </a:lnTo>
                  <a:lnTo>
                    <a:pt x="368" y="0"/>
                  </a:lnTo>
                  <a:close/>
                  <a:moveTo>
                    <a:pt x="4523" y="13"/>
                  </a:moveTo>
                  <a:lnTo>
                    <a:pt x="4517" y="44"/>
                  </a:lnTo>
                  <a:lnTo>
                    <a:pt x="4189" y="1051"/>
                  </a:lnTo>
                  <a:lnTo>
                    <a:pt x="4271" y="1057"/>
                  </a:lnTo>
                  <a:lnTo>
                    <a:pt x="4593" y="44"/>
                  </a:lnTo>
                  <a:lnTo>
                    <a:pt x="4607" y="13"/>
                  </a:lnTo>
                  <a:close/>
                  <a:moveTo>
                    <a:pt x="9926" y="26"/>
                  </a:moveTo>
                  <a:lnTo>
                    <a:pt x="9920" y="76"/>
                  </a:lnTo>
                  <a:lnTo>
                    <a:pt x="9617" y="1271"/>
                  </a:lnTo>
                  <a:lnTo>
                    <a:pt x="9699" y="1271"/>
                  </a:lnTo>
                  <a:lnTo>
                    <a:pt x="9996" y="76"/>
                  </a:lnTo>
                  <a:lnTo>
                    <a:pt x="10008" y="32"/>
                  </a:lnTo>
                  <a:lnTo>
                    <a:pt x="9926" y="26"/>
                  </a:lnTo>
                  <a:close/>
                  <a:moveTo>
                    <a:pt x="17276" y="51"/>
                  </a:moveTo>
                  <a:lnTo>
                    <a:pt x="17264" y="126"/>
                  </a:lnTo>
                  <a:lnTo>
                    <a:pt x="16998" y="1569"/>
                  </a:lnTo>
                  <a:lnTo>
                    <a:pt x="17074" y="1575"/>
                  </a:lnTo>
                  <a:lnTo>
                    <a:pt x="17339" y="126"/>
                  </a:lnTo>
                  <a:lnTo>
                    <a:pt x="17352" y="51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6656016" y="3256501"/>
              <a:ext cx="2973979" cy="155349"/>
            </a:xfrm>
            <a:custGeom>
              <a:avLst/>
              <a:gdLst/>
              <a:ahLst/>
              <a:cxnLst/>
              <a:rect l="l" t="t" r="r" b="b"/>
              <a:pathLst>
                <a:path w="37790" h="1974" extrusionOk="0">
                  <a:moveTo>
                    <a:pt x="0" y="0"/>
                  </a:moveTo>
                  <a:lnTo>
                    <a:pt x="3290" y="19"/>
                  </a:lnTo>
                  <a:lnTo>
                    <a:pt x="3372" y="19"/>
                  </a:lnTo>
                  <a:lnTo>
                    <a:pt x="7527" y="50"/>
                  </a:lnTo>
                  <a:lnTo>
                    <a:pt x="7603" y="50"/>
                  </a:lnTo>
                  <a:lnTo>
                    <a:pt x="12930" y="82"/>
                  </a:lnTo>
                  <a:lnTo>
                    <a:pt x="13006" y="82"/>
                  </a:lnTo>
                  <a:lnTo>
                    <a:pt x="20274" y="132"/>
                  </a:lnTo>
                  <a:lnTo>
                    <a:pt x="20349" y="132"/>
                  </a:lnTo>
                  <a:lnTo>
                    <a:pt x="29971" y="196"/>
                  </a:lnTo>
                  <a:lnTo>
                    <a:pt x="29782" y="1974"/>
                  </a:lnTo>
                  <a:lnTo>
                    <a:pt x="33411" y="1619"/>
                  </a:lnTo>
                  <a:lnTo>
                    <a:pt x="33493" y="1613"/>
                  </a:lnTo>
                  <a:lnTo>
                    <a:pt x="35910" y="1385"/>
                  </a:lnTo>
                  <a:lnTo>
                    <a:pt x="35986" y="1373"/>
                  </a:lnTo>
                  <a:lnTo>
                    <a:pt x="37790" y="1201"/>
                  </a:lnTo>
                  <a:lnTo>
                    <a:pt x="37107" y="101"/>
                  </a:lnTo>
                  <a:lnTo>
                    <a:pt x="35543" y="95"/>
                  </a:lnTo>
                  <a:lnTo>
                    <a:pt x="35461" y="95"/>
                  </a:lnTo>
                  <a:lnTo>
                    <a:pt x="33128" y="88"/>
                  </a:lnTo>
                  <a:lnTo>
                    <a:pt x="33052" y="88"/>
                  </a:lnTo>
                  <a:lnTo>
                    <a:pt x="20362" y="57"/>
                  </a:lnTo>
                  <a:lnTo>
                    <a:pt x="20286" y="57"/>
                  </a:lnTo>
                  <a:lnTo>
                    <a:pt x="13018" y="38"/>
                  </a:lnTo>
                  <a:lnTo>
                    <a:pt x="12936" y="32"/>
                  </a:lnTo>
                  <a:lnTo>
                    <a:pt x="7617" y="19"/>
                  </a:lnTo>
                  <a:lnTo>
                    <a:pt x="7533" y="19"/>
                  </a:lnTo>
                  <a:lnTo>
                    <a:pt x="3378" y="6"/>
                  </a:lnTo>
                  <a:lnTo>
                    <a:pt x="329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9446626" y="3263899"/>
              <a:ext cx="41474" cy="101598"/>
            </a:xfrm>
            <a:custGeom>
              <a:avLst/>
              <a:gdLst/>
              <a:ahLst/>
              <a:cxnLst/>
              <a:rect l="l" t="t" r="r" b="b"/>
              <a:pathLst>
                <a:path w="527" h="1291" extrusionOk="0">
                  <a:moveTo>
                    <a:pt x="1" y="1"/>
                  </a:moveTo>
                  <a:lnTo>
                    <a:pt x="450" y="1291"/>
                  </a:lnTo>
                  <a:lnTo>
                    <a:pt x="526" y="1279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9257044" y="3263426"/>
              <a:ext cx="34863" cy="120486"/>
            </a:xfrm>
            <a:custGeom>
              <a:avLst/>
              <a:gdLst/>
              <a:ahLst/>
              <a:cxnLst/>
              <a:rect l="l" t="t" r="r" b="b"/>
              <a:pathLst>
                <a:path w="443" h="1531" extrusionOk="0">
                  <a:moveTo>
                    <a:pt x="1" y="0"/>
                  </a:moveTo>
                  <a:lnTo>
                    <a:pt x="360" y="1531"/>
                  </a:lnTo>
                  <a:lnTo>
                    <a:pt x="442" y="152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7936423" y="1998600"/>
              <a:ext cx="99552" cy="146850"/>
            </a:xfrm>
            <a:custGeom>
              <a:avLst/>
              <a:gdLst/>
              <a:ahLst/>
              <a:cxnLst/>
              <a:rect l="l" t="t" r="r" b="b"/>
              <a:pathLst>
                <a:path w="1265" h="1866" extrusionOk="0">
                  <a:moveTo>
                    <a:pt x="18" y="0"/>
                  </a:moveTo>
                  <a:lnTo>
                    <a:pt x="6" y="1852"/>
                  </a:lnTo>
                  <a:lnTo>
                    <a:pt x="0" y="1852"/>
                  </a:lnTo>
                  <a:lnTo>
                    <a:pt x="1265" y="1866"/>
                  </a:lnTo>
                  <a:lnTo>
                    <a:pt x="1253" y="7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7039745" y="2072654"/>
              <a:ext cx="97191" cy="147007"/>
            </a:xfrm>
            <a:custGeom>
              <a:avLst/>
              <a:gdLst/>
              <a:ahLst/>
              <a:cxnLst/>
              <a:rect l="l" t="t" r="r" b="b"/>
              <a:pathLst>
                <a:path w="1235" h="1868" extrusionOk="0">
                  <a:moveTo>
                    <a:pt x="1" y="0"/>
                  </a:moveTo>
                  <a:lnTo>
                    <a:pt x="52" y="1754"/>
                  </a:lnTo>
                  <a:lnTo>
                    <a:pt x="1235" y="1868"/>
                  </a:lnTo>
                  <a:lnTo>
                    <a:pt x="1235" y="1836"/>
                  </a:lnTo>
                  <a:lnTo>
                    <a:pt x="1235" y="1766"/>
                  </a:lnTo>
                  <a:lnTo>
                    <a:pt x="1165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42"/>
          <p:cNvSpPr/>
          <p:nvPr/>
        </p:nvSpPr>
        <p:spPr>
          <a:xfrm>
            <a:off x="8103025" y="235750"/>
            <a:ext cx="225300" cy="225300"/>
          </a:xfrm>
          <a:prstGeom prst="ellipse">
            <a:avLst/>
          </a:prstGeom>
          <a:gradFill>
            <a:gsLst>
              <a:gs pos="0">
                <a:schemeClr val="accent4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2"/>
          <p:cNvSpPr/>
          <p:nvPr/>
        </p:nvSpPr>
        <p:spPr>
          <a:xfrm>
            <a:off x="8273617" y="415459"/>
            <a:ext cx="353700" cy="3537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2"/>
          <p:cNvSpPr/>
          <p:nvPr/>
        </p:nvSpPr>
        <p:spPr>
          <a:xfrm>
            <a:off x="755075" y="964325"/>
            <a:ext cx="330300" cy="330300"/>
          </a:xfrm>
          <a:prstGeom prst="ellipse">
            <a:avLst/>
          </a:prstGeom>
          <a:gradFill>
            <a:gsLst>
              <a:gs pos="0">
                <a:schemeClr val="accent4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2"/>
          <p:cNvSpPr/>
          <p:nvPr/>
        </p:nvSpPr>
        <p:spPr>
          <a:xfrm>
            <a:off x="391619" y="1294631"/>
            <a:ext cx="518400" cy="5184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2"/>
          <p:cNvSpPr/>
          <p:nvPr/>
        </p:nvSpPr>
        <p:spPr>
          <a:xfrm>
            <a:off x="723600" y="1418475"/>
            <a:ext cx="797400" cy="7974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9"/>
          <p:cNvSpPr/>
          <p:nvPr/>
        </p:nvSpPr>
        <p:spPr>
          <a:xfrm>
            <a:off x="602450" y="214075"/>
            <a:ext cx="330300" cy="3303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49"/>
          <p:cNvSpPr/>
          <p:nvPr/>
        </p:nvSpPr>
        <p:spPr>
          <a:xfrm>
            <a:off x="880674" y="532951"/>
            <a:ext cx="491700" cy="4917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9"/>
          <p:cNvSpPr/>
          <p:nvPr/>
        </p:nvSpPr>
        <p:spPr>
          <a:xfrm>
            <a:off x="213250" y="737650"/>
            <a:ext cx="641700" cy="641700"/>
          </a:xfrm>
          <a:prstGeom prst="ellipse">
            <a:avLst/>
          </a:prstGeom>
          <a:gradFill>
            <a:gsLst>
              <a:gs pos="0">
                <a:schemeClr val="accent4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Distribuzione </a:t>
            </a:r>
            <a:r>
              <a:rPr lang="en" dirty="0" smtClean="0">
                <a:solidFill>
                  <a:schemeClr val="lt1"/>
                </a:solidFill>
              </a:rPr>
              <a:t>Dati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917" y="1202689"/>
            <a:ext cx="4160166" cy="321096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9"/>
          <p:cNvSpPr/>
          <p:nvPr/>
        </p:nvSpPr>
        <p:spPr>
          <a:xfrm>
            <a:off x="602450" y="214075"/>
            <a:ext cx="330300" cy="3303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49"/>
          <p:cNvSpPr/>
          <p:nvPr/>
        </p:nvSpPr>
        <p:spPr>
          <a:xfrm>
            <a:off x="880674" y="532951"/>
            <a:ext cx="491700" cy="4917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9"/>
          <p:cNvSpPr/>
          <p:nvPr/>
        </p:nvSpPr>
        <p:spPr>
          <a:xfrm>
            <a:off x="213250" y="737650"/>
            <a:ext cx="641700" cy="641700"/>
          </a:xfrm>
          <a:prstGeom prst="ellipse">
            <a:avLst/>
          </a:prstGeom>
          <a:gradFill>
            <a:gsLst>
              <a:gs pos="0">
                <a:schemeClr val="accent4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Emissioni per </a:t>
            </a:r>
            <a:r>
              <a:rPr lang="en" dirty="0" smtClean="0">
                <a:solidFill>
                  <a:schemeClr val="lt1"/>
                </a:solidFill>
              </a:rPr>
              <a:t>Consumo Carburante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938" y="1202689"/>
            <a:ext cx="4244124" cy="321096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773931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938" y="1202689"/>
            <a:ext cx="4244124" cy="321096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107" name="Google Shape;1107;p49"/>
          <p:cNvSpPr/>
          <p:nvPr/>
        </p:nvSpPr>
        <p:spPr>
          <a:xfrm>
            <a:off x="602450" y="214075"/>
            <a:ext cx="330300" cy="3303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49"/>
          <p:cNvSpPr/>
          <p:nvPr/>
        </p:nvSpPr>
        <p:spPr>
          <a:xfrm>
            <a:off x="880674" y="532951"/>
            <a:ext cx="491700" cy="4917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9"/>
          <p:cNvSpPr/>
          <p:nvPr/>
        </p:nvSpPr>
        <p:spPr>
          <a:xfrm>
            <a:off x="213250" y="737650"/>
            <a:ext cx="641700" cy="641700"/>
          </a:xfrm>
          <a:prstGeom prst="ellipse">
            <a:avLst/>
          </a:prstGeom>
          <a:gradFill>
            <a:gsLst>
              <a:gs pos="0">
                <a:schemeClr val="accent4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Emissioni per </a:t>
            </a:r>
            <a:r>
              <a:rPr lang="en" dirty="0" smtClean="0">
                <a:solidFill>
                  <a:schemeClr val="lt1"/>
                </a:solidFill>
              </a:rPr>
              <a:t>Cilindrata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2479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938" y="1202689"/>
            <a:ext cx="4244124" cy="321096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107" name="Google Shape;1107;p49"/>
          <p:cNvSpPr/>
          <p:nvPr/>
        </p:nvSpPr>
        <p:spPr>
          <a:xfrm>
            <a:off x="602450" y="214075"/>
            <a:ext cx="330300" cy="3303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49"/>
          <p:cNvSpPr/>
          <p:nvPr/>
        </p:nvSpPr>
        <p:spPr>
          <a:xfrm>
            <a:off x="880674" y="532951"/>
            <a:ext cx="491700" cy="4917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9"/>
          <p:cNvSpPr/>
          <p:nvPr/>
        </p:nvSpPr>
        <p:spPr>
          <a:xfrm>
            <a:off x="213250" y="737650"/>
            <a:ext cx="641700" cy="641700"/>
          </a:xfrm>
          <a:prstGeom prst="ellipse">
            <a:avLst/>
          </a:prstGeom>
          <a:gradFill>
            <a:gsLst>
              <a:gs pos="0">
                <a:schemeClr val="accent4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Emissioni per </a:t>
            </a:r>
            <a:r>
              <a:rPr lang="en" dirty="0" smtClean="0">
                <a:solidFill>
                  <a:schemeClr val="lt1"/>
                </a:solidFill>
              </a:rPr>
              <a:t>Numero Cilindri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6435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60"/>
          <p:cNvSpPr/>
          <p:nvPr/>
        </p:nvSpPr>
        <p:spPr>
          <a:xfrm>
            <a:off x="3512450" y="921200"/>
            <a:ext cx="1251900" cy="12519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60"/>
          <p:cNvSpPr/>
          <p:nvPr/>
        </p:nvSpPr>
        <p:spPr>
          <a:xfrm>
            <a:off x="677975" y="284825"/>
            <a:ext cx="330300" cy="330300"/>
          </a:xfrm>
          <a:prstGeom prst="ellipse">
            <a:avLst/>
          </a:prstGeom>
          <a:gradFill>
            <a:gsLst>
              <a:gs pos="0">
                <a:schemeClr val="accent4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60"/>
          <p:cNvSpPr/>
          <p:nvPr/>
        </p:nvSpPr>
        <p:spPr>
          <a:xfrm>
            <a:off x="1064852" y="801948"/>
            <a:ext cx="324900" cy="3249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60"/>
          <p:cNvSpPr/>
          <p:nvPr/>
        </p:nvSpPr>
        <p:spPr>
          <a:xfrm>
            <a:off x="366575" y="1226300"/>
            <a:ext cx="641700" cy="6417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60"/>
          <p:cNvSpPr txBox="1">
            <a:spLocks noGrp="1"/>
          </p:cNvSpPr>
          <p:nvPr>
            <p:ph type="title"/>
          </p:nvPr>
        </p:nvSpPr>
        <p:spPr>
          <a:xfrm>
            <a:off x="713100" y="2365600"/>
            <a:ext cx="4095300" cy="574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 Modelli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20" name="Google Shape;1620;p60"/>
          <p:cNvSpPr txBox="1">
            <a:spLocks noGrp="1"/>
          </p:cNvSpPr>
          <p:nvPr>
            <p:ph type="title" idx="2"/>
          </p:nvPr>
        </p:nvSpPr>
        <p:spPr>
          <a:xfrm>
            <a:off x="3512452" y="1187300"/>
            <a:ext cx="12519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1621" name="Google Shape;1621;p60"/>
          <p:cNvGrpSpPr/>
          <p:nvPr/>
        </p:nvGrpSpPr>
        <p:grpSpPr>
          <a:xfrm>
            <a:off x="4764350" y="962276"/>
            <a:ext cx="3859273" cy="3727069"/>
            <a:chOff x="4764350" y="962276"/>
            <a:chExt cx="3859273" cy="3727069"/>
          </a:xfrm>
        </p:grpSpPr>
        <p:sp>
          <p:nvSpPr>
            <p:cNvPr id="1622" name="Google Shape;1622;p60"/>
            <p:cNvSpPr/>
            <p:nvPr/>
          </p:nvSpPr>
          <p:spPr>
            <a:xfrm>
              <a:off x="4764350" y="3797458"/>
              <a:ext cx="860431" cy="891887"/>
            </a:xfrm>
            <a:custGeom>
              <a:avLst/>
              <a:gdLst/>
              <a:ahLst/>
              <a:cxnLst/>
              <a:rect l="l" t="t" r="r" b="b"/>
              <a:pathLst>
                <a:path w="5966" h="6184" extrusionOk="0">
                  <a:moveTo>
                    <a:pt x="4745" y="1"/>
                  </a:moveTo>
                  <a:cubicBezTo>
                    <a:pt x="4745" y="1"/>
                    <a:pt x="4731" y="179"/>
                    <a:pt x="4687" y="462"/>
                  </a:cubicBezTo>
                  <a:cubicBezTo>
                    <a:pt x="4599" y="1006"/>
                    <a:pt x="4377" y="1931"/>
                    <a:pt x="3858" y="2658"/>
                  </a:cubicBezTo>
                  <a:cubicBezTo>
                    <a:pt x="3081" y="3752"/>
                    <a:pt x="404" y="5137"/>
                    <a:pt x="404" y="5137"/>
                  </a:cubicBezTo>
                  <a:cubicBezTo>
                    <a:pt x="1" y="5302"/>
                    <a:pt x="101" y="5878"/>
                    <a:pt x="398" y="6099"/>
                  </a:cubicBezTo>
                  <a:cubicBezTo>
                    <a:pt x="471" y="6151"/>
                    <a:pt x="556" y="6183"/>
                    <a:pt x="649" y="6183"/>
                  </a:cubicBezTo>
                  <a:cubicBezTo>
                    <a:pt x="702" y="6183"/>
                    <a:pt x="758" y="6173"/>
                    <a:pt x="816" y="6149"/>
                  </a:cubicBezTo>
                  <a:cubicBezTo>
                    <a:pt x="816" y="6149"/>
                    <a:pt x="3910" y="4833"/>
                    <a:pt x="4585" y="3708"/>
                  </a:cubicBezTo>
                  <a:cubicBezTo>
                    <a:pt x="5320" y="2480"/>
                    <a:pt x="5965" y="203"/>
                    <a:pt x="5965" y="203"/>
                  </a:cubicBezTo>
                  <a:lnTo>
                    <a:pt x="474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0"/>
            <p:cNvSpPr/>
            <p:nvPr/>
          </p:nvSpPr>
          <p:spPr>
            <a:xfrm>
              <a:off x="4821751" y="3797458"/>
              <a:ext cx="803031" cy="891887"/>
            </a:xfrm>
            <a:custGeom>
              <a:avLst/>
              <a:gdLst/>
              <a:ahLst/>
              <a:cxnLst/>
              <a:rect l="l" t="t" r="r" b="b"/>
              <a:pathLst>
                <a:path w="5568" h="6184" extrusionOk="0">
                  <a:moveTo>
                    <a:pt x="4347" y="1"/>
                  </a:moveTo>
                  <a:cubicBezTo>
                    <a:pt x="4347" y="1"/>
                    <a:pt x="4333" y="179"/>
                    <a:pt x="4289" y="462"/>
                  </a:cubicBezTo>
                  <a:lnTo>
                    <a:pt x="4295" y="469"/>
                  </a:lnTo>
                  <a:cubicBezTo>
                    <a:pt x="4581" y="924"/>
                    <a:pt x="4726" y="1411"/>
                    <a:pt x="4669" y="1955"/>
                  </a:cubicBezTo>
                  <a:cubicBezTo>
                    <a:pt x="4543" y="3169"/>
                    <a:pt x="3638" y="4182"/>
                    <a:pt x="2607" y="4839"/>
                  </a:cubicBezTo>
                  <a:cubicBezTo>
                    <a:pt x="1790" y="5358"/>
                    <a:pt x="885" y="5706"/>
                    <a:pt x="0" y="6099"/>
                  </a:cubicBezTo>
                  <a:cubicBezTo>
                    <a:pt x="73" y="6151"/>
                    <a:pt x="158" y="6183"/>
                    <a:pt x="251" y="6183"/>
                  </a:cubicBezTo>
                  <a:cubicBezTo>
                    <a:pt x="304" y="6183"/>
                    <a:pt x="360" y="6173"/>
                    <a:pt x="418" y="6149"/>
                  </a:cubicBezTo>
                  <a:cubicBezTo>
                    <a:pt x="418" y="6149"/>
                    <a:pt x="3512" y="4833"/>
                    <a:pt x="4187" y="3708"/>
                  </a:cubicBezTo>
                  <a:cubicBezTo>
                    <a:pt x="4922" y="2480"/>
                    <a:pt x="5567" y="203"/>
                    <a:pt x="5567" y="203"/>
                  </a:cubicBezTo>
                  <a:lnTo>
                    <a:pt x="434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0"/>
            <p:cNvSpPr/>
            <p:nvPr/>
          </p:nvSpPr>
          <p:spPr>
            <a:xfrm>
              <a:off x="5844446" y="1812052"/>
              <a:ext cx="929802" cy="1836128"/>
            </a:xfrm>
            <a:custGeom>
              <a:avLst/>
              <a:gdLst/>
              <a:ahLst/>
              <a:cxnLst/>
              <a:rect l="l" t="t" r="r" b="b"/>
              <a:pathLst>
                <a:path w="6447" h="12731" extrusionOk="0">
                  <a:moveTo>
                    <a:pt x="3649" y="0"/>
                  </a:moveTo>
                  <a:cubicBezTo>
                    <a:pt x="2986" y="0"/>
                    <a:pt x="1886" y="168"/>
                    <a:pt x="1886" y="168"/>
                  </a:cubicBezTo>
                  <a:lnTo>
                    <a:pt x="1840" y="451"/>
                  </a:lnTo>
                  <a:lnTo>
                    <a:pt x="1" y="12730"/>
                  </a:lnTo>
                  <a:cubicBezTo>
                    <a:pt x="19" y="12716"/>
                    <a:pt x="45" y="12704"/>
                    <a:pt x="64" y="12692"/>
                  </a:cubicBezTo>
                  <a:lnTo>
                    <a:pt x="64" y="12685"/>
                  </a:lnTo>
                  <a:cubicBezTo>
                    <a:pt x="626" y="12325"/>
                    <a:pt x="911" y="11933"/>
                    <a:pt x="1259" y="11426"/>
                  </a:cubicBezTo>
                  <a:cubicBezTo>
                    <a:pt x="1265" y="10927"/>
                    <a:pt x="1721" y="9800"/>
                    <a:pt x="2809" y="7934"/>
                  </a:cubicBezTo>
                  <a:cubicBezTo>
                    <a:pt x="4137" y="5645"/>
                    <a:pt x="6047" y="3766"/>
                    <a:pt x="6427" y="3342"/>
                  </a:cubicBezTo>
                  <a:cubicBezTo>
                    <a:pt x="6446" y="3166"/>
                    <a:pt x="4637" y="711"/>
                    <a:pt x="4036" y="130"/>
                  </a:cubicBezTo>
                  <a:cubicBezTo>
                    <a:pt x="3954" y="54"/>
                    <a:pt x="3898" y="8"/>
                    <a:pt x="3866" y="8"/>
                  </a:cubicBezTo>
                  <a:cubicBezTo>
                    <a:pt x="3801" y="3"/>
                    <a:pt x="3728" y="0"/>
                    <a:pt x="3649" y="0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0"/>
            <p:cNvSpPr/>
            <p:nvPr/>
          </p:nvSpPr>
          <p:spPr>
            <a:xfrm>
              <a:off x="6023284" y="2560437"/>
              <a:ext cx="694287" cy="741172"/>
            </a:xfrm>
            <a:custGeom>
              <a:avLst/>
              <a:gdLst/>
              <a:ahLst/>
              <a:cxnLst/>
              <a:rect l="l" t="t" r="r" b="b"/>
              <a:pathLst>
                <a:path w="4814" h="5139" extrusionOk="0">
                  <a:moveTo>
                    <a:pt x="2815" y="1"/>
                  </a:moveTo>
                  <a:cubicBezTo>
                    <a:pt x="1721" y="1544"/>
                    <a:pt x="784" y="3258"/>
                    <a:pt x="1" y="5124"/>
                  </a:cubicBezTo>
                  <a:cubicBezTo>
                    <a:pt x="1" y="5124"/>
                    <a:pt x="139" y="5136"/>
                    <a:pt x="329" y="5136"/>
                  </a:cubicBezTo>
                  <a:cubicBezTo>
                    <a:pt x="401" y="5138"/>
                    <a:pt x="480" y="5139"/>
                    <a:pt x="563" y="5139"/>
                  </a:cubicBezTo>
                  <a:cubicBezTo>
                    <a:pt x="867" y="5139"/>
                    <a:pt x="1216" y="5125"/>
                    <a:pt x="1385" y="5060"/>
                  </a:cubicBezTo>
                  <a:lnTo>
                    <a:pt x="1385" y="5054"/>
                  </a:lnTo>
                  <a:cubicBezTo>
                    <a:pt x="1391" y="5054"/>
                    <a:pt x="1405" y="5048"/>
                    <a:pt x="1417" y="5036"/>
                  </a:cubicBezTo>
                  <a:cubicBezTo>
                    <a:pt x="1423" y="5036"/>
                    <a:pt x="1429" y="5029"/>
                    <a:pt x="1435" y="5029"/>
                  </a:cubicBezTo>
                  <a:lnTo>
                    <a:pt x="1435" y="5023"/>
                  </a:lnTo>
                  <a:cubicBezTo>
                    <a:pt x="1531" y="4953"/>
                    <a:pt x="1709" y="4771"/>
                    <a:pt x="1929" y="4523"/>
                  </a:cubicBezTo>
                  <a:cubicBezTo>
                    <a:pt x="2278" y="4125"/>
                    <a:pt x="2740" y="3562"/>
                    <a:pt x="3195" y="2999"/>
                  </a:cubicBezTo>
                  <a:cubicBezTo>
                    <a:pt x="3720" y="2342"/>
                    <a:pt x="4232" y="1677"/>
                    <a:pt x="4529" y="1265"/>
                  </a:cubicBezTo>
                  <a:cubicBezTo>
                    <a:pt x="4707" y="1025"/>
                    <a:pt x="4813" y="867"/>
                    <a:pt x="4801" y="854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0"/>
            <p:cNvSpPr/>
            <p:nvPr/>
          </p:nvSpPr>
          <p:spPr>
            <a:xfrm>
              <a:off x="6023284" y="2560437"/>
              <a:ext cx="694287" cy="740884"/>
            </a:xfrm>
            <a:custGeom>
              <a:avLst/>
              <a:gdLst/>
              <a:ahLst/>
              <a:cxnLst/>
              <a:rect l="l" t="t" r="r" b="b"/>
              <a:pathLst>
                <a:path w="4814" h="5137" extrusionOk="0">
                  <a:moveTo>
                    <a:pt x="2815" y="1"/>
                  </a:moveTo>
                  <a:cubicBezTo>
                    <a:pt x="1721" y="1544"/>
                    <a:pt x="784" y="3258"/>
                    <a:pt x="1" y="5124"/>
                  </a:cubicBezTo>
                  <a:cubicBezTo>
                    <a:pt x="1" y="5124"/>
                    <a:pt x="139" y="5136"/>
                    <a:pt x="329" y="5136"/>
                  </a:cubicBezTo>
                  <a:lnTo>
                    <a:pt x="367" y="5054"/>
                  </a:lnTo>
                  <a:lnTo>
                    <a:pt x="2840" y="993"/>
                  </a:lnTo>
                  <a:lnTo>
                    <a:pt x="4529" y="1265"/>
                  </a:lnTo>
                  <a:cubicBezTo>
                    <a:pt x="4707" y="1025"/>
                    <a:pt x="4813" y="867"/>
                    <a:pt x="4801" y="854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0"/>
            <p:cNvSpPr/>
            <p:nvPr/>
          </p:nvSpPr>
          <p:spPr>
            <a:xfrm>
              <a:off x="6230246" y="2670770"/>
              <a:ext cx="533912" cy="614110"/>
            </a:xfrm>
            <a:custGeom>
              <a:avLst/>
              <a:gdLst/>
              <a:ahLst/>
              <a:cxnLst/>
              <a:rect l="l" t="t" r="r" b="b"/>
              <a:pathLst>
                <a:path w="3702" h="4258" extrusionOk="0">
                  <a:moveTo>
                    <a:pt x="3702" y="1"/>
                  </a:moveTo>
                  <a:lnTo>
                    <a:pt x="3366" y="89"/>
                  </a:lnTo>
                  <a:cubicBezTo>
                    <a:pt x="3416" y="159"/>
                    <a:pt x="532" y="3860"/>
                    <a:pt x="0" y="4258"/>
                  </a:cubicBezTo>
                  <a:cubicBezTo>
                    <a:pt x="184" y="4150"/>
                    <a:pt x="779" y="3778"/>
                    <a:pt x="1033" y="3542"/>
                  </a:cubicBezTo>
                  <a:cubicBezTo>
                    <a:pt x="1323" y="3277"/>
                    <a:pt x="3702" y="1"/>
                    <a:pt x="3702" y="1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0"/>
            <p:cNvSpPr/>
            <p:nvPr/>
          </p:nvSpPr>
          <p:spPr>
            <a:xfrm>
              <a:off x="5928240" y="2366021"/>
              <a:ext cx="1077631" cy="1305813"/>
            </a:xfrm>
            <a:custGeom>
              <a:avLst/>
              <a:gdLst/>
              <a:ahLst/>
              <a:cxnLst/>
              <a:rect l="l" t="t" r="r" b="b"/>
              <a:pathLst>
                <a:path w="7472" h="9054" extrusionOk="0">
                  <a:moveTo>
                    <a:pt x="4265" y="0"/>
                  </a:moveTo>
                  <a:lnTo>
                    <a:pt x="3241" y="1361"/>
                  </a:lnTo>
                  <a:cubicBezTo>
                    <a:pt x="3241" y="1361"/>
                    <a:pt x="4575" y="1860"/>
                    <a:pt x="5404" y="2240"/>
                  </a:cubicBezTo>
                  <a:cubicBezTo>
                    <a:pt x="5746" y="2392"/>
                    <a:pt x="6004" y="2525"/>
                    <a:pt x="6036" y="2595"/>
                  </a:cubicBezTo>
                  <a:cubicBezTo>
                    <a:pt x="6269" y="3018"/>
                    <a:pt x="6611" y="4157"/>
                    <a:pt x="5910" y="5504"/>
                  </a:cubicBezTo>
                  <a:cubicBezTo>
                    <a:pt x="5821" y="5675"/>
                    <a:pt x="5720" y="5853"/>
                    <a:pt x="5594" y="6023"/>
                  </a:cubicBezTo>
                  <a:cubicBezTo>
                    <a:pt x="5290" y="6460"/>
                    <a:pt x="4911" y="6826"/>
                    <a:pt x="4517" y="7136"/>
                  </a:cubicBezTo>
                  <a:cubicBezTo>
                    <a:pt x="4334" y="7275"/>
                    <a:pt x="4144" y="7401"/>
                    <a:pt x="3962" y="7515"/>
                  </a:cubicBezTo>
                  <a:cubicBezTo>
                    <a:pt x="3111" y="8048"/>
                    <a:pt x="2298" y="8300"/>
                    <a:pt x="2078" y="8300"/>
                  </a:cubicBezTo>
                  <a:cubicBezTo>
                    <a:pt x="2075" y="8300"/>
                    <a:pt x="2073" y="8300"/>
                    <a:pt x="2070" y="8300"/>
                  </a:cubicBezTo>
                  <a:cubicBezTo>
                    <a:pt x="1741" y="8294"/>
                    <a:pt x="488" y="7395"/>
                    <a:pt x="336" y="7281"/>
                  </a:cubicBezTo>
                  <a:lnTo>
                    <a:pt x="318" y="7275"/>
                  </a:lnTo>
                  <a:lnTo>
                    <a:pt x="1" y="8110"/>
                  </a:lnTo>
                  <a:cubicBezTo>
                    <a:pt x="1" y="8110"/>
                    <a:pt x="1431" y="9041"/>
                    <a:pt x="1931" y="9053"/>
                  </a:cubicBezTo>
                  <a:cubicBezTo>
                    <a:pt x="1934" y="9053"/>
                    <a:pt x="1939" y="9053"/>
                    <a:pt x="1943" y="9053"/>
                  </a:cubicBezTo>
                  <a:cubicBezTo>
                    <a:pt x="2215" y="9053"/>
                    <a:pt x="3211" y="8863"/>
                    <a:pt x="4227" y="8446"/>
                  </a:cubicBezTo>
                  <a:cubicBezTo>
                    <a:pt x="4955" y="8136"/>
                    <a:pt x="5688" y="7713"/>
                    <a:pt x="6169" y="7149"/>
                  </a:cubicBezTo>
                  <a:cubicBezTo>
                    <a:pt x="6251" y="7048"/>
                    <a:pt x="6333" y="6940"/>
                    <a:pt x="6397" y="6832"/>
                  </a:cubicBezTo>
                  <a:cubicBezTo>
                    <a:pt x="6473" y="6706"/>
                    <a:pt x="6543" y="6574"/>
                    <a:pt x="6593" y="6440"/>
                  </a:cubicBezTo>
                  <a:cubicBezTo>
                    <a:pt x="7276" y="4555"/>
                    <a:pt x="7472" y="2563"/>
                    <a:pt x="7206" y="2050"/>
                  </a:cubicBezTo>
                  <a:cubicBezTo>
                    <a:pt x="7042" y="1734"/>
                    <a:pt x="5941" y="1013"/>
                    <a:pt x="5138" y="520"/>
                  </a:cubicBezTo>
                  <a:cubicBezTo>
                    <a:pt x="4651" y="222"/>
                    <a:pt x="4265" y="0"/>
                    <a:pt x="426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0"/>
            <p:cNvSpPr/>
            <p:nvPr/>
          </p:nvSpPr>
          <p:spPr>
            <a:xfrm>
              <a:off x="6543357" y="2314966"/>
              <a:ext cx="560160" cy="1045631"/>
            </a:xfrm>
            <a:custGeom>
              <a:avLst/>
              <a:gdLst/>
              <a:ahLst/>
              <a:cxnLst/>
              <a:rect l="l" t="t" r="r" b="b"/>
              <a:pathLst>
                <a:path w="3884" h="7250" extrusionOk="0">
                  <a:moveTo>
                    <a:pt x="1353" y="1"/>
                  </a:moveTo>
                  <a:lnTo>
                    <a:pt x="0" y="354"/>
                  </a:lnTo>
                  <a:cubicBezTo>
                    <a:pt x="0" y="354"/>
                    <a:pt x="2681" y="1892"/>
                    <a:pt x="2941" y="2404"/>
                  </a:cubicBezTo>
                  <a:cubicBezTo>
                    <a:pt x="3207" y="2917"/>
                    <a:pt x="3011" y="4909"/>
                    <a:pt x="2328" y="6794"/>
                  </a:cubicBezTo>
                  <a:cubicBezTo>
                    <a:pt x="2278" y="6928"/>
                    <a:pt x="2208" y="7060"/>
                    <a:pt x="2132" y="7186"/>
                  </a:cubicBezTo>
                  <a:lnTo>
                    <a:pt x="2126" y="7250"/>
                  </a:lnTo>
                  <a:cubicBezTo>
                    <a:pt x="3782" y="5542"/>
                    <a:pt x="3884" y="2601"/>
                    <a:pt x="3732" y="2114"/>
                  </a:cubicBezTo>
                  <a:cubicBezTo>
                    <a:pt x="3580" y="1633"/>
                    <a:pt x="1353" y="1"/>
                    <a:pt x="13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0"/>
            <p:cNvSpPr/>
            <p:nvPr/>
          </p:nvSpPr>
          <p:spPr>
            <a:xfrm>
              <a:off x="5974104" y="3344014"/>
              <a:ext cx="605735" cy="219222"/>
            </a:xfrm>
            <a:custGeom>
              <a:avLst/>
              <a:gdLst/>
              <a:ahLst/>
              <a:cxnLst/>
              <a:rect l="l" t="t" r="r" b="b"/>
              <a:pathLst>
                <a:path w="4200" h="1520" extrusionOk="0">
                  <a:moveTo>
                    <a:pt x="570" y="1"/>
                  </a:moveTo>
                  <a:lnTo>
                    <a:pt x="0" y="494"/>
                  </a:lnTo>
                  <a:lnTo>
                    <a:pt x="18" y="500"/>
                  </a:lnTo>
                  <a:cubicBezTo>
                    <a:pt x="170" y="614"/>
                    <a:pt x="1423" y="1513"/>
                    <a:pt x="1752" y="1519"/>
                  </a:cubicBezTo>
                  <a:cubicBezTo>
                    <a:pt x="1754" y="1519"/>
                    <a:pt x="1756" y="1519"/>
                    <a:pt x="1758" y="1519"/>
                  </a:cubicBezTo>
                  <a:cubicBezTo>
                    <a:pt x="2023" y="1519"/>
                    <a:pt x="3171" y="1145"/>
                    <a:pt x="4199" y="355"/>
                  </a:cubicBezTo>
                  <a:lnTo>
                    <a:pt x="4199" y="355"/>
                  </a:lnTo>
                  <a:cubicBezTo>
                    <a:pt x="3664" y="576"/>
                    <a:pt x="2522" y="1033"/>
                    <a:pt x="2281" y="1033"/>
                  </a:cubicBezTo>
                  <a:cubicBezTo>
                    <a:pt x="2275" y="1033"/>
                    <a:pt x="2269" y="1032"/>
                    <a:pt x="2264" y="1032"/>
                  </a:cubicBezTo>
                  <a:cubicBezTo>
                    <a:pt x="1998" y="1000"/>
                    <a:pt x="570" y="1"/>
                    <a:pt x="57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0"/>
            <p:cNvSpPr/>
            <p:nvPr/>
          </p:nvSpPr>
          <p:spPr>
            <a:xfrm>
              <a:off x="5410331" y="3487229"/>
              <a:ext cx="354787" cy="387533"/>
            </a:xfrm>
            <a:custGeom>
              <a:avLst/>
              <a:gdLst/>
              <a:ahLst/>
              <a:cxnLst/>
              <a:rect l="l" t="t" r="r" b="b"/>
              <a:pathLst>
                <a:path w="2460" h="2687" extrusionOk="0">
                  <a:moveTo>
                    <a:pt x="182" y="1"/>
                  </a:moveTo>
                  <a:cubicBezTo>
                    <a:pt x="182" y="1"/>
                    <a:pt x="158" y="248"/>
                    <a:pt x="126" y="570"/>
                  </a:cubicBezTo>
                  <a:cubicBezTo>
                    <a:pt x="76" y="1145"/>
                    <a:pt x="0" y="1974"/>
                    <a:pt x="18" y="2120"/>
                  </a:cubicBezTo>
                  <a:cubicBezTo>
                    <a:pt x="18" y="2164"/>
                    <a:pt x="38" y="2216"/>
                    <a:pt x="68" y="2260"/>
                  </a:cubicBezTo>
                  <a:cubicBezTo>
                    <a:pt x="152" y="2398"/>
                    <a:pt x="334" y="2519"/>
                    <a:pt x="556" y="2601"/>
                  </a:cubicBezTo>
                  <a:cubicBezTo>
                    <a:pt x="632" y="2626"/>
                    <a:pt x="708" y="2645"/>
                    <a:pt x="783" y="2664"/>
                  </a:cubicBezTo>
                  <a:cubicBezTo>
                    <a:pt x="867" y="2679"/>
                    <a:pt x="952" y="2687"/>
                    <a:pt x="1036" y="2687"/>
                  </a:cubicBezTo>
                  <a:cubicBezTo>
                    <a:pt x="1207" y="2687"/>
                    <a:pt x="1374" y="2654"/>
                    <a:pt x="1518" y="2582"/>
                  </a:cubicBezTo>
                  <a:cubicBezTo>
                    <a:pt x="1600" y="2544"/>
                    <a:pt x="1682" y="2481"/>
                    <a:pt x="1746" y="2412"/>
                  </a:cubicBezTo>
                  <a:cubicBezTo>
                    <a:pt x="1890" y="2228"/>
                    <a:pt x="2080" y="1772"/>
                    <a:pt x="2226" y="1373"/>
                  </a:cubicBezTo>
                  <a:cubicBezTo>
                    <a:pt x="2359" y="1001"/>
                    <a:pt x="2459" y="678"/>
                    <a:pt x="2459" y="678"/>
                  </a:cubicBezTo>
                  <a:lnTo>
                    <a:pt x="182" y="1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0"/>
            <p:cNvSpPr/>
            <p:nvPr/>
          </p:nvSpPr>
          <p:spPr>
            <a:xfrm>
              <a:off x="5319037" y="1835993"/>
              <a:ext cx="1208873" cy="1818533"/>
            </a:xfrm>
            <a:custGeom>
              <a:avLst/>
              <a:gdLst/>
              <a:ahLst/>
              <a:cxnLst/>
              <a:rect l="l" t="t" r="r" b="b"/>
              <a:pathLst>
                <a:path w="8382" h="12609" extrusionOk="0">
                  <a:moveTo>
                    <a:pt x="5510" y="1"/>
                  </a:moveTo>
                  <a:cubicBezTo>
                    <a:pt x="5399" y="1"/>
                    <a:pt x="5170" y="58"/>
                    <a:pt x="4890" y="153"/>
                  </a:cubicBezTo>
                  <a:cubicBezTo>
                    <a:pt x="4201" y="387"/>
                    <a:pt x="3200" y="874"/>
                    <a:pt x="2884" y="1336"/>
                  </a:cubicBezTo>
                  <a:cubicBezTo>
                    <a:pt x="2613" y="1740"/>
                    <a:pt x="3725" y="3266"/>
                    <a:pt x="3296" y="3999"/>
                  </a:cubicBezTo>
                  <a:cubicBezTo>
                    <a:pt x="3162" y="4220"/>
                    <a:pt x="2739" y="4822"/>
                    <a:pt x="2239" y="5599"/>
                  </a:cubicBezTo>
                  <a:cubicBezTo>
                    <a:pt x="1347" y="6991"/>
                    <a:pt x="216" y="8945"/>
                    <a:pt x="56" y="10299"/>
                  </a:cubicBezTo>
                  <a:cubicBezTo>
                    <a:pt x="0" y="10786"/>
                    <a:pt x="70" y="11190"/>
                    <a:pt x="316" y="11476"/>
                  </a:cubicBezTo>
                  <a:cubicBezTo>
                    <a:pt x="1159" y="12435"/>
                    <a:pt x="2323" y="12608"/>
                    <a:pt x="3041" y="12608"/>
                  </a:cubicBezTo>
                  <a:cubicBezTo>
                    <a:pt x="3331" y="12608"/>
                    <a:pt x="3549" y="12580"/>
                    <a:pt x="3644" y="12564"/>
                  </a:cubicBezTo>
                  <a:cubicBezTo>
                    <a:pt x="3662" y="12557"/>
                    <a:pt x="3681" y="12544"/>
                    <a:pt x="3707" y="12526"/>
                  </a:cubicBezTo>
                  <a:lnTo>
                    <a:pt x="3707" y="12519"/>
                  </a:lnTo>
                  <a:cubicBezTo>
                    <a:pt x="3897" y="12323"/>
                    <a:pt x="4155" y="11470"/>
                    <a:pt x="4516" y="10419"/>
                  </a:cubicBezTo>
                  <a:cubicBezTo>
                    <a:pt x="4800" y="9590"/>
                    <a:pt x="5150" y="8647"/>
                    <a:pt x="5567" y="7812"/>
                  </a:cubicBezTo>
                  <a:cubicBezTo>
                    <a:pt x="5845" y="7275"/>
                    <a:pt x="6142" y="6763"/>
                    <a:pt x="6440" y="6294"/>
                  </a:cubicBezTo>
                  <a:cubicBezTo>
                    <a:pt x="7413" y="4752"/>
                    <a:pt x="8356" y="3663"/>
                    <a:pt x="8368" y="3474"/>
                  </a:cubicBezTo>
                  <a:cubicBezTo>
                    <a:pt x="8382" y="3322"/>
                    <a:pt x="7541" y="2195"/>
                    <a:pt x="6762" y="1266"/>
                  </a:cubicBezTo>
                  <a:cubicBezTo>
                    <a:pt x="6199" y="589"/>
                    <a:pt x="5667" y="14"/>
                    <a:pt x="5529" y="2"/>
                  </a:cubicBezTo>
                  <a:cubicBezTo>
                    <a:pt x="5523" y="1"/>
                    <a:pt x="5517" y="1"/>
                    <a:pt x="5510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0"/>
            <p:cNvSpPr/>
            <p:nvPr/>
          </p:nvSpPr>
          <p:spPr>
            <a:xfrm>
              <a:off x="5654647" y="1869021"/>
              <a:ext cx="593187" cy="1469653"/>
            </a:xfrm>
            <a:custGeom>
              <a:avLst/>
              <a:gdLst/>
              <a:ahLst/>
              <a:cxnLst/>
              <a:rect l="l" t="t" r="r" b="b"/>
              <a:pathLst>
                <a:path w="4113" h="10190" extrusionOk="0">
                  <a:moveTo>
                    <a:pt x="2581" y="0"/>
                  </a:moveTo>
                  <a:cubicBezTo>
                    <a:pt x="2473" y="38"/>
                    <a:pt x="2367" y="76"/>
                    <a:pt x="2259" y="120"/>
                  </a:cubicBezTo>
                  <a:cubicBezTo>
                    <a:pt x="1892" y="272"/>
                    <a:pt x="1538" y="456"/>
                    <a:pt x="1209" y="664"/>
                  </a:cubicBezTo>
                  <a:cubicBezTo>
                    <a:pt x="943" y="835"/>
                    <a:pt x="557" y="1031"/>
                    <a:pt x="564" y="1385"/>
                  </a:cubicBezTo>
                  <a:cubicBezTo>
                    <a:pt x="564" y="1556"/>
                    <a:pt x="627" y="1714"/>
                    <a:pt x="697" y="1866"/>
                  </a:cubicBezTo>
                  <a:cubicBezTo>
                    <a:pt x="803" y="2132"/>
                    <a:pt x="917" y="2391"/>
                    <a:pt x="1025" y="2649"/>
                  </a:cubicBezTo>
                  <a:cubicBezTo>
                    <a:pt x="1127" y="2891"/>
                    <a:pt x="1247" y="3105"/>
                    <a:pt x="1228" y="3371"/>
                  </a:cubicBezTo>
                  <a:cubicBezTo>
                    <a:pt x="1209" y="3568"/>
                    <a:pt x="1107" y="3738"/>
                    <a:pt x="1007" y="3909"/>
                  </a:cubicBezTo>
                  <a:cubicBezTo>
                    <a:pt x="955" y="3991"/>
                    <a:pt x="905" y="4073"/>
                    <a:pt x="855" y="4161"/>
                  </a:cubicBezTo>
                  <a:cubicBezTo>
                    <a:pt x="570" y="4631"/>
                    <a:pt x="292" y="5124"/>
                    <a:pt x="0" y="5598"/>
                  </a:cubicBezTo>
                  <a:cubicBezTo>
                    <a:pt x="52" y="5731"/>
                    <a:pt x="108" y="5869"/>
                    <a:pt x="166" y="6009"/>
                  </a:cubicBezTo>
                  <a:cubicBezTo>
                    <a:pt x="741" y="7445"/>
                    <a:pt x="1424" y="8843"/>
                    <a:pt x="2189" y="10190"/>
                  </a:cubicBezTo>
                  <a:cubicBezTo>
                    <a:pt x="2473" y="9361"/>
                    <a:pt x="2823" y="8418"/>
                    <a:pt x="3240" y="7583"/>
                  </a:cubicBezTo>
                  <a:cubicBezTo>
                    <a:pt x="3518" y="7046"/>
                    <a:pt x="3815" y="6534"/>
                    <a:pt x="4113" y="6065"/>
                  </a:cubicBezTo>
                  <a:cubicBezTo>
                    <a:pt x="3600" y="4042"/>
                    <a:pt x="3094" y="2024"/>
                    <a:pt x="2581" y="0"/>
                  </a:cubicBez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0"/>
            <p:cNvSpPr/>
            <p:nvPr/>
          </p:nvSpPr>
          <p:spPr>
            <a:xfrm>
              <a:off x="5802477" y="1901904"/>
              <a:ext cx="115090" cy="64613"/>
            </a:xfrm>
            <a:custGeom>
              <a:avLst/>
              <a:gdLst/>
              <a:ahLst/>
              <a:cxnLst/>
              <a:rect l="l" t="t" r="r" b="b"/>
              <a:pathLst>
                <a:path w="798" h="448" extrusionOk="0">
                  <a:moveTo>
                    <a:pt x="797" y="0"/>
                  </a:moveTo>
                  <a:cubicBezTo>
                    <a:pt x="513" y="132"/>
                    <a:pt x="234" y="284"/>
                    <a:pt x="0" y="448"/>
                  </a:cubicBezTo>
                  <a:cubicBezTo>
                    <a:pt x="234" y="284"/>
                    <a:pt x="513" y="132"/>
                    <a:pt x="797" y="0"/>
                  </a:cubicBezTo>
                  <a:close/>
                </a:path>
              </a:pathLst>
            </a:custGeom>
            <a:solidFill>
              <a:srgbClr val="F8E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0"/>
            <p:cNvSpPr/>
            <p:nvPr/>
          </p:nvSpPr>
          <p:spPr>
            <a:xfrm>
              <a:off x="5801467" y="1966373"/>
              <a:ext cx="1154" cy="14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8E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0"/>
            <p:cNvSpPr/>
            <p:nvPr/>
          </p:nvSpPr>
          <p:spPr>
            <a:xfrm>
              <a:off x="5801467" y="1967527"/>
              <a:ext cx="144" cy="1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8E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0"/>
            <p:cNvSpPr/>
            <p:nvPr/>
          </p:nvSpPr>
          <p:spPr>
            <a:xfrm>
              <a:off x="5735845" y="2027669"/>
              <a:ext cx="144" cy="1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8E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0"/>
            <p:cNvSpPr/>
            <p:nvPr/>
          </p:nvSpPr>
          <p:spPr>
            <a:xfrm>
              <a:off x="5734980" y="2028678"/>
              <a:ext cx="1010" cy="144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8E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0"/>
            <p:cNvSpPr/>
            <p:nvPr/>
          </p:nvSpPr>
          <p:spPr>
            <a:xfrm>
              <a:off x="5641955" y="2412606"/>
              <a:ext cx="152443" cy="230904"/>
            </a:xfrm>
            <a:custGeom>
              <a:avLst/>
              <a:gdLst/>
              <a:ahLst/>
              <a:cxnLst/>
              <a:rect l="l" t="t" r="r" b="b"/>
              <a:pathLst>
                <a:path w="1057" h="1601" extrusionOk="0">
                  <a:moveTo>
                    <a:pt x="1057" y="1"/>
                  </a:moveTo>
                  <a:cubicBezTo>
                    <a:pt x="923" y="222"/>
                    <a:pt x="500" y="824"/>
                    <a:pt x="0" y="1601"/>
                  </a:cubicBezTo>
                  <a:lnTo>
                    <a:pt x="0" y="1601"/>
                  </a:lnTo>
                  <a:cubicBezTo>
                    <a:pt x="500" y="824"/>
                    <a:pt x="923" y="222"/>
                    <a:pt x="1057" y="1"/>
                  </a:cubicBezTo>
                  <a:close/>
                </a:path>
              </a:pathLst>
            </a:custGeom>
            <a:solidFill>
              <a:srgbClr val="F8E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0"/>
            <p:cNvSpPr/>
            <p:nvPr/>
          </p:nvSpPr>
          <p:spPr>
            <a:xfrm>
              <a:off x="5405716" y="2562889"/>
              <a:ext cx="736256" cy="976115"/>
            </a:xfrm>
            <a:custGeom>
              <a:avLst/>
              <a:gdLst/>
              <a:ahLst/>
              <a:cxnLst/>
              <a:rect l="l" t="t" r="r" b="b"/>
              <a:pathLst>
                <a:path w="5105" h="6768" extrusionOk="0">
                  <a:moveTo>
                    <a:pt x="3818" y="1"/>
                  </a:moveTo>
                  <a:cubicBezTo>
                    <a:pt x="3362" y="1"/>
                    <a:pt x="2888" y="180"/>
                    <a:pt x="2625" y="483"/>
                  </a:cubicBezTo>
                  <a:cubicBezTo>
                    <a:pt x="1922" y="1286"/>
                    <a:pt x="1347" y="2197"/>
                    <a:pt x="879" y="3134"/>
                  </a:cubicBezTo>
                  <a:cubicBezTo>
                    <a:pt x="607" y="3677"/>
                    <a:pt x="374" y="4240"/>
                    <a:pt x="184" y="4816"/>
                  </a:cubicBezTo>
                  <a:cubicBezTo>
                    <a:pt x="88" y="5107"/>
                    <a:pt x="0" y="5429"/>
                    <a:pt x="132" y="5702"/>
                  </a:cubicBezTo>
                  <a:cubicBezTo>
                    <a:pt x="234" y="5936"/>
                    <a:pt x="468" y="6088"/>
                    <a:pt x="695" y="6214"/>
                  </a:cubicBezTo>
                  <a:cubicBezTo>
                    <a:pt x="1037" y="6404"/>
                    <a:pt x="1411" y="6556"/>
                    <a:pt x="1790" y="6675"/>
                  </a:cubicBezTo>
                  <a:cubicBezTo>
                    <a:pt x="1946" y="6723"/>
                    <a:pt x="2111" y="6767"/>
                    <a:pt x="2274" y="6767"/>
                  </a:cubicBezTo>
                  <a:cubicBezTo>
                    <a:pt x="2328" y="6767"/>
                    <a:pt x="2382" y="6762"/>
                    <a:pt x="2435" y="6751"/>
                  </a:cubicBezTo>
                  <a:cubicBezTo>
                    <a:pt x="2675" y="6701"/>
                    <a:pt x="2879" y="6543"/>
                    <a:pt x="3011" y="6354"/>
                  </a:cubicBezTo>
                  <a:cubicBezTo>
                    <a:pt x="3150" y="6158"/>
                    <a:pt x="3232" y="5942"/>
                    <a:pt x="3314" y="5721"/>
                  </a:cubicBezTo>
                  <a:cubicBezTo>
                    <a:pt x="3802" y="4450"/>
                    <a:pt x="4283" y="3178"/>
                    <a:pt x="4763" y="1907"/>
                  </a:cubicBezTo>
                  <a:cubicBezTo>
                    <a:pt x="4934" y="1452"/>
                    <a:pt x="5104" y="920"/>
                    <a:pt x="4852" y="503"/>
                  </a:cubicBezTo>
                  <a:cubicBezTo>
                    <a:pt x="4642" y="153"/>
                    <a:pt x="4238" y="1"/>
                    <a:pt x="381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0"/>
            <p:cNvSpPr/>
            <p:nvPr/>
          </p:nvSpPr>
          <p:spPr>
            <a:xfrm>
              <a:off x="5327113" y="1812052"/>
              <a:ext cx="1099408" cy="1509459"/>
            </a:xfrm>
            <a:custGeom>
              <a:avLst/>
              <a:gdLst/>
              <a:ahLst/>
              <a:cxnLst/>
              <a:rect l="l" t="t" r="r" b="b"/>
              <a:pathLst>
                <a:path w="7623" h="10466" extrusionOk="0">
                  <a:moveTo>
                    <a:pt x="7236" y="0"/>
                  </a:moveTo>
                  <a:cubicBezTo>
                    <a:pt x="6573" y="0"/>
                    <a:pt x="5473" y="168"/>
                    <a:pt x="5473" y="168"/>
                  </a:cubicBezTo>
                  <a:cubicBezTo>
                    <a:pt x="5466" y="167"/>
                    <a:pt x="5458" y="167"/>
                    <a:pt x="5449" y="167"/>
                  </a:cubicBezTo>
                  <a:cubicBezTo>
                    <a:pt x="5057" y="167"/>
                    <a:pt x="3274" y="852"/>
                    <a:pt x="2828" y="1502"/>
                  </a:cubicBezTo>
                  <a:cubicBezTo>
                    <a:pt x="2557" y="1906"/>
                    <a:pt x="3669" y="3432"/>
                    <a:pt x="3240" y="4165"/>
                  </a:cubicBezTo>
                  <a:cubicBezTo>
                    <a:pt x="2879" y="4778"/>
                    <a:pt x="248" y="8346"/>
                    <a:pt x="0" y="10465"/>
                  </a:cubicBezTo>
                  <a:cubicBezTo>
                    <a:pt x="108" y="10098"/>
                    <a:pt x="235" y="9724"/>
                    <a:pt x="368" y="9370"/>
                  </a:cubicBezTo>
                  <a:cubicBezTo>
                    <a:pt x="665" y="8548"/>
                    <a:pt x="1063" y="7707"/>
                    <a:pt x="1594" y="6999"/>
                  </a:cubicBezTo>
                  <a:cubicBezTo>
                    <a:pt x="2164" y="6240"/>
                    <a:pt x="2633" y="5373"/>
                    <a:pt x="3126" y="4556"/>
                  </a:cubicBezTo>
                  <a:cubicBezTo>
                    <a:pt x="3176" y="4468"/>
                    <a:pt x="3226" y="4386"/>
                    <a:pt x="3278" y="4304"/>
                  </a:cubicBezTo>
                  <a:cubicBezTo>
                    <a:pt x="3378" y="4133"/>
                    <a:pt x="3480" y="3963"/>
                    <a:pt x="3499" y="3766"/>
                  </a:cubicBezTo>
                  <a:cubicBezTo>
                    <a:pt x="3518" y="3500"/>
                    <a:pt x="3398" y="3286"/>
                    <a:pt x="3296" y="3044"/>
                  </a:cubicBezTo>
                  <a:cubicBezTo>
                    <a:pt x="3188" y="2786"/>
                    <a:pt x="3074" y="2527"/>
                    <a:pt x="2968" y="2261"/>
                  </a:cubicBezTo>
                  <a:cubicBezTo>
                    <a:pt x="2898" y="2109"/>
                    <a:pt x="2835" y="1951"/>
                    <a:pt x="2835" y="1780"/>
                  </a:cubicBezTo>
                  <a:cubicBezTo>
                    <a:pt x="2828" y="1426"/>
                    <a:pt x="3214" y="1230"/>
                    <a:pt x="3480" y="1059"/>
                  </a:cubicBezTo>
                  <a:cubicBezTo>
                    <a:pt x="3809" y="851"/>
                    <a:pt x="4163" y="667"/>
                    <a:pt x="4530" y="515"/>
                  </a:cubicBezTo>
                  <a:cubicBezTo>
                    <a:pt x="4744" y="426"/>
                    <a:pt x="4972" y="350"/>
                    <a:pt x="5200" y="294"/>
                  </a:cubicBezTo>
                  <a:cubicBezTo>
                    <a:pt x="5292" y="266"/>
                    <a:pt x="5382" y="244"/>
                    <a:pt x="5467" y="244"/>
                  </a:cubicBezTo>
                  <a:cubicBezTo>
                    <a:pt x="5563" y="244"/>
                    <a:pt x="5654" y="273"/>
                    <a:pt x="5739" y="357"/>
                  </a:cubicBezTo>
                  <a:cubicBezTo>
                    <a:pt x="6092" y="691"/>
                    <a:pt x="6384" y="1071"/>
                    <a:pt x="6706" y="1432"/>
                  </a:cubicBezTo>
                  <a:cubicBezTo>
                    <a:pt x="6877" y="1622"/>
                    <a:pt x="7041" y="1818"/>
                    <a:pt x="7211" y="2014"/>
                  </a:cubicBezTo>
                  <a:cubicBezTo>
                    <a:pt x="6814" y="1426"/>
                    <a:pt x="6402" y="881"/>
                    <a:pt x="5935" y="357"/>
                  </a:cubicBezTo>
                  <a:cubicBezTo>
                    <a:pt x="6180" y="180"/>
                    <a:pt x="6598" y="154"/>
                    <a:pt x="6889" y="136"/>
                  </a:cubicBezTo>
                  <a:cubicBezTo>
                    <a:pt x="6929" y="131"/>
                    <a:pt x="7124" y="126"/>
                    <a:pt x="7342" y="126"/>
                  </a:cubicBezTo>
                  <a:cubicBezTo>
                    <a:pt x="7435" y="126"/>
                    <a:pt x="7532" y="127"/>
                    <a:pt x="7623" y="130"/>
                  </a:cubicBezTo>
                  <a:cubicBezTo>
                    <a:pt x="7541" y="54"/>
                    <a:pt x="7485" y="8"/>
                    <a:pt x="7453" y="8"/>
                  </a:cubicBezTo>
                  <a:cubicBezTo>
                    <a:pt x="7388" y="3"/>
                    <a:pt x="7315" y="0"/>
                    <a:pt x="723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0"/>
            <p:cNvSpPr/>
            <p:nvPr/>
          </p:nvSpPr>
          <p:spPr>
            <a:xfrm>
              <a:off x="6299618" y="1646625"/>
              <a:ext cx="535787" cy="595505"/>
            </a:xfrm>
            <a:custGeom>
              <a:avLst/>
              <a:gdLst/>
              <a:ahLst/>
              <a:cxnLst/>
              <a:rect l="l" t="t" r="r" b="b"/>
              <a:pathLst>
                <a:path w="3715" h="4129" extrusionOk="0">
                  <a:moveTo>
                    <a:pt x="1993" y="0"/>
                  </a:moveTo>
                  <a:cubicBezTo>
                    <a:pt x="1954" y="0"/>
                    <a:pt x="1917" y="3"/>
                    <a:pt x="1880" y="11"/>
                  </a:cubicBezTo>
                  <a:cubicBezTo>
                    <a:pt x="1810" y="24"/>
                    <a:pt x="1747" y="48"/>
                    <a:pt x="1690" y="92"/>
                  </a:cubicBezTo>
                  <a:cubicBezTo>
                    <a:pt x="1089" y="524"/>
                    <a:pt x="570" y="947"/>
                    <a:pt x="146" y="1403"/>
                  </a:cubicBezTo>
                  <a:cubicBezTo>
                    <a:pt x="64" y="1497"/>
                    <a:pt x="20" y="1611"/>
                    <a:pt x="13" y="1744"/>
                  </a:cubicBezTo>
                  <a:cubicBezTo>
                    <a:pt x="1" y="1972"/>
                    <a:pt x="89" y="2244"/>
                    <a:pt x="235" y="2521"/>
                  </a:cubicBezTo>
                  <a:cubicBezTo>
                    <a:pt x="298" y="2635"/>
                    <a:pt x="374" y="2757"/>
                    <a:pt x="450" y="2871"/>
                  </a:cubicBezTo>
                  <a:cubicBezTo>
                    <a:pt x="907" y="3530"/>
                    <a:pt x="1619" y="4129"/>
                    <a:pt x="2061" y="4129"/>
                  </a:cubicBezTo>
                  <a:cubicBezTo>
                    <a:pt x="2186" y="4129"/>
                    <a:pt x="2290" y="4081"/>
                    <a:pt x="2360" y="3971"/>
                  </a:cubicBezTo>
                  <a:cubicBezTo>
                    <a:pt x="2739" y="3376"/>
                    <a:pt x="3069" y="2883"/>
                    <a:pt x="3594" y="2180"/>
                  </a:cubicBezTo>
                  <a:cubicBezTo>
                    <a:pt x="3632" y="2130"/>
                    <a:pt x="3656" y="2074"/>
                    <a:pt x="3676" y="2016"/>
                  </a:cubicBezTo>
                  <a:cubicBezTo>
                    <a:pt x="3714" y="1890"/>
                    <a:pt x="3708" y="1738"/>
                    <a:pt x="3664" y="1580"/>
                  </a:cubicBezTo>
                  <a:cubicBezTo>
                    <a:pt x="3478" y="872"/>
                    <a:pt x="2611" y="0"/>
                    <a:pt x="199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0"/>
            <p:cNvSpPr/>
            <p:nvPr/>
          </p:nvSpPr>
          <p:spPr>
            <a:xfrm>
              <a:off x="6301349" y="1693787"/>
              <a:ext cx="302290" cy="316574"/>
            </a:xfrm>
            <a:custGeom>
              <a:avLst/>
              <a:gdLst/>
              <a:ahLst/>
              <a:cxnLst/>
              <a:rect l="l" t="t" r="r" b="b"/>
              <a:pathLst>
                <a:path w="2096" h="2195" extrusionOk="0">
                  <a:moveTo>
                    <a:pt x="1766" y="1"/>
                  </a:moveTo>
                  <a:cubicBezTo>
                    <a:pt x="1139" y="430"/>
                    <a:pt x="546" y="898"/>
                    <a:pt x="1" y="1417"/>
                  </a:cubicBezTo>
                  <a:lnTo>
                    <a:pt x="1" y="1461"/>
                  </a:lnTo>
                  <a:cubicBezTo>
                    <a:pt x="1" y="1677"/>
                    <a:pt x="84" y="1936"/>
                    <a:pt x="223" y="2194"/>
                  </a:cubicBezTo>
                  <a:cubicBezTo>
                    <a:pt x="843" y="1613"/>
                    <a:pt x="1469" y="1139"/>
                    <a:pt x="2096" y="816"/>
                  </a:cubicBezTo>
                  <a:cubicBezTo>
                    <a:pt x="1924" y="556"/>
                    <a:pt x="1804" y="279"/>
                    <a:pt x="1766" y="1"/>
                  </a:cubicBez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0"/>
            <p:cNvSpPr/>
            <p:nvPr/>
          </p:nvSpPr>
          <p:spPr>
            <a:xfrm>
              <a:off x="6554318" y="1646481"/>
              <a:ext cx="305896" cy="317295"/>
            </a:xfrm>
            <a:custGeom>
              <a:avLst/>
              <a:gdLst/>
              <a:ahLst/>
              <a:cxnLst/>
              <a:rect l="l" t="t" r="r" b="b"/>
              <a:pathLst>
                <a:path w="2121" h="2200" extrusionOk="0">
                  <a:moveTo>
                    <a:pt x="231" y="0"/>
                  </a:moveTo>
                  <a:cubicBezTo>
                    <a:pt x="191" y="0"/>
                    <a:pt x="152" y="4"/>
                    <a:pt x="114" y="12"/>
                  </a:cubicBezTo>
                  <a:cubicBezTo>
                    <a:pt x="107" y="18"/>
                    <a:pt x="100" y="25"/>
                    <a:pt x="94" y="31"/>
                  </a:cubicBezTo>
                  <a:cubicBezTo>
                    <a:pt x="19" y="93"/>
                    <a:pt x="0" y="201"/>
                    <a:pt x="6" y="297"/>
                  </a:cubicBezTo>
                  <a:cubicBezTo>
                    <a:pt x="82" y="966"/>
                    <a:pt x="664" y="1619"/>
                    <a:pt x="1177" y="2029"/>
                  </a:cubicBezTo>
                  <a:cubicBezTo>
                    <a:pt x="1310" y="2133"/>
                    <a:pt x="1464" y="2199"/>
                    <a:pt x="1602" y="2199"/>
                  </a:cubicBezTo>
                  <a:cubicBezTo>
                    <a:pt x="1726" y="2199"/>
                    <a:pt x="1838" y="2146"/>
                    <a:pt x="1910" y="2017"/>
                  </a:cubicBezTo>
                  <a:cubicBezTo>
                    <a:pt x="2121" y="1315"/>
                    <a:pt x="989" y="0"/>
                    <a:pt x="231" y="0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0"/>
            <p:cNvSpPr/>
            <p:nvPr/>
          </p:nvSpPr>
          <p:spPr>
            <a:xfrm>
              <a:off x="6580567" y="962276"/>
              <a:ext cx="2043056" cy="934145"/>
            </a:xfrm>
            <a:custGeom>
              <a:avLst/>
              <a:gdLst/>
              <a:ahLst/>
              <a:cxnLst/>
              <a:rect l="l" t="t" r="r" b="b"/>
              <a:pathLst>
                <a:path w="14166" h="6477" extrusionOk="0">
                  <a:moveTo>
                    <a:pt x="13514" y="0"/>
                  </a:moveTo>
                  <a:cubicBezTo>
                    <a:pt x="13487" y="0"/>
                    <a:pt x="13459" y="4"/>
                    <a:pt x="13430" y="11"/>
                  </a:cubicBezTo>
                  <a:cubicBezTo>
                    <a:pt x="13412" y="11"/>
                    <a:pt x="13354" y="31"/>
                    <a:pt x="13278" y="49"/>
                  </a:cubicBezTo>
                  <a:cubicBezTo>
                    <a:pt x="11880" y="455"/>
                    <a:pt x="2285" y="3295"/>
                    <a:pt x="1892" y="3453"/>
                  </a:cubicBezTo>
                  <a:cubicBezTo>
                    <a:pt x="1488" y="3617"/>
                    <a:pt x="102" y="4971"/>
                    <a:pt x="102" y="4971"/>
                  </a:cubicBezTo>
                  <a:cubicBezTo>
                    <a:pt x="0" y="5053"/>
                    <a:pt x="134" y="5369"/>
                    <a:pt x="362" y="5692"/>
                  </a:cubicBezTo>
                  <a:cubicBezTo>
                    <a:pt x="545" y="5958"/>
                    <a:pt x="791" y="6230"/>
                    <a:pt x="1025" y="6369"/>
                  </a:cubicBezTo>
                  <a:cubicBezTo>
                    <a:pt x="1129" y="6437"/>
                    <a:pt x="1233" y="6477"/>
                    <a:pt x="1326" y="6477"/>
                  </a:cubicBezTo>
                  <a:cubicBezTo>
                    <a:pt x="1398" y="6477"/>
                    <a:pt x="1464" y="6453"/>
                    <a:pt x="1519" y="6401"/>
                  </a:cubicBezTo>
                  <a:cubicBezTo>
                    <a:pt x="1519" y="6401"/>
                    <a:pt x="2095" y="5610"/>
                    <a:pt x="2809" y="5211"/>
                  </a:cubicBezTo>
                  <a:cubicBezTo>
                    <a:pt x="3462" y="4845"/>
                    <a:pt x="11748" y="2087"/>
                    <a:pt x="13354" y="1536"/>
                  </a:cubicBezTo>
                  <a:cubicBezTo>
                    <a:pt x="13500" y="1485"/>
                    <a:pt x="13595" y="1454"/>
                    <a:pt x="13620" y="1441"/>
                  </a:cubicBezTo>
                  <a:cubicBezTo>
                    <a:pt x="14166" y="1225"/>
                    <a:pt x="14017" y="0"/>
                    <a:pt x="135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0"/>
            <p:cNvSpPr/>
            <p:nvPr/>
          </p:nvSpPr>
          <p:spPr>
            <a:xfrm>
              <a:off x="8466733" y="973381"/>
              <a:ext cx="137300" cy="181147"/>
            </a:xfrm>
            <a:custGeom>
              <a:avLst/>
              <a:gdLst/>
              <a:ahLst/>
              <a:cxnLst/>
              <a:rect l="l" t="t" r="r" b="b"/>
              <a:pathLst>
                <a:path w="952" h="1256" extrusionOk="0">
                  <a:moveTo>
                    <a:pt x="438" y="0"/>
                  </a:moveTo>
                  <a:cubicBezTo>
                    <a:pt x="424" y="0"/>
                    <a:pt x="410" y="2"/>
                    <a:pt x="396" y="4"/>
                  </a:cubicBezTo>
                  <a:cubicBezTo>
                    <a:pt x="1" y="72"/>
                    <a:pt x="80" y="1256"/>
                    <a:pt x="489" y="1256"/>
                  </a:cubicBezTo>
                  <a:cubicBezTo>
                    <a:pt x="504" y="1256"/>
                    <a:pt x="520" y="1254"/>
                    <a:pt x="536" y="1251"/>
                  </a:cubicBezTo>
                  <a:cubicBezTo>
                    <a:pt x="951" y="1158"/>
                    <a:pt x="847" y="0"/>
                    <a:pt x="4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0"/>
            <p:cNvSpPr/>
            <p:nvPr/>
          </p:nvSpPr>
          <p:spPr>
            <a:xfrm>
              <a:off x="6395527" y="2366021"/>
              <a:ext cx="312097" cy="323064"/>
            </a:xfrm>
            <a:custGeom>
              <a:avLst/>
              <a:gdLst/>
              <a:ahLst/>
              <a:cxnLst/>
              <a:rect l="l" t="t" r="r" b="b"/>
              <a:pathLst>
                <a:path w="2164" h="2240" extrusionOk="0">
                  <a:moveTo>
                    <a:pt x="1025" y="0"/>
                  </a:moveTo>
                  <a:lnTo>
                    <a:pt x="1" y="1361"/>
                  </a:lnTo>
                  <a:cubicBezTo>
                    <a:pt x="1" y="1361"/>
                    <a:pt x="1335" y="1860"/>
                    <a:pt x="2164" y="2240"/>
                  </a:cubicBezTo>
                  <a:lnTo>
                    <a:pt x="1898" y="520"/>
                  </a:lnTo>
                  <a:cubicBezTo>
                    <a:pt x="1625" y="356"/>
                    <a:pt x="1385" y="210"/>
                    <a:pt x="1227" y="122"/>
                  </a:cubicBezTo>
                  <a:cubicBezTo>
                    <a:pt x="1107" y="46"/>
                    <a:pt x="1031" y="8"/>
                    <a:pt x="1025" y="0"/>
                  </a:cubicBez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0"/>
            <p:cNvSpPr/>
            <p:nvPr/>
          </p:nvSpPr>
          <p:spPr>
            <a:xfrm>
              <a:off x="6543357" y="2366021"/>
              <a:ext cx="29277" cy="17595"/>
            </a:xfrm>
            <a:custGeom>
              <a:avLst/>
              <a:gdLst/>
              <a:ahLst/>
              <a:cxnLst/>
              <a:rect l="l" t="t" r="r" b="b"/>
              <a:pathLst>
                <a:path w="203" h="122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8"/>
                    <a:pt x="82" y="46"/>
                    <a:pt x="202" y="122"/>
                  </a:cubicBezTo>
                  <a:lnTo>
                    <a:pt x="202" y="122"/>
                  </a:lnTo>
                  <a:cubicBezTo>
                    <a:pt x="82" y="46"/>
                    <a:pt x="6" y="8"/>
                    <a:pt x="0" y="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0"/>
            <p:cNvSpPr/>
            <p:nvPr/>
          </p:nvSpPr>
          <p:spPr>
            <a:xfrm>
              <a:off x="6499513" y="3159694"/>
              <a:ext cx="318588" cy="424454"/>
            </a:xfrm>
            <a:custGeom>
              <a:avLst/>
              <a:gdLst/>
              <a:ahLst/>
              <a:cxnLst/>
              <a:rect l="l" t="t" r="r" b="b"/>
              <a:pathLst>
                <a:path w="2209" h="2943" extrusionOk="0">
                  <a:moveTo>
                    <a:pt x="1949" y="1"/>
                  </a:moveTo>
                  <a:cubicBezTo>
                    <a:pt x="1860" y="172"/>
                    <a:pt x="1759" y="350"/>
                    <a:pt x="1633" y="520"/>
                  </a:cubicBezTo>
                  <a:cubicBezTo>
                    <a:pt x="1329" y="957"/>
                    <a:pt x="950" y="1323"/>
                    <a:pt x="556" y="1633"/>
                  </a:cubicBezTo>
                  <a:lnTo>
                    <a:pt x="550" y="1633"/>
                  </a:lnTo>
                  <a:lnTo>
                    <a:pt x="544" y="1640"/>
                  </a:lnTo>
                  <a:lnTo>
                    <a:pt x="538" y="1640"/>
                  </a:lnTo>
                  <a:lnTo>
                    <a:pt x="538" y="1646"/>
                  </a:lnTo>
                  <a:lnTo>
                    <a:pt x="532" y="1646"/>
                  </a:lnTo>
                  <a:cubicBezTo>
                    <a:pt x="532" y="1652"/>
                    <a:pt x="525" y="1652"/>
                    <a:pt x="525" y="1652"/>
                  </a:cubicBezTo>
                  <a:lnTo>
                    <a:pt x="518" y="1658"/>
                  </a:lnTo>
                  <a:lnTo>
                    <a:pt x="512" y="1658"/>
                  </a:lnTo>
                  <a:lnTo>
                    <a:pt x="512" y="1665"/>
                  </a:lnTo>
                  <a:cubicBezTo>
                    <a:pt x="506" y="1665"/>
                    <a:pt x="506" y="1665"/>
                    <a:pt x="506" y="1671"/>
                  </a:cubicBezTo>
                  <a:lnTo>
                    <a:pt x="500" y="1671"/>
                  </a:lnTo>
                  <a:lnTo>
                    <a:pt x="494" y="1678"/>
                  </a:lnTo>
                  <a:cubicBezTo>
                    <a:pt x="494" y="1678"/>
                    <a:pt x="487" y="1678"/>
                    <a:pt x="487" y="1684"/>
                  </a:cubicBezTo>
                  <a:cubicBezTo>
                    <a:pt x="323" y="1804"/>
                    <a:pt x="165" y="1912"/>
                    <a:pt x="1" y="2012"/>
                  </a:cubicBezTo>
                  <a:lnTo>
                    <a:pt x="266" y="2943"/>
                  </a:lnTo>
                  <a:cubicBezTo>
                    <a:pt x="994" y="2633"/>
                    <a:pt x="1727" y="2210"/>
                    <a:pt x="2208" y="1646"/>
                  </a:cubicBezTo>
                  <a:lnTo>
                    <a:pt x="1949" y="1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0"/>
            <p:cNvSpPr/>
            <p:nvPr/>
          </p:nvSpPr>
          <p:spPr>
            <a:xfrm>
              <a:off x="6499513" y="3395069"/>
              <a:ext cx="80332" cy="54950"/>
            </a:xfrm>
            <a:custGeom>
              <a:avLst/>
              <a:gdLst/>
              <a:ahLst/>
              <a:cxnLst/>
              <a:rect l="l" t="t" r="r" b="b"/>
              <a:pathLst>
                <a:path w="557" h="381" extrusionOk="0">
                  <a:moveTo>
                    <a:pt x="487" y="52"/>
                  </a:moveTo>
                  <a:cubicBezTo>
                    <a:pt x="323" y="172"/>
                    <a:pt x="165" y="280"/>
                    <a:pt x="1" y="380"/>
                  </a:cubicBezTo>
                  <a:lnTo>
                    <a:pt x="1" y="380"/>
                  </a:lnTo>
                  <a:cubicBezTo>
                    <a:pt x="165" y="280"/>
                    <a:pt x="323" y="172"/>
                    <a:pt x="487" y="52"/>
                  </a:cubicBezTo>
                  <a:lnTo>
                    <a:pt x="487" y="52"/>
                  </a:lnTo>
                  <a:close/>
                  <a:moveTo>
                    <a:pt x="494" y="46"/>
                  </a:moveTo>
                  <a:cubicBezTo>
                    <a:pt x="494" y="46"/>
                    <a:pt x="487" y="46"/>
                    <a:pt x="487" y="52"/>
                  </a:cubicBezTo>
                  <a:lnTo>
                    <a:pt x="487" y="52"/>
                  </a:lnTo>
                  <a:cubicBezTo>
                    <a:pt x="487" y="46"/>
                    <a:pt x="494" y="46"/>
                    <a:pt x="494" y="46"/>
                  </a:cubicBezTo>
                  <a:lnTo>
                    <a:pt x="494" y="46"/>
                  </a:lnTo>
                  <a:close/>
                  <a:moveTo>
                    <a:pt x="500" y="39"/>
                  </a:moveTo>
                  <a:lnTo>
                    <a:pt x="494" y="46"/>
                  </a:lnTo>
                  <a:lnTo>
                    <a:pt x="494" y="46"/>
                  </a:lnTo>
                  <a:lnTo>
                    <a:pt x="500" y="39"/>
                  </a:lnTo>
                  <a:lnTo>
                    <a:pt x="500" y="39"/>
                  </a:lnTo>
                  <a:close/>
                  <a:moveTo>
                    <a:pt x="512" y="33"/>
                  </a:moveTo>
                  <a:cubicBezTo>
                    <a:pt x="506" y="33"/>
                    <a:pt x="506" y="33"/>
                    <a:pt x="506" y="39"/>
                  </a:cubicBezTo>
                  <a:lnTo>
                    <a:pt x="506" y="39"/>
                  </a:lnTo>
                  <a:cubicBezTo>
                    <a:pt x="506" y="33"/>
                    <a:pt x="506" y="33"/>
                    <a:pt x="512" y="33"/>
                  </a:cubicBezTo>
                  <a:lnTo>
                    <a:pt x="512" y="33"/>
                  </a:lnTo>
                  <a:close/>
                  <a:moveTo>
                    <a:pt x="518" y="26"/>
                  </a:moveTo>
                  <a:lnTo>
                    <a:pt x="512" y="26"/>
                  </a:lnTo>
                  <a:lnTo>
                    <a:pt x="512" y="26"/>
                  </a:lnTo>
                  <a:lnTo>
                    <a:pt x="518" y="26"/>
                  </a:lnTo>
                  <a:lnTo>
                    <a:pt x="518" y="26"/>
                  </a:lnTo>
                  <a:close/>
                  <a:moveTo>
                    <a:pt x="525" y="20"/>
                  </a:moveTo>
                  <a:lnTo>
                    <a:pt x="525" y="20"/>
                  </a:lnTo>
                  <a:lnTo>
                    <a:pt x="525" y="20"/>
                  </a:lnTo>
                  <a:lnTo>
                    <a:pt x="525" y="20"/>
                  </a:lnTo>
                  <a:lnTo>
                    <a:pt x="525" y="20"/>
                  </a:lnTo>
                  <a:close/>
                  <a:moveTo>
                    <a:pt x="538" y="14"/>
                  </a:moveTo>
                  <a:lnTo>
                    <a:pt x="532" y="14"/>
                  </a:lnTo>
                  <a:lnTo>
                    <a:pt x="532" y="14"/>
                  </a:lnTo>
                  <a:lnTo>
                    <a:pt x="538" y="14"/>
                  </a:lnTo>
                  <a:lnTo>
                    <a:pt x="538" y="14"/>
                  </a:lnTo>
                  <a:close/>
                  <a:moveTo>
                    <a:pt x="544" y="8"/>
                  </a:moveTo>
                  <a:lnTo>
                    <a:pt x="538" y="8"/>
                  </a:lnTo>
                  <a:lnTo>
                    <a:pt x="538" y="8"/>
                  </a:lnTo>
                  <a:lnTo>
                    <a:pt x="544" y="8"/>
                  </a:lnTo>
                  <a:lnTo>
                    <a:pt x="544" y="8"/>
                  </a:lnTo>
                  <a:close/>
                  <a:moveTo>
                    <a:pt x="556" y="1"/>
                  </a:moveTo>
                  <a:lnTo>
                    <a:pt x="556" y="1"/>
                  </a:lnTo>
                  <a:lnTo>
                    <a:pt x="550" y="1"/>
                  </a:lnTo>
                  <a:lnTo>
                    <a:pt x="550" y="1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ED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0"/>
            <p:cNvSpPr/>
            <p:nvPr/>
          </p:nvSpPr>
          <p:spPr>
            <a:xfrm>
              <a:off x="6604364" y="986650"/>
              <a:ext cx="1875758" cy="751124"/>
            </a:xfrm>
            <a:custGeom>
              <a:avLst/>
              <a:gdLst/>
              <a:ahLst/>
              <a:cxnLst/>
              <a:rect l="l" t="t" r="r" b="b"/>
              <a:pathLst>
                <a:path w="13006" h="5208" extrusionOk="0">
                  <a:moveTo>
                    <a:pt x="13005" y="0"/>
                  </a:moveTo>
                  <a:cubicBezTo>
                    <a:pt x="13005" y="0"/>
                    <a:pt x="1899" y="3354"/>
                    <a:pt x="1639" y="3442"/>
                  </a:cubicBezTo>
                  <a:cubicBezTo>
                    <a:pt x="1373" y="3530"/>
                    <a:pt x="1" y="4884"/>
                    <a:pt x="1" y="4884"/>
                  </a:cubicBezTo>
                  <a:lnTo>
                    <a:pt x="153" y="5207"/>
                  </a:lnTo>
                  <a:cubicBezTo>
                    <a:pt x="153" y="5207"/>
                    <a:pt x="1551" y="3827"/>
                    <a:pt x="1765" y="3676"/>
                  </a:cubicBezTo>
                  <a:cubicBezTo>
                    <a:pt x="1981" y="3518"/>
                    <a:pt x="12873" y="254"/>
                    <a:pt x="12873" y="254"/>
                  </a:cubicBezTo>
                  <a:lnTo>
                    <a:pt x="13005" y="0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0"/>
            <p:cNvSpPr/>
            <p:nvPr/>
          </p:nvSpPr>
          <p:spPr>
            <a:xfrm>
              <a:off x="5420138" y="3813034"/>
              <a:ext cx="23941" cy="25528"/>
            </a:xfrm>
            <a:custGeom>
              <a:avLst/>
              <a:gdLst/>
              <a:ahLst/>
              <a:cxnLst/>
              <a:rect l="l" t="t" r="r" b="b"/>
              <a:pathLst>
                <a:path w="166" h="177" extrusionOk="0">
                  <a:moveTo>
                    <a:pt x="0" y="1"/>
                  </a:moveTo>
                  <a:cubicBezTo>
                    <a:pt x="38" y="63"/>
                    <a:pt x="96" y="121"/>
                    <a:pt x="166" y="177"/>
                  </a:cubicBezTo>
                  <a:lnTo>
                    <a:pt x="166" y="177"/>
                  </a:lnTo>
                  <a:cubicBezTo>
                    <a:pt x="96" y="121"/>
                    <a:pt x="38" y="63"/>
                    <a:pt x="0" y="1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0"/>
            <p:cNvSpPr/>
            <p:nvPr/>
          </p:nvSpPr>
          <p:spPr>
            <a:xfrm>
              <a:off x="5443935" y="3838418"/>
              <a:ext cx="44853" cy="23220"/>
            </a:xfrm>
            <a:custGeom>
              <a:avLst/>
              <a:gdLst/>
              <a:ahLst/>
              <a:cxnLst/>
              <a:rect l="l" t="t" r="r" b="b"/>
              <a:pathLst>
                <a:path w="311" h="161" extrusionOk="0">
                  <a:moveTo>
                    <a:pt x="1" y="1"/>
                  </a:moveTo>
                  <a:lnTo>
                    <a:pt x="1" y="1"/>
                  </a:lnTo>
                  <a:cubicBezTo>
                    <a:pt x="89" y="59"/>
                    <a:pt x="191" y="115"/>
                    <a:pt x="311" y="160"/>
                  </a:cubicBezTo>
                  <a:cubicBezTo>
                    <a:pt x="191" y="115"/>
                    <a:pt x="89" y="59"/>
                    <a:pt x="1" y="1"/>
                  </a:cubicBezTo>
                  <a:close/>
                </a:path>
              </a:pathLst>
            </a:custGeom>
            <a:solidFill>
              <a:srgbClr val="ED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0"/>
            <p:cNvSpPr/>
            <p:nvPr/>
          </p:nvSpPr>
          <p:spPr>
            <a:xfrm>
              <a:off x="5420138" y="3610542"/>
              <a:ext cx="108744" cy="251961"/>
            </a:xfrm>
            <a:custGeom>
              <a:avLst/>
              <a:gdLst/>
              <a:ahLst/>
              <a:cxnLst/>
              <a:rect l="l" t="t" r="r" b="b"/>
              <a:pathLst>
                <a:path w="754" h="1747" extrusionOk="0">
                  <a:moveTo>
                    <a:pt x="312" y="0"/>
                  </a:moveTo>
                  <a:cubicBezTo>
                    <a:pt x="216" y="450"/>
                    <a:pt x="46" y="930"/>
                    <a:pt x="0" y="1405"/>
                  </a:cubicBezTo>
                  <a:cubicBezTo>
                    <a:pt x="38" y="1467"/>
                    <a:pt x="96" y="1525"/>
                    <a:pt x="166" y="1581"/>
                  </a:cubicBezTo>
                  <a:cubicBezTo>
                    <a:pt x="254" y="1639"/>
                    <a:pt x="356" y="1695"/>
                    <a:pt x="476" y="1740"/>
                  </a:cubicBezTo>
                  <a:cubicBezTo>
                    <a:pt x="476" y="1740"/>
                    <a:pt x="482" y="1740"/>
                    <a:pt x="488" y="1746"/>
                  </a:cubicBezTo>
                  <a:cubicBezTo>
                    <a:pt x="539" y="1525"/>
                    <a:pt x="595" y="1309"/>
                    <a:pt x="646" y="1095"/>
                  </a:cubicBezTo>
                  <a:cubicBezTo>
                    <a:pt x="697" y="886"/>
                    <a:pt x="753" y="670"/>
                    <a:pt x="715" y="456"/>
                  </a:cubicBezTo>
                  <a:cubicBezTo>
                    <a:pt x="677" y="246"/>
                    <a:pt x="526" y="38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0"/>
            <p:cNvSpPr/>
            <p:nvPr/>
          </p:nvSpPr>
          <p:spPr>
            <a:xfrm>
              <a:off x="5069817" y="3994614"/>
              <a:ext cx="367912" cy="413205"/>
            </a:xfrm>
            <a:custGeom>
              <a:avLst/>
              <a:gdLst/>
              <a:ahLst/>
              <a:cxnLst/>
              <a:rect l="l" t="t" r="r" b="b"/>
              <a:pathLst>
                <a:path w="2551" h="2865" extrusionOk="0">
                  <a:moveTo>
                    <a:pt x="2551" y="0"/>
                  </a:moveTo>
                  <a:lnTo>
                    <a:pt x="2551" y="0"/>
                  </a:lnTo>
                  <a:cubicBezTo>
                    <a:pt x="2139" y="1247"/>
                    <a:pt x="1197" y="2309"/>
                    <a:pt x="0" y="2865"/>
                  </a:cubicBezTo>
                  <a:cubicBezTo>
                    <a:pt x="671" y="2751"/>
                    <a:pt x="1342" y="2435"/>
                    <a:pt x="1792" y="1930"/>
                  </a:cubicBezTo>
                  <a:cubicBezTo>
                    <a:pt x="2240" y="1423"/>
                    <a:pt x="2519" y="677"/>
                    <a:pt x="2551" y="0"/>
                  </a:cubicBez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0"/>
            <p:cNvSpPr/>
            <p:nvPr/>
          </p:nvSpPr>
          <p:spPr>
            <a:xfrm>
              <a:off x="6526916" y="1644318"/>
              <a:ext cx="107590" cy="210136"/>
            </a:xfrm>
            <a:custGeom>
              <a:avLst/>
              <a:gdLst/>
              <a:ahLst/>
              <a:cxnLst/>
              <a:rect l="l" t="t" r="r" b="b"/>
              <a:pathLst>
                <a:path w="746" h="1457" extrusionOk="0">
                  <a:moveTo>
                    <a:pt x="550" y="37"/>
                  </a:moveTo>
                  <a:lnTo>
                    <a:pt x="550" y="37"/>
                  </a:lnTo>
                  <a:cubicBezTo>
                    <a:pt x="552" y="38"/>
                    <a:pt x="554" y="39"/>
                    <a:pt x="556" y="40"/>
                  </a:cubicBezTo>
                  <a:cubicBezTo>
                    <a:pt x="554" y="39"/>
                    <a:pt x="552" y="38"/>
                    <a:pt x="550" y="37"/>
                  </a:cubicBezTo>
                  <a:close/>
                  <a:moveTo>
                    <a:pt x="411" y="0"/>
                  </a:moveTo>
                  <a:cubicBezTo>
                    <a:pt x="349" y="0"/>
                    <a:pt x="291" y="22"/>
                    <a:pt x="240" y="58"/>
                  </a:cubicBezTo>
                  <a:cubicBezTo>
                    <a:pt x="202" y="90"/>
                    <a:pt x="164" y="134"/>
                    <a:pt x="139" y="184"/>
                  </a:cubicBezTo>
                  <a:cubicBezTo>
                    <a:pt x="1" y="426"/>
                    <a:pt x="107" y="735"/>
                    <a:pt x="259" y="943"/>
                  </a:cubicBezTo>
                  <a:cubicBezTo>
                    <a:pt x="391" y="1136"/>
                    <a:pt x="573" y="1264"/>
                    <a:pt x="721" y="1428"/>
                  </a:cubicBezTo>
                  <a:lnTo>
                    <a:pt x="721" y="1428"/>
                  </a:lnTo>
                  <a:cubicBezTo>
                    <a:pt x="562" y="1244"/>
                    <a:pt x="432" y="1027"/>
                    <a:pt x="342" y="792"/>
                  </a:cubicBezTo>
                  <a:cubicBezTo>
                    <a:pt x="278" y="640"/>
                    <a:pt x="190" y="476"/>
                    <a:pt x="202" y="306"/>
                  </a:cubicBezTo>
                  <a:cubicBezTo>
                    <a:pt x="209" y="216"/>
                    <a:pt x="246" y="128"/>
                    <a:pt x="316" y="84"/>
                  </a:cubicBezTo>
                  <a:cubicBezTo>
                    <a:pt x="354" y="60"/>
                    <a:pt x="443" y="29"/>
                    <a:pt x="506" y="29"/>
                  </a:cubicBezTo>
                  <a:cubicBezTo>
                    <a:pt x="523" y="29"/>
                    <a:pt x="539" y="31"/>
                    <a:pt x="550" y="37"/>
                  </a:cubicBezTo>
                  <a:lnTo>
                    <a:pt x="550" y="37"/>
                  </a:lnTo>
                  <a:cubicBezTo>
                    <a:pt x="503" y="12"/>
                    <a:pt x="456" y="0"/>
                    <a:pt x="411" y="0"/>
                  </a:cubicBezTo>
                  <a:close/>
                  <a:moveTo>
                    <a:pt x="721" y="1428"/>
                  </a:moveTo>
                  <a:cubicBezTo>
                    <a:pt x="729" y="1438"/>
                    <a:pt x="737" y="1447"/>
                    <a:pt x="746" y="1457"/>
                  </a:cubicBezTo>
                  <a:cubicBezTo>
                    <a:pt x="738" y="1447"/>
                    <a:pt x="729" y="1437"/>
                    <a:pt x="721" y="1428"/>
                  </a:cubicBezTo>
                  <a:close/>
                </a:path>
              </a:pathLst>
            </a:custGeom>
            <a:solidFill>
              <a:srgbClr val="E8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0"/>
            <p:cNvSpPr/>
            <p:nvPr/>
          </p:nvSpPr>
          <p:spPr>
            <a:xfrm>
              <a:off x="6811615" y="1476872"/>
              <a:ext cx="72111" cy="47450"/>
            </a:xfrm>
            <a:custGeom>
              <a:avLst/>
              <a:gdLst/>
              <a:ahLst/>
              <a:cxnLst/>
              <a:rect l="l" t="t" r="r" b="b"/>
              <a:pathLst>
                <a:path w="500" h="329" extrusionOk="0">
                  <a:moveTo>
                    <a:pt x="377" y="1"/>
                  </a:moveTo>
                  <a:cubicBezTo>
                    <a:pt x="366" y="1"/>
                    <a:pt x="354" y="2"/>
                    <a:pt x="342" y="5"/>
                  </a:cubicBezTo>
                  <a:cubicBezTo>
                    <a:pt x="316" y="5"/>
                    <a:pt x="284" y="11"/>
                    <a:pt x="252" y="17"/>
                  </a:cubicBezTo>
                  <a:cubicBezTo>
                    <a:pt x="266" y="11"/>
                    <a:pt x="278" y="11"/>
                    <a:pt x="284" y="11"/>
                  </a:cubicBezTo>
                  <a:cubicBezTo>
                    <a:pt x="272" y="11"/>
                    <a:pt x="258" y="11"/>
                    <a:pt x="246" y="17"/>
                  </a:cubicBezTo>
                  <a:lnTo>
                    <a:pt x="240" y="17"/>
                  </a:lnTo>
                  <a:cubicBezTo>
                    <a:pt x="234" y="17"/>
                    <a:pt x="228" y="17"/>
                    <a:pt x="228" y="25"/>
                  </a:cubicBezTo>
                  <a:cubicBezTo>
                    <a:pt x="214" y="25"/>
                    <a:pt x="202" y="25"/>
                    <a:pt x="190" y="31"/>
                  </a:cubicBezTo>
                  <a:cubicBezTo>
                    <a:pt x="176" y="37"/>
                    <a:pt x="158" y="49"/>
                    <a:pt x="138" y="63"/>
                  </a:cubicBezTo>
                  <a:cubicBezTo>
                    <a:pt x="126" y="69"/>
                    <a:pt x="114" y="81"/>
                    <a:pt x="100" y="87"/>
                  </a:cubicBezTo>
                  <a:cubicBezTo>
                    <a:pt x="82" y="101"/>
                    <a:pt x="68" y="113"/>
                    <a:pt x="50" y="131"/>
                  </a:cubicBezTo>
                  <a:cubicBezTo>
                    <a:pt x="44" y="138"/>
                    <a:pt x="24" y="151"/>
                    <a:pt x="18" y="163"/>
                  </a:cubicBezTo>
                  <a:cubicBezTo>
                    <a:pt x="12" y="176"/>
                    <a:pt x="6" y="189"/>
                    <a:pt x="6" y="195"/>
                  </a:cubicBezTo>
                  <a:cubicBezTo>
                    <a:pt x="0" y="207"/>
                    <a:pt x="0" y="214"/>
                    <a:pt x="0" y="220"/>
                  </a:cubicBezTo>
                  <a:lnTo>
                    <a:pt x="0" y="252"/>
                  </a:lnTo>
                  <a:cubicBezTo>
                    <a:pt x="0" y="264"/>
                    <a:pt x="0" y="264"/>
                    <a:pt x="6" y="277"/>
                  </a:cubicBezTo>
                  <a:cubicBezTo>
                    <a:pt x="18" y="290"/>
                    <a:pt x="24" y="296"/>
                    <a:pt x="38" y="302"/>
                  </a:cubicBezTo>
                  <a:lnTo>
                    <a:pt x="44" y="309"/>
                  </a:lnTo>
                  <a:lnTo>
                    <a:pt x="76" y="315"/>
                  </a:lnTo>
                  <a:cubicBezTo>
                    <a:pt x="76" y="321"/>
                    <a:pt x="82" y="321"/>
                    <a:pt x="82" y="321"/>
                  </a:cubicBezTo>
                  <a:cubicBezTo>
                    <a:pt x="88" y="321"/>
                    <a:pt x="100" y="321"/>
                    <a:pt x="106" y="328"/>
                  </a:cubicBezTo>
                  <a:cubicBezTo>
                    <a:pt x="126" y="328"/>
                    <a:pt x="138" y="328"/>
                    <a:pt x="158" y="321"/>
                  </a:cubicBezTo>
                  <a:cubicBezTo>
                    <a:pt x="165" y="323"/>
                    <a:pt x="173" y="324"/>
                    <a:pt x="180" y="324"/>
                  </a:cubicBezTo>
                  <a:cubicBezTo>
                    <a:pt x="197" y="324"/>
                    <a:pt x="214" y="319"/>
                    <a:pt x="228" y="315"/>
                  </a:cubicBezTo>
                  <a:lnTo>
                    <a:pt x="258" y="315"/>
                  </a:lnTo>
                  <a:cubicBezTo>
                    <a:pt x="272" y="315"/>
                    <a:pt x="290" y="309"/>
                    <a:pt x="304" y="302"/>
                  </a:cubicBezTo>
                  <a:cubicBezTo>
                    <a:pt x="328" y="290"/>
                    <a:pt x="360" y="277"/>
                    <a:pt x="386" y="258"/>
                  </a:cubicBezTo>
                  <a:cubicBezTo>
                    <a:pt x="392" y="252"/>
                    <a:pt x="404" y="245"/>
                    <a:pt x="410" y="239"/>
                  </a:cubicBezTo>
                  <a:lnTo>
                    <a:pt x="430" y="220"/>
                  </a:lnTo>
                  <a:lnTo>
                    <a:pt x="436" y="214"/>
                  </a:lnTo>
                  <a:cubicBezTo>
                    <a:pt x="442" y="207"/>
                    <a:pt x="442" y="201"/>
                    <a:pt x="448" y="195"/>
                  </a:cubicBezTo>
                  <a:cubicBezTo>
                    <a:pt x="468" y="176"/>
                    <a:pt x="486" y="157"/>
                    <a:pt x="486" y="138"/>
                  </a:cubicBezTo>
                  <a:cubicBezTo>
                    <a:pt x="493" y="131"/>
                    <a:pt x="493" y="125"/>
                    <a:pt x="493" y="119"/>
                  </a:cubicBezTo>
                  <a:cubicBezTo>
                    <a:pt x="500" y="107"/>
                    <a:pt x="500" y="93"/>
                    <a:pt x="500" y="81"/>
                  </a:cubicBezTo>
                  <a:cubicBezTo>
                    <a:pt x="493" y="75"/>
                    <a:pt x="493" y="69"/>
                    <a:pt x="493" y="63"/>
                  </a:cubicBezTo>
                  <a:cubicBezTo>
                    <a:pt x="480" y="49"/>
                    <a:pt x="474" y="37"/>
                    <a:pt x="462" y="31"/>
                  </a:cubicBezTo>
                  <a:cubicBezTo>
                    <a:pt x="456" y="31"/>
                    <a:pt x="448" y="25"/>
                    <a:pt x="442" y="25"/>
                  </a:cubicBezTo>
                  <a:cubicBezTo>
                    <a:pt x="436" y="17"/>
                    <a:pt x="430" y="17"/>
                    <a:pt x="424" y="11"/>
                  </a:cubicBezTo>
                  <a:cubicBezTo>
                    <a:pt x="409" y="4"/>
                    <a:pt x="393" y="1"/>
                    <a:pt x="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0"/>
            <p:cNvSpPr/>
            <p:nvPr/>
          </p:nvSpPr>
          <p:spPr>
            <a:xfrm>
              <a:off x="6825172" y="1487545"/>
              <a:ext cx="3894" cy="2740"/>
            </a:xfrm>
            <a:custGeom>
              <a:avLst/>
              <a:gdLst/>
              <a:ahLst/>
              <a:cxnLst/>
              <a:rect l="l" t="t" r="r" b="b"/>
              <a:pathLst>
                <a:path w="27" h="19" extrusionOk="0">
                  <a:moveTo>
                    <a:pt x="26" y="1"/>
                  </a:moveTo>
                  <a:lnTo>
                    <a:pt x="26" y="1"/>
                  </a:lnTo>
                  <a:cubicBezTo>
                    <a:pt x="17" y="5"/>
                    <a:pt x="11" y="9"/>
                    <a:pt x="7" y="13"/>
                  </a:cubicBezTo>
                  <a:lnTo>
                    <a:pt x="7" y="13"/>
                  </a:lnTo>
                  <a:cubicBezTo>
                    <a:pt x="13" y="13"/>
                    <a:pt x="20" y="7"/>
                    <a:pt x="26" y="1"/>
                  </a:cubicBezTo>
                  <a:close/>
                  <a:moveTo>
                    <a:pt x="7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lnTo>
                    <a:pt x="6" y="13"/>
                  </a:lnTo>
                  <a:cubicBezTo>
                    <a:pt x="6" y="13"/>
                    <a:pt x="6" y="13"/>
                    <a:pt x="7" y="13"/>
                  </a:cubicBezTo>
                  <a:close/>
                  <a:moveTo>
                    <a:pt x="6" y="13"/>
                  </a:moveTo>
                  <a:cubicBezTo>
                    <a:pt x="4" y="15"/>
                    <a:pt x="2" y="17"/>
                    <a:pt x="0" y="19"/>
                  </a:cubicBezTo>
                  <a:cubicBezTo>
                    <a:pt x="0" y="19"/>
                    <a:pt x="6" y="19"/>
                    <a:pt x="6" y="13"/>
                  </a:cubicBezTo>
                  <a:close/>
                </a:path>
              </a:pathLst>
            </a:custGeom>
            <a:solidFill>
              <a:srgbClr val="E8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0"/>
            <p:cNvSpPr/>
            <p:nvPr/>
          </p:nvSpPr>
          <p:spPr>
            <a:xfrm>
              <a:off x="8113239" y="1000352"/>
              <a:ext cx="335173" cy="109323"/>
            </a:xfrm>
            <a:custGeom>
              <a:avLst/>
              <a:gdLst/>
              <a:ahLst/>
              <a:cxnLst/>
              <a:rect l="l" t="t" r="r" b="b"/>
              <a:pathLst>
                <a:path w="2324" h="758" extrusionOk="0">
                  <a:moveTo>
                    <a:pt x="2255" y="0"/>
                  </a:moveTo>
                  <a:cubicBezTo>
                    <a:pt x="2083" y="0"/>
                    <a:pt x="1920" y="48"/>
                    <a:pt x="1754" y="109"/>
                  </a:cubicBezTo>
                  <a:cubicBezTo>
                    <a:pt x="1570" y="171"/>
                    <a:pt x="1380" y="235"/>
                    <a:pt x="1191" y="292"/>
                  </a:cubicBezTo>
                  <a:cubicBezTo>
                    <a:pt x="797" y="412"/>
                    <a:pt x="406" y="526"/>
                    <a:pt x="38" y="710"/>
                  </a:cubicBezTo>
                  <a:cubicBezTo>
                    <a:pt x="32" y="716"/>
                    <a:pt x="0" y="734"/>
                    <a:pt x="26" y="740"/>
                  </a:cubicBezTo>
                  <a:cubicBezTo>
                    <a:pt x="79" y="753"/>
                    <a:pt x="130" y="758"/>
                    <a:pt x="182" y="758"/>
                  </a:cubicBezTo>
                  <a:cubicBezTo>
                    <a:pt x="285" y="758"/>
                    <a:pt x="388" y="737"/>
                    <a:pt x="494" y="716"/>
                  </a:cubicBezTo>
                  <a:cubicBezTo>
                    <a:pt x="709" y="678"/>
                    <a:pt x="919" y="614"/>
                    <a:pt x="1127" y="550"/>
                  </a:cubicBezTo>
                  <a:cubicBezTo>
                    <a:pt x="1526" y="431"/>
                    <a:pt x="1962" y="323"/>
                    <a:pt x="2291" y="57"/>
                  </a:cubicBezTo>
                  <a:cubicBezTo>
                    <a:pt x="2309" y="39"/>
                    <a:pt x="2323" y="1"/>
                    <a:pt x="2285" y="1"/>
                  </a:cubicBezTo>
                  <a:cubicBezTo>
                    <a:pt x="2275" y="1"/>
                    <a:pt x="2265" y="0"/>
                    <a:pt x="2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0"/>
            <p:cNvSpPr/>
            <p:nvPr/>
          </p:nvSpPr>
          <p:spPr>
            <a:xfrm>
              <a:off x="5419273" y="3779430"/>
              <a:ext cx="79611" cy="71247"/>
            </a:xfrm>
            <a:custGeom>
              <a:avLst/>
              <a:gdLst/>
              <a:ahLst/>
              <a:cxnLst/>
              <a:rect l="l" t="t" r="r" b="b"/>
              <a:pathLst>
                <a:path w="552" h="494" extrusionOk="0">
                  <a:moveTo>
                    <a:pt x="159" y="0"/>
                  </a:moveTo>
                  <a:cubicBezTo>
                    <a:pt x="137" y="0"/>
                    <a:pt x="113" y="10"/>
                    <a:pt x="96" y="18"/>
                  </a:cubicBezTo>
                  <a:cubicBezTo>
                    <a:pt x="82" y="24"/>
                    <a:pt x="64" y="30"/>
                    <a:pt x="52" y="38"/>
                  </a:cubicBezTo>
                  <a:cubicBezTo>
                    <a:pt x="44" y="44"/>
                    <a:pt x="26" y="62"/>
                    <a:pt x="26" y="76"/>
                  </a:cubicBezTo>
                  <a:cubicBezTo>
                    <a:pt x="20" y="114"/>
                    <a:pt x="0" y="158"/>
                    <a:pt x="6" y="202"/>
                  </a:cubicBezTo>
                  <a:cubicBezTo>
                    <a:pt x="6" y="234"/>
                    <a:pt x="14" y="278"/>
                    <a:pt x="26" y="310"/>
                  </a:cubicBezTo>
                  <a:cubicBezTo>
                    <a:pt x="38" y="322"/>
                    <a:pt x="44" y="342"/>
                    <a:pt x="58" y="354"/>
                  </a:cubicBezTo>
                  <a:cubicBezTo>
                    <a:pt x="70" y="372"/>
                    <a:pt x="82" y="386"/>
                    <a:pt x="102" y="404"/>
                  </a:cubicBezTo>
                  <a:cubicBezTo>
                    <a:pt x="140" y="430"/>
                    <a:pt x="178" y="448"/>
                    <a:pt x="222" y="455"/>
                  </a:cubicBezTo>
                  <a:cubicBezTo>
                    <a:pt x="234" y="461"/>
                    <a:pt x="242" y="461"/>
                    <a:pt x="254" y="468"/>
                  </a:cubicBezTo>
                  <a:cubicBezTo>
                    <a:pt x="272" y="474"/>
                    <a:pt x="292" y="480"/>
                    <a:pt x="310" y="480"/>
                  </a:cubicBezTo>
                  <a:cubicBezTo>
                    <a:pt x="324" y="480"/>
                    <a:pt x="336" y="486"/>
                    <a:pt x="356" y="493"/>
                  </a:cubicBezTo>
                  <a:lnTo>
                    <a:pt x="406" y="493"/>
                  </a:lnTo>
                  <a:cubicBezTo>
                    <a:pt x="438" y="493"/>
                    <a:pt x="462" y="486"/>
                    <a:pt x="488" y="474"/>
                  </a:cubicBezTo>
                  <a:cubicBezTo>
                    <a:pt x="507" y="461"/>
                    <a:pt x="538" y="448"/>
                    <a:pt x="545" y="424"/>
                  </a:cubicBezTo>
                  <a:cubicBezTo>
                    <a:pt x="551" y="404"/>
                    <a:pt x="551" y="386"/>
                    <a:pt x="545" y="366"/>
                  </a:cubicBezTo>
                  <a:cubicBezTo>
                    <a:pt x="545" y="354"/>
                    <a:pt x="551" y="342"/>
                    <a:pt x="545" y="328"/>
                  </a:cubicBezTo>
                  <a:cubicBezTo>
                    <a:pt x="545" y="316"/>
                    <a:pt x="538" y="310"/>
                    <a:pt x="532" y="304"/>
                  </a:cubicBezTo>
                  <a:lnTo>
                    <a:pt x="532" y="272"/>
                  </a:lnTo>
                  <a:cubicBezTo>
                    <a:pt x="532" y="266"/>
                    <a:pt x="526" y="258"/>
                    <a:pt x="526" y="252"/>
                  </a:cubicBezTo>
                  <a:cubicBezTo>
                    <a:pt x="513" y="234"/>
                    <a:pt x="513" y="220"/>
                    <a:pt x="500" y="208"/>
                  </a:cubicBezTo>
                  <a:cubicBezTo>
                    <a:pt x="488" y="190"/>
                    <a:pt x="469" y="170"/>
                    <a:pt x="456" y="158"/>
                  </a:cubicBezTo>
                  <a:cubicBezTo>
                    <a:pt x="438" y="144"/>
                    <a:pt x="424" y="132"/>
                    <a:pt x="412" y="120"/>
                  </a:cubicBezTo>
                  <a:cubicBezTo>
                    <a:pt x="386" y="94"/>
                    <a:pt x="342" y="76"/>
                    <a:pt x="310" y="56"/>
                  </a:cubicBezTo>
                  <a:cubicBezTo>
                    <a:pt x="272" y="30"/>
                    <a:pt x="228" y="24"/>
                    <a:pt x="184" y="6"/>
                  </a:cubicBezTo>
                  <a:cubicBezTo>
                    <a:pt x="176" y="2"/>
                    <a:pt x="168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1" name="Google Shape;1661;p60"/>
          <p:cNvSpPr/>
          <p:nvPr/>
        </p:nvSpPr>
        <p:spPr>
          <a:xfrm>
            <a:off x="7763150" y="2940150"/>
            <a:ext cx="330300" cy="3303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60"/>
          <p:cNvSpPr/>
          <p:nvPr/>
        </p:nvSpPr>
        <p:spPr>
          <a:xfrm>
            <a:off x="8015649" y="3366851"/>
            <a:ext cx="491700" cy="4917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60"/>
          <p:cNvSpPr/>
          <p:nvPr/>
        </p:nvSpPr>
        <p:spPr>
          <a:xfrm>
            <a:off x="7451750" y="3720900"/>
            <a:ext cx="641700" cy="641700"/>
          </a:xfrm>
          <a:prstGeom prst="ellipse">
            <a:avLst/>
          </a:prstGeom>
          <a:gradFill>
            <a:gsLst>
              <a:gs pos="0">
                <a:schemeClr val="dk2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50"/>
          <p:cNvSpPr/>
          <p:nvPr/>
        </p:nvSpPr>
        <p:spPr>
          <a:xfrm flipH="1">
            <a:off x="8632875" y="305438"/>
            <a:ext cx="225300" cy="225300"/>
          </a:xfrm>
          <a:prstGeom prst="ellipse">
            <a:avLst/>
          </a:prstGeom>
          <a:gradFill>
            <a:gsLst>
              <a:gs pos="0">
                <a:schemeClr val="accent4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50"/>
          <p:cNvSpPr/>
          <p:nvPr/>
        </p:nvSpPr>
        <p:spPr>
          <a:xfrm flipH="1">
            <a:off x="8430333" y="420871"/>
            <a:ext cx="353700" cy="3537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50"/>
          <p:cNvSpPr/>
          <p:nvPr/>
        </p:nvSpPr>
        <p:spPr>
          <a:xfrm flipH="1">
            <a:off x="713100" y="486950"/>
            <a:ext cx="394200" cy="3942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50"/>
          <p:cNvSpPr/>
          <p:nvPr/>
        </p:nvSpPr>
        <p:spPr>
          <a:xfrm flipH="1">
            <a:off x="577981" y="222275"/>
            <a:ext cx="198600" cy="1986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50"/>
          <p:cNvSpPr/>
          <p:nvPr/>
        </p:nvSpPr>
        <p:spPr>
          <a:xfrm flipH="1">
            <a:off x="230221" y="774581"/>
            <a:ext cx="678600" cy="678600"/>
          </a:xfrm>
          <a:prstGeom prst="ellipse">
            <a:avLst/>
          </a:prstGeom>
          <a:gradFill>
            <a:gsLst>
              <a:gs pos="0">
                <a:schemeClr val="dk2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50"/>
          <p:cNvSpPr txBox="1">
            <a:spLocks noGrp="1"/>
          </p:cNvSpPr>
          <p:nvPr>
            <p:ph type="subTitle" idx="1"/>
          </p:nvPr>
        </p:nvSpPr>
        <p:spPr>
          <a:xfrm>
            <a:off x="974588" y="2169453"/>
            <a:ext cx="2984100" cy="1861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it-IT" sz="1200" dirty="0" smtClean="0"/>
              <a:t>Algoritmo di ML utilizzato per modellare la relazione tra una variabile dipendente (o target) e una o più variabili indipendenti (o </a:t>
            </a:r>
            <a:r>
              <a:rPr lang="it-IT" sz="1200" dirty="0" err="1" smtClean="0"/>
              <a:t>features</a:t>
            </a:r>
            <a:r>
              <a:rPr lang="it-IT" sz="1200" dirty="0" smtClean="0"/>
              <a:t>).</a:t>
            </a:r>
            <a:br>
              <a:rPr lang="it-IT" sz="1200" dirty="0" smtClean="0"/>
            </a:br>
            <a:endParaRPr lang="it-IT" sz="1200" dirty="0" smtClean="0"/>
          </a:p>
          <a:p>
            <a:pPr marL="0" lvl="0" indent="0"/>
            <a:r>
              <a:rPr lang="it-IT" sz="1200" b="1" dirty="0" smtClean="0">
                <a:latin typeface="Audiowide" panose="020B0604020202020204" charset="0"/>
              </a:rPr>
              <a:t>Obiettivo: </a:t>
            </a:r>
            <a:r>
              <a:rPr lang="it-IT" sz="1200" dirty="0"/>
              <a:t>trovare la migliore retta </a:t>
            </a:r>
            <a:r>
              <a:rPr lang="it-IT" sz="1200" dirty="0" smtClean="0"/>
              <a:t>che </a:t>
            </a:r>
            <a:r>
              <a:rPr lang="it-IT" sz="1200" dirty="0"/>
              <a:t>rappresenta </a:t>
            </a:r>
            <a:r>
              <a:rPr lang="it-IT" sz="1200" dirty="0" smtClean="0"/>
              <a:t>la </a:t>
            </a:r>
            <a:r>
              <a:rPr lang="it-IT" sz="1200" dirty="0"/>
              <a:t>relazione tra le variabili, minimizzando </a:t>
            </a:r>
            <a:r>
              <a:rPr lang="it-IT" sz="1200" dirty="0" smtClean="0"/>
              <a:t>l’MSE tra </a:t>
            </a:r>
            <a:r>
              <a:rPr lang="it-IT" sz="1200" dirty="0"/>
              <a:t>le previsioni del modello e i valori effettivi.</a:t>
            </a:r>
            <a:endParaRPr sz="1200" b="1" dirty="0">
              <a:latin typeface="Audiowide" panose="020B0604020202020204" charset="0"/>
            </a:endParaRPr>
          </a:p>
        </p:txBody>
      </p:sp>
      <p:sp>
        <p:nvSpPr>
          <p:cNvPr id="1132" name="Google Shape;1132;p50"/>
          <p:cNvSpPr txBox="1">
            <a:spLocks noGrp="1"/>
          </p:cNvSpPr>
          <p:nvPr>
            <p:ph type="subTitle" idx="2"/>
          </p:nvPr>
        </p:nvSpPr>
        <p:spPr>
          <a:xfrm>
            <a:off x="5185314" y="2169452"/>
            <a:ext cx="2984100" cy="2342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FFFFFF"/>
              </a:buClr>
            </a:pPr>
            <a:r>
              <a:rPr lang="it-IT" sz="1200" dirty="0" smtClean="0">
                <a:solidFill>
                  <a:srgbClr val="FFFFFF"/>
                </a:solidFill>
              </a:rPr>
              <a:t>Variante </a:t>
            </a:r>
            <a:r>
              <a:rPr lang="it-IT" sz="1200" dirty="0">
                <a:solidFill>
                  <a:srgbClr val="FFFFFF"/>
                </a:solidFill>
              </a:rPr>
              <a:t>della </a:t>
            </a:r>
            <a:r>
              <a:rPr lang="it-IT" sz="1200" dirty="0" smtClean="0">
                <a:solidFill>
                  <a:srgbClr val="FFFFFF"/>
                </a:solidFill>
              </a:rPr>
              <a:t>SVM </a:t>
            </a:r>
            <a:r>
              <a:rPr lang="it-IT" sz="1200" dirty="0">
                <a:solidFill>
                  <a:srgbClr val="FFFFFF"/>
                </a:solidFill>
              </a:rPr>
              <a:t>applicata al problema della regressione. Mentre l'SVM è principalmente utilizzato per problemi di classificazione, l'SVR si occupa di problemi di regressione.</a:t>
            </a:r>
            <a:br>
              <a:rPr lang="it-IT" sz="1200" dirty="0">
                <a:solidFill>
                  <a:srgbClr val="FFFFFF"/>
                </a:solidFill>
              </a:rPr>
            </a:br>
            <a:endParaRPr lang="it-IT" sz="1200" dirty="0">
              <a:solidFill>
                <a:srgbClr val="FFFFFF"/>
              </a:solidFill>
            </a:endParaRPr>
          </a:p>
          <a:p>
            <a:pPr marL="0" lvl="0" indent="0">
              <a:buClr>
                <a:srgbClr val="FFFFFF"/>
              </a:buClr>
            </a:pPr>
            <a:r>
              <a:rPr lang="it-IT" sz="1200" b="1" dirty="0">
                <a:solidFill>
                  <a:srgbClr val="FFFFFF"/>
                </a:solidFill>
                <a:latin typeface="Audiowide" panose="020B0604020202020204" charset="0"/>
              </a:rPr>
              <a:t>Obiettivo: </a:t>
            </a:r>
            <a:r>
              <a:rPr lang="it-IT" sz="1200" dirty="0">
                <a:solidFill>
                  <a:srgbClr val="FFFFFF"/>
                </a:solidFill>
              </a:rPr>
              <a:t>trovare una funzione che approssima al meglio la relazione tra le variabili di input e il target, mantenendo una certa tolleranza per gli errori. Gli errori che superano questa tolleranza sono penalizzati.</a:t>
            </a:r>
            <a:endParaRPr lang="it-IT" sz="1200" b="1" dirty="0">
              <a:solidFill>
                <a:srgbClr val="FFFFFF"/>
              </a:solidFill>
              <a:latin typeface="Audiowide" panose="020B0604020202020204" charset="0"/>
            </a:endParaRPr>
          </a:p>
        </p:txBody>
      </p:sp>
      <p:sp>
        <p:nvSpPr>
          <p:cNvPr id="1133" name="Google Shape;1133;p50"/>
          <p:cNvSpPr txBox="1">
            <a:spLocks noGrp="1"/>
          </p:cNvSpPr>
          <p:nvPr>
            <p:ph type="subTitle" idx="3"/>
          </p:nvPr>
        </p:nvSpPr>
        <p:spPr>
          <a:xfrm>
            <a:off x="831455" y="1585948"/>
            <a:ext cx="3270365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Linear Regression</a:t>
            </a:r>
            <a:endParaRPr dirty="0"/>
          </a:p>
        </p:txBody>
      </p:sp>
      <p:sp>
        <p:nvSpPr>
          <p:cNvPr id="1134" name="Google Shape;1134;p50"/>
          <p:cNvSpPr txBox="1">
            <a:spLocks noGrp="1"/>
          </p:cNvSpPr>
          <p:nvPr>
            <p:ph type="subTitle" idx="4"/>
          </p:nvPr>
        </p:nvSpPr>
        <p:spPr>
          <a:xfrm>
            <a:off x="5135199" y="1458689"/>
            <a:ext cx="3084330" cy="7321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Support Vector Regressor (SVR)</a:t>
            </a:r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72"/>
          <p:cNvSpPr/>
          <p:nvPr/>
        </p:nvSpPr>
        <p:spPr>
          <a:xfrm>
            <a:off x="4572000" y="1800275"/>
            <a:ext cx="1251900" cy="12519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6" name="Google Shape;2066;p72"/>
          <p:cNvSpPr/>
          <p:nvPr/>
        </p:nvSpPr>
        <p:spPr>
          <a:xfrm>
            <a:off x="7898925" y="447375"/>
            <a:ext cx="225300" cy="2253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p72"/>
          <p:cNvSpPr/>
          <p:nvPr/>
        </p:nvSpPr>
        <p:spPr>
          <a:xfrm>
            <a:off x="8070292" y="865509"/>
            <a:ext cx="353700" cy="3537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72"/>
          <p:cNvSpPr/>
          <p:nvPr/>
        </p:nvSpPr>
        <p:spPr>
          <a:xfrm>
            <a:off x="7306950" y="737225"/>
            <a:ext cx="741300" cy="741300"/>
          </a:xfrm>
          <a:prstGeom prst="ellipse">
            <a:avLst/>
          </a:prstGeom>
          <a:gradFill>
            <a:gsLst>
              <a:gs pos="0">
                <a:schemeClr val="accent4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72"/>
          <p:cNvSpPr txBox="1">
            <a:spLocks noGrp="1"/>
          </p:cNvSpPr>
          <p:nvPr>
            <p:ph type="title"/>
          </p:nvPr>
        </p:nvSpPr>
        <p:spPr>
          <a:xfrm>
            <a:off x="4418325" y="3091165"/>
            <a:ext cx="4005600" cy="7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Training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71" name="Google Shape;2071;p72"/>
          <p:cNvSpPr txBox="1">
            <a:spLocks noGrp="1"/>
          </p:cNvSpPr>
          <p:nvPr>
            <p:ph type="title" idx="2"/>
          </p:nvPr>
        </p:nvSpPr>
        <p:spPr>
          <a:xfrm>
            <a:off x="4614575" y="2066375"/>
            <a:ext cx="12093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072" name="Google Shape;2072;p72"/>
          <p:cNvGrpSpPr/>
          <p:nvPr/>
        </p:nvGrpSpPr>
        <p:grpSpPr>
          <a:xfrm>
            <a:off x="-3220704" y="1952302"/>
            <a:ext cx="7487938" cy="2651004"/>
            <a:chOff x="-3043306" y="2164575"/>
            <a:chExt cx="5505432" cy="1949124"/>
          </a:xfrm>
        </p:grpSpPr>
        <p:sp>
          <p:nvSpPr>
            <p:cNvPr id="2073" name="Google Shape;2073;p72"/>
            <p:cNvSpPr/>
            <p:nvPr/>
          </p:nvSpPr>
          <p:spPr>
            <a:xfrm>
              <a:off x="-1632339" y="3072817"/>
              <a:ext cx="3140013" cy="65899"/>
            </a:xfrm>
            <a:custGeom>
              <a:avLst/>
              <a:gdLst/>
              <a:ahLst/>
              <a:cxnLst/>
              <a:rect l="l" t="t" r="r" b="b"/>
              <a:pathLst>
                <a:path w="45552" h="956" extrusionOk="0">
                  <a:moveTo>
                    <a:pt x="0" y="1"/>
                  </a:moveTo>
                  <a:lnTo>
                    <a:pt x="45552" y="1"/>
                  </a:lnTo>
                  <a:lnTo>
                    <a:pt x="43445" y="956"/>
                  </a:lnTo>
                  <a:lnTo>
                    <a:pt x="2367" y="956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72"/>
            <p:cNvSpPr/>
            <p:nvPr/>
          </p:nvSpPr>
          <p:spPr>
            <a:xfrm>
              <a:off x="1323942" y="3296017"/>
              <a:ext cx="82926" cy="767977"/>
            </a:xfrm>
            <a:custGeom>
              <a:avLst/>
              <a:gdLst/>
              <a:ahLst/>
              <a:cxnLst/>
              <a:rect l="l" t="t" r="r" b="b"/>
              <a:pathLst>
                <a:path w="1203" h="11141" extrusionOk="0">
                  <a:moveTo>
                    <a:pt x="1203" y="1"/>
                  </a:moveTo>
                  <a:lnTo>
                    <a:pt x="312" y="39"/>
                  </a:lnTo>
                  <a:lnTo>
                    <a:pt x="0" y="11141"/>
                  </a:lnTo>
                  <a:lnTo>
                    <a:pt x="722" y="11141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72"/>
            <p:cNvSpPr/>
            <p:nvPr/>
          </p:nvSpPr>
          <p:spPr>
            <a:xfrm>
              <a:off x="1292578" y="3298637"/>
              <a:ext cx="52871" cy="765358"/>
            </a:xfrm>
            <a:custGeom>
              <a:avLst/>
              <a:gdLst/>
              <a:ahLst/>
              <a:cxnLst/>
              <a:rect l="l" t="t" r="r" b="b"/>
              <a:pathLst>
                <a:path w="767" h="11103" extrusionOk="0">
                  <a:moveTo>
                    <a:pt x="767" y="1"/>
                  </a:moveTo>
                  <a:lnTo>
                    <a:pt x="52" y="354"/>
                  </a:lnTo>
                  <a:lnTo>
                    <a:pt x="0" y="11103"/>
                  </a:lnTo>
                  <a:lnTo>
                    <a:pt x="455" y="11103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72"/>
            <p:cNvSpPr/>
            <p:nvPr/>
          </p:nvSpPr>
          <p:spPr>
            <a:xfrm>
              <a:off x="-1635372" y="3029597"/>
              <a:ext cx="3143046" cy="43290"/>
            </a:xfrm>
            <a:custGeom>
              <a:avLst/>
              <a:gdLst/>
              <a:ahLst/>
              <a:cxnLst/>
              <a:rect l="l" t="t" r="r" b="b"/>
              <a:pathLst>
                <a:path w="45596" h="628" extrusionOk="0">
                  <a:moveTo>
                    <a:pt x="44" y="628"/>
                  </a:moveTo>
                  <a:lnTo>
                    <a:pt x="0" y="1"/>
                  </a:lnTo>
                  <a:lnTo>
                    <a:pt x="45596" y="1"/>
                  </a:lnTo>
                  <a:lnTo>
                    <a:pt x="45596" y="628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72"/>
            <p:cNvSpPr/>
            <p:nvPr/>
          </p:nvSpPr>
          <p:spPr>
            <a:xfrm>
              <a:off x="-1632339" y="3072817"/>
              <a:ext cx="3140013" cy="92921"/>
            </a:xfrm>
            <a:custGeom>
              <a:avLst/>
              <a:gdLst/>
              <a:ahLst/>
              <a:cxnLst/>
              <a:rect l="l" t="t" r="r" b="b"/>
              <a:pathLst>
                <a:path w="45552" h="1348" extrusionOk="0">
                  <a:moveTo>
                    <a:pt x="0" y="1"/>
                  </a:moveTo>
                  <a:lnTo>
                    <a:pt x="697" y="304"/>
                  </a:lnTo>
                  <a:lnTo>
                    <a:pt x="805" y="1347"/>
                  </a:lnTo>
                  <a:lnTo>
                    <a:pt x="6035" y="1347"/>
                  </a:lnTo>
                  <a:lnTo>
                    <a:pt x="6067" y="1101"/>
                  </a:lnTo>
                  <a:lnTo>
                    <a:pt x="14297" y="956"/>
                  </a:lnTo>
                  <a:lnTo>
                    <a:pt x="14372" y="1271"/>
                  </a:lnTo>
                  <a:lnTo>
                    <a:pt x="44368" y="1209"/>
                  </a:lnTo>
                  <a:lnTo>
                    <a:pt x="44451" y="500"/>
                  </a:lnTo>
                  <a:lnTo>
                    <a:pt x="45552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72"/>
            <p:cNvSpPr/>
            <p:nvPr/>
          </p:nvSpPr>
          <p:spPr>
            <a:xfrm>
              <a:off x="1334420" y="3490473"/>
              <a:ext cx="64176" cy="197629"/>
            </a:xfrm>
            <a:custGeom>
              <a:avLst/>
              <a:gdLst/>
              <a:ahLst/>
              <a:cxnLst/>
              <a:rect l="l" t="t" r="r" b="b"/>
              <a:pathLst>
                <a:path w="931" h="2867" extrusionOk="0">
                  <a:moveTo>
                    <a:pt x="931" y="0"/>
                  </a:moveTo>
                  <a:lnTo>
                    <a:pt x="70" y="330"/>
                  </a:lnTo>
                  <a:lnTo>
                    <a:pt x="0" y="2867"/>
                  </a:lnTo>
                  <a:lnTo>
                    <a:pt x="829" y="22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72"/>
            <p:cNvSpPr/>
            <p:nvPr/>
          </p:nvSpPr>
          <p:spPr>
            <a:xfrm>
              <a:off x="1482692" y="3848917"/>
              <a:ext cx="16613" cy="20128"/>
            </a:xfrm>
            <a:custGeom>
              <a:avLst/>
              <a:gdLst/>
              <a:ahLst/>
              <a:cxnLst/>
              <a:rect l="l" t="t" r="r" b="b"/>
              <a:pathLst>
                <a:path w="241" h="292" extrusionOk="0">
                  <a:moveTo>
                    <a:pt x="0" y="0"/>
                  </a:moveTo>
                  <a:lnTo>
                    <a:pt x="0" y="292"/>
                  </a:lnTo>
                  <a:lnTo>
                    <a:pt x="216" y="292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42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72"/>
            <p:cNvSpPr/>
            <p:nvPr/>
          </p:nvSpPr>
          <p:spPr>
            <a:xfrm>
              <a:off x="1430373" y="4036411"/>
              <a:ext cx="8754" cy="27573"/>
            </a:xfrm>
            <a:custGeom>
              <a:avLst/>
              <a:gdLst/>
              <a:ahLst/>
              <a:cxnLst/>
              <a:rect l="l" t="t" r="r" b="b"/>
              <a:pathLst>
                <a:path w="127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14" y="400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72"/>
            <p:cNvSpPr/>
            <p:nvPr/>
          </p:nvSpPr>
          <p:spPr>
            <a:xfrm>
              <a:off x="1468768" y="4036411"/>
              <a:ext cx="7514" cy="27573"/>
            </a:xfrm>
            <a:custGeom>
              <a:avLst/>
              <a:gdLst/>
              <a:ahLst/>
              <a:cxnLst/>
              <a:rect l="l" t="t" r="r" b="b"/>
              <a:pathLst>
                <a:path w="109" h="400" extrusionOk="0">
                  <a:moveTo>
                    <a:pt x="1" y="1"/>
                  </a:moveTo>
                  <a:lnTo>
                    <a:pt x="1" y="400"/>
                  </a:lnTo>
                  <a:lnTo>
                    <a:pt x="95" y="40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72"/>
            <p:cNvSpPr/>
            <p:nvPr/>
          </p:nvSpPr>
          <p:spPr>
            <a:xfrm>
              <a:off x="-3001878" y="2324151"/>
              <a:ext cx="5417819" cy="477909"/>
            </a:xfrm>
            <a:custGeom>
              <a:avLst/>
              <a:gdLst/>
              <a:ahLst/>
              <a:cxnLst/>
              <a:rect l="l" t="t" r="r" b="b"/>
              <a:pathLst>
                <a:path w="78596" h="6933" extrusionOk="0">
                  <a:moveTo>
                    <a:pt x="1" y="165"/>
                  </a:moveTo>
                  <a:lnTo>
                    <a:pt x="348" y="6933"/>
                  </a:lnTo>
                  <a:lnTo>
                    <a:pt x="78266" y="6933"/>
                  </a:lnTo>
                  <a:lnTo>
                    <a:pt x="78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72"/>
            <p:cNvSpPr/>
            <p:nvPr/>
          </p:nvSpPr>
          <p:spPr>
            <a:xfrm>
              <a:off x="-2292500" y="2962940"/>
              <a:ext cx="254292" cy="1124082"/>
            </a:xfrm>
            <a:custGeom>
              <a:avLst/>
              <a:gdLst/>
              <a:ahLst/>
              <a:cxnLst/>
              <a:rect l="l" t="t" r="r" b="b"/>
              <a:pathLst>
                <a:path w="3689" h="16307" extrusionOk="0">
                  <a:moveTo>
                    <a:pt x="1" y="1"/>
                  </a:moveTo>
                  <a:lnTo>
                    <a:pt x="1014" y="16307"/>
                  </a:lnTo>
                  <a:lnTo>
                    <a:pt x="3688" y="16307"/>
                  </a:lnTo>
                  <a:lnTo>
                    <a:pt x="368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72"/>
            <p:cNvSpPr/>
            <p:nvPr/>
          </p:nvSpPr>
          <p:spPr>
            <a:xfrm>
              <a:off x="-2038279" y="2962940"/>
              <a:ext cx="284415" cy="1124082"/>
            </a:xfrm>
            <a:custGeom>
              <a:avLst/>
              <a:gdLst/>
              <a:ahLst/>
              <a:cxnLst/>
              <a:rect l="l" t="t" r="r" b="b"/>
              <a:pathLst>
                <a:path w="4126" h="16307" extrusionOk="0">
                  <a:moveTo>
                    <a:pt x="0" y="16307"/>
                  </a:moveTo>
                  <a:lnTo>
                    <a:pt x="3999" y="16307"/>
                  </a:lnTo>
                  <a:lnTo>
                    <a:pt x="4125" y="162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72"/>
            <p:cNvSpPr/>
            <p:nvPr/>
          </p:nvSpPr>
          <p:spPr>
            <a:xfrm>
              <a:off x="-2016428" y="3449114"/>
              <a:ext cx="156546" cy="637901"/>
            </a:xfrm>
            <a:custGeom>
              <a:avLst/>
              <a:gdLst/>
              <a:ahLst/>
              <a:cxnLst/>
              <a:rect l="l" t="t" r="r" b="b"/>
              <a:pathLst>
                <a:path w="2271" h="9254" extrusionOk="0">
                  <a:moveTo>
                    <a:pt x="145" y="9254"/>
                  </a:moveTo>
                  <a:lnTo>
                    <a:pt x="1" y="1"/>
                  </a:lnTo>
                  <a:lnTo>
                    <a:pt x="2270" y="1"/>
                  </a:lnTo>
                  <a:lnTo>
                    <a:pt x="2012" y="925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72"/>
            <p:cNvSpPr/>
            <p:nvPr/>
          </p:nvSpPr>
          <p:spPr>
            <a:xfrm>
              <a:off x="-1877737" y="3449114"/>
              <a:ext cx="187496" cy="637901"/>
            </a:xfrm>
            <a:custGeom>
              <a:avLst/>
              <a:gdLst/>
              <a:ahLst/>
              <a:cxnLst/>
              <a:rect l="l" t="t" r="r" b="b"/>
              <a:pathLst>
                <a:path w="2720" h="9254" extrusionOk="0">
                  <a:moveTo>
                    <a:pt x="0" y="9254"/>
                  </a:moveTo>
                  <a:lnTo>
                    <a:pt x="2460" y="9254"/>
                  </a:lnTo>
                  <a:lnTo>
                    <a:pt x="2719" y="2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72"/>
            <p:cNvSpPr/>
            <p:nvPr/>
          </p:nvSpPr>
          <p:spPr>
            <a:xfrm>
              <a:off x="-1868224" y="3736421"/>
              <a:ext cx="79893" cy="154409"/>
            </a:xfrm>
            <a:custGeom>
              <a:avLst/>
              <a:gdLst/>
              <a:ahLst/>
              <a:cxnLst/>
              <a:rect l="l" t="t" r="r" b="b"/>
              <a:pathLst>
                <a:path w="1159" h="2240" extrusionOk="0">
                  <a:moveTo>
                    <a:pt x="0" y="2239"/>
                  </a:moveTo>
                  <a:lnTo>
                    <a:pt x="0" y="0"/>
                  </a:lnTo>
                  <a:lnTo>
                    <a:pt x="1159" y="76"/>
                  </a:lnTo>
                  <a:lnTo>
                    <a:pt x="1115" y="2239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72"/>
            <p:cNvSpPr/>
            <p:nvPr/>
          </p:nvSpPr>
          <p:spPr>
            <a:xfrm>
              <a:off x="-1784127" y="3476136"/>
              <a:ext cx="82168" cy="574828"/>
            </a:xfrm>
            <a:custGeom>
              <a:avLst/>
              <a:gdLst/>
              <a:ahLst/>
              <a:cxnLst/>
              <a:rect l="l" t="t" r="r" b="b"/>
              <a:pathLst>
                <a:path w="1192" h="8339" extrusionOk="0">
                  <a:moveTo>
                    <a:pt x="1" y="8338"/>
                  </a:moveTo>
                  <a:lnTo>
                    <a:pt x="173" y="0"/>
                  </a:lnTo>
                  <a:lnTo>
                    <a:pt x="1191" y="95"/>
                  </a:lnTo>
                  <a:lnTo>
                    <a:pt x="970" y="8338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72"/>
            <p:cNvSpPr/>
            <p:nvPr/>
          </p:nvSpPr>
          <p:spPr>
            <a:xfrm>
              <a:off x="-1768825" y="3644811"/>
              <a:ext cx="117806" cy="404772"/>
            </a:xfrm>
            <a:custGeom>
              <a:avLst/>
              <a:gdLst/>
              <a:ahLst/>
              <a:cxnLst/>
              <a:rect l="l" t="t" r="r" b="b"/>
              <a:pathLst>
                <a:path w="1709" h="5872" extrusionOk="0">
                  <a:moveTo>
                    <a:pt x="90" y="1"/>
                  </a:moveTo>
                  <a:lnTo>
                    <a:pt x="1" y="52"/>
                  </a:lnTo>
                  <a:cubicBezTo>
                    <a:pt x="20" y="77"/>
                    <a:pt x="1601" y="2657"/>
                    <a:pt x="1107" y="4455"/>
                  </a:cubicBezTo>
                  <a:cubicBezTo>
                    <a:pt x="949" y="5042"/>
                    <a:pt x="584" y="5492"/>
                    <a:pt x="20" y="5783"/>
                  </a:cubicBezTo>
                  <a:lnTo>
                    <a:pt x="70" y="5871"/>
                  </a:lnTo>
                  <a:cubicBezTo>
                    <a:pt x="652" y="5562"/>
                    <a:pt x="1039" y="5100"/>
                    <a:pt x="1203" y="4487"/>
                  </a:cubicBezTo>
                  <a:cubicBezTo>
                    <a:pt x="1709" y="2639"/>
                    <a:pt x="102" y="27"/>
                    <a:pt x="90" y="1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72"/>
            <p:cNvSpPr/>
            <p:nvPr/>
          </p:nvSpPr>
          <p:spPr>
            <a:xfrm>
              <a:off x="-1746077" y="3644811"/>
              <a:ext cx="122976" cy="404772"/>
            </a:xfrm>
            <a:custGeom>
              <a:avLst/>
              <a:gdLst/>
              <a:ahLst/>
              <a:cxnLst/>
              <a:rect l="l" t="t" r="r" b="b"/>
              <a:pathLst>
                <a:path w="1784" h="5872" extrusionOk="0">
                  <a:moveTo>
                    <a:pt x="88" y="1"/>
                  </a:moveTo>
                  <a:lnTo>
                    <a:pt x="0" y="52"/>
                  </a:lnTo>
                  <a:cubicBezTo>
                    <a:pt x="18" y="77"/>
                    <a:pt x="1676" y="2715"/>
                    <a:pt x="1183" y="4511"/>
                  </a:cubicBezTo>
                  <a:cubicBezTo>
                    <a:pt x="1031" y="5074"/>
                    <a:pt x="671" y="5504"/>
                    <a:pt x="120" y="5783"/>
                  </a:cubicBezTo>
                  <a:lnTo>
                    <a:pt x="164" y="5871"/>
                  </a:lnTo>
                  <a:cubicBezTo>
                    <a:pt x="739" y="5580"/>
                    <a:pt x="1119" y="5132"/>
                    <a:pt x="1284" y="4537"/>
                  </a:cubicBezTo>
                  <a:cubicBezTo>
                    <a:pt x="1784" y="2703"/>
                    <a:pt x="158" y="109"/>
                    <a:pt x="88" y="1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72"/>
            <p:cNvSpPr/>
            <p:nvPr/>
          </p:nvSpPr>
          <p:spPr>
            <a:xfrm>
              <a:off x="-1726983" y="3651015"/>
              <a:ext cx="121804" cy="402979"/>
            </a:xfrm>
            <a:custGeom>
              <a:avLst/>
              <a:gdLst/>
              <a:ahLst/>
              <a:cxnLst/>
              <a:rect l="l" t="t" r="r" b="b"/>
              <a:pathLst>
                <a:path w="1767" h="5846" extrusionOk="0">
                  <a:moveTo>
                    <a:pt x="83" y="0"/>
                  </a:moveTo>
                  <a:lnTo>
                    <a:pt x="1" y="50"/>
                  </a:lnTo>
                  <a:cubicBezTo>
                    <a:pt x="15" y="76"/>
                    <a:pt x="1659" y="2739"/>
                    <a:pt x="1133" y="4511"/>
                  </a:cubicBezTo>
                  <a:cubicBezTo>
                    <a:pt x="963" y="5072"/>
                    <a:pt x="590" y="5490"/>
                    <a:pt x="21" y="5756"/>
                  </a:cubicBezTo>
                  <a:lnTo>
                    <a:pt x="65" y="5845"/>
                  </a:lnTo>
                  <a:cubicBezTo>
                    <a:pt x="660" y="5566"/>
                    <a:pt x="1051" y="5130"/>
                    <a:pt x="1229" y="4535"/>
                  </a:cubicBezTo>
                  <a:cubicBezTo>
                    <a:pt x="1766" y="2719"/>
                    <a:pt x="153" y="108"/>
                    <a:pt x="83" y="0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72"/>
            <p:cNvSpPr/>
            <p:nvPr/>
          </p:nvSpPr>
          <p:spPr>
            <a:xfrm>
              <a:off x="-2351299" y="4072187"/>
              <a:ext cx="537260" cy="41497"/>
            </a:xfrm>
            <a:custGeom>
              <a:avLst/>
              <a:gdLst/>
              <a:ahLst/>
              <a:cxnLst/>
              <a:rect l="l" t="t" r="r" b="b"/>
              <a:pathLst>
                <a:path w="7794" h="602" extrusionOk="0">
                  <a:moveTo>
                    <a:pt x="1" y="602"/>
                  </a:moveTo>
                  <a:lnTo>
                    <a:pt x="1" y="1"/>
                  </a:lnTo>
                  <a:lnTo>
                    <a:pt x="7793" y="1"/>
                  </a:lnTo>
                  <a:lnTo>
                    <a:pt x="7793" y="6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72"/>
            <p:cNvSpPr/>
            <p:nvPr/>
          </p:nvSpPr>
          <p:spPr>
            <a:xfrm>
              <a:off x="-1814113" y="4072187"/>
              <a:ext cx="283864" cy="41497"/>
            </a:xfrm>
            <a:custGeom>
              <a:avLst/>
              <a:gdLst/>
              <a:ahLst/>
              <a:cxnLst/>
              <a:rect l="l" t="t" r="r" b="b"/>
              <a:pathLst>
                <a:path w="4118" h="602" extrusionOk="0">
                  <a:moveTo>
                    <a:pt x="4117" y="602"/>
                  </a:moveTo>
                  <a:lnTo>
                    <a:pt x="0" y="602"/>
                  </a:lnTo>
                  <a:lnTo>
                    <a:pt x="0" y="1"/>
                  </a:lnTo>
                  <a:lnTo>
                    <a:pt x="3979" y="153"/>
                  </a:lnTo>
                  <a:close/>
                </a:path>
              </a:pathLst>
            </a:custGeom>
            <a:gradFill>
              <a:gsLst>
                <a:gs pos="0">
                  <a:schemeClr val="lt2">
                    <a:alpha val="28700"/>
                  </a:schemeClr>
                </a:gs>
                <a:gs pos="100000">
                  <a:schemeClr val="accent1">
                    <a:alpha val="2870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72"/>
            <p:cNvSpPr/>
            <p:nvPr/>
          </p:nvSpPr>
          <p:spPr>
            <a:xfrm>
              <a:off x="-2190136" y="3245284"/>
              <a:ext cx="57559" cy="191770"/>
            </a:xfrm>
            <a:custGeom>
              <a:avLst/>
              <a:gdLst/>
              <a:ahLst/>
              <a:cxnLst/>
              <a:rect l="l" t="t" r="r" b="b"/>
              <a:pathLst>
                <a:path w="835" h="2782" extrusionOk="0">
                  <a:moveTo>
                    <a:pt x="1" y="1"/>
                  </a:moveTo>
                  <a:lnTo>
                    <a:pt x="1" y="556"/>
                  </a:lnTo>
                  <a:lnTo>
                    <a:pt x="277" y="556"/>
                  </a:lnTo>
                  <a:lnTo>
                    <a:pt x="277" y="2782"/>
                  </a:lnTo>
                  <a:lnTo>
                    <a:pt x="834" y="2782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72"/>
            <p:cNvSpPr/>
            <p:nvPr/>
          </p:nvSpPr>
          <p:spPr>
            <a:xfrm>
              <a:off x="1598222" y="2962940"/>
              <a:ext cx="254292" cy="1124082"/>
            </a:xfrm>
            <a:custGeom>
              <a:avLst/>
              <a:gdLst/>
              <a:ahLst/>
              <a:cxnLst/>
              <a:rect l="l" t="t" r="r" b="b"/>
              <a:pathLst>
                <a:path w="3689" h="16307" extrusionOk="0">
                  <a:moveTo>
                    <a:pt x="3688" y="1"/>
                  </a:moveTo>
                  <a:lnTo>
                    <a:pt x="2677" y="16307"/>
                  </a:lnTo>
                  <a:lnTo>
                    <a:pt x="0" y="1630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72"/>
            <p:cNvSpPr/>
            <p:nvPr/>
          </p:nvSpPr>
          <p:spPr>
            <a:xfrm>
              <a:off x="1314016" y="2962940"/>
              <a:ext cx="284278" cy="1124082"/>
            </a:xfrm>
            <a:custGeom>
              <a:avLst/>
              <a:gdLst/>
              <a:ahLst/>
              <a:cxnLst/>
              <a:rect l="l" t="t" r="r" b="b"/>
              <a:pathLst>
                <a:path w="4124" h="16307" extrusionOk="0">
                  <a:moveTo>
                    <a:pt x="4123" y="16307"/>
                  </a:moveTo>
                  <a:lnTo>
                    <a:pt x="126" y="16307"/>
                  </a:lnTo>
                  <a:lnTo>
                    <a:pt x="0" y="1627"/>
                  </a:lnTo>
                  <a:lnTo>
                    <a:pt x="412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72"/>
            <p:cNvSpPr/>
            <p:nvPr/>
          </p:nvSpPr>
          <p:spPr>
            <a:xfrm>
              <a:off x="1419895" y="3449114"/>
              <a:ext cx="156615" cy="637901"/>
            </a:xfrm>
            <a:custGeom>
              <a:avLst/>
              <a:gdLst/>
              <a:ahLst/>
              <a:cxnLst/>
              <a:rect l="l" t="t" r="r" b="b"/>
              <a:pathLst>
                <a:path w="2272" h="9254" extrusionOk="0">
                  <a:moveTo>
                    <a:pt x="2120" y="9254"/>
                  </a:moveTo>
                  <a:lnTo>
                    <a:pt x="2272" y="1"/>
                  </a:lnTo>
                  <a:lnTo>
                    <a:pt x="1" y="1"/>
                  </a:lnTo>
                  <a:lnTo>
                    <a:pt x="254" y="9254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72"/>
            <p:cNvSpPr/>
            <p:nvPr/>
          </p:nvSpPr>
          <p:spPr>
            <a:xfrm>
              <a:off x="1250254" y="3449114"/>
              <a:ext cx="187221" cy="637901"/>
            </a:xfrm>
            <a:custGeom>
              <a:avLst/>
              <a:gdLst/>
              <a:ahLst/>
              <a:cxnLst/>
              <a:rect l="l" t="t" r="r" b="b"/>
              <a:pathLst>
                <a:path w="2716" h="9254" extrusionOk="0">
                  <a:moveTo>
                    <a:pt x="2715" y="9254"/>
                  </a:moveTo>
                  <a:lnTo>
                    <a:pt x="254" y="9254"/>
                  </a:lnTo>
                  <a:lnTo>
                    <a:pt x="1" y="297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72"/>
            <p:cNvSpPr/>
            <p:nvPr/>
          </p:nvSpPr>
          <p:spPr>
            <a:xfrm>
              <a:off x="1348413" y="3736421"/>
              <a:ext cx="79824" cy="154409"/>
            </a:xfrm>
            <a:custGeom>
              <a:avLst/>
              <a:gdLst/>
              <a:ahLst/>
              <a:cxnLst/>
              <a:rect l="l" t="t" r="r" b="b"/>
              <a:pathLst>
                <a:path w="1158" h="2240" extrusionOk="0">
                  <a:moveTo>
                    <a:pt x="1158" y="2239"/>
                  </a:moveTo>
                  <a:lnTo>
                    <a:pt x="1158" y="0"/>
                  </a:lnTo>
                  <a:lnTo>
                    <a:pt x="1" y="76"/>
                  </a:lnTo>
                  <a:lnTo>
                    <a:pt x="45" y="2239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72"/>
            <p:cNvSpPr/>
            <p:nvPr/>
          </p:nvSpPr>
          <p:spPr>
            <a:xfrm>
              <a:off x="1262110" y="3476136"/>
              <a:ext cx="81961" cy="574828"/>
            </a:xfrm>
            <a:custGeom>
              <a:avLst/>
              <a:gdLst/>
              <a:ahLst/>
              <a:cxnLst/>
              <a:rect l="l" t="t" r="r" b="b"/>
              <a:pathLst>
                <a:path w="1189" h="8339" extrusionOk="0">
                  <a:moveTo>
                    <a:pt x="1189" y="8338"/>
                  </a:moveTo>
                  <a:lnTo>
                    <a:pt x="1019" y="0"/>
                  </a:lnTo>
                  <a:lnTo>
                    <a:pt x="0" y="95"/>
                  </a:lnTo>
                  <a:lnTo>
                    <a:pt x="222" y="8338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72"/>
            <p:cNvSpPr/>
            <p:nvPr/>
          </p:nvSpPr>
          <p:spPr>
            <a:xfrm>
              <a:off x="1211032" y="3644811"/>
              <a:ext cx="117806" cy="404772"/>
            </a:xfrm>
            <a:custGeom>
              <a:avLst/>
              <a:gdLst/>
              <a:ahLst/>
              <a:cxnLst/>
              <a:rect l="l" t="t" r="r" b="b"/>
              <a:pathLst>
                <a:path w="1709" h="5872" extrusionOk="0">
                  <a:moveTo>
                    <a:pt x="1620" y="1"/>
                  </a:moveTo>
                  <a:cubicBezTo>
                    <a:pt x="1608" y="27"/>
                    <a:pt x="0" y="2639"/>
                    <a:pt x="507" y="4487"/>
                  </a:cubicBezTo>
                  <a:cubicBezTo>
                    <a:pt x="671" y="5100"/>
                    <a:pt x="1057" y="5562"/>
                    <a:pt x="1638" y="5871"/>
                  </a:cubicBezTo>
                  <a:lnTo>
                    <a:pt x="1690" y="5783"/>
                  </a:lnTo>
                  <a:cubicBezTo>
                    <a:pt x="1127" y="5492"/>
                    <a:pt x="759" y="5042"/>
                    <a:pt x="602" y="4455"/>
                  </a:cubicBezTo>
                  <a:cubicBezTo>
                    <a:pt x="108" y="2657"/>
                    <a:pt x="1690" y="77"/>
                    <a:pt x="1708" y="52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72"/>
            <p:cNvSpPr/>
            <p:nvPr/>
          </p:nvSpPr>
          <p:spPr>
            <a:xfrm>
              <a:off x="1182632" y="3644811"/>
              <a:ext cx="123596" cy="404772"/>
            </a:xfrm>
            <a:custGeom>
              <a:avLst/>
              <a:gdLst/>
              <a:ahLst/>
              <a:cxnLst/>
              <a:rect l="l" t="t" r="r" b="b"/>
              <a:pathLst>
                <a:path w="1793" h="5872" extrusionOk="0">
                  <a:moveTo>
                    <a:pt x="1703" y="1"/>
                  </a:moveTo>
                  <a:cubicBezTo>
                    <a:pt x="1633" y="109"/>
                    <a:pt x="1" y="2703"/>
                    <a:pt x="508" y="4537"/>
                  </a:cubicBezTo>
                  <a:cubicBezTo>
                    <a:pt x="672" y="5132"/>
                    <a:pt x="1045" y="5580"/>
                    <a:pt x="1621" y="5871"/>
                  </a:cubicBezTo>
                  <a:lnTo>
                    <a:pt x="1671" y="5783"/>
                  </a:lnTo>
                  <a:cubicBezTo>
                    <a:pt x="1121" y="5504"/>
                    <a:pt x="760" y="5074"/>
                    <a:pt x="602" y="4511"/>
                  </a:cubicBezTo>
                  <a:cubicBezTo>
                    <a:pt x="109" y="2715"/>
                    <a:pt x="1773" y="77"/>
                    <a:pt x="1792" y="52"/>
                  </a:cubicBezTo>
                  <a:lnTo>
                    <a:pt x="1703" y="1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72"/>
            <p:cNvSpPr/>
            <p:nvPr/>
          </p:nvSpPr>
          <p:spPr>
            <a:xfrm>
              <a:off x="1165261" y="3651015"/>
              <a:ext cx="121735" cy="402979"/>
            </a:xfrm>
            <a:custGeom>
              <a:avLst/>
              <a:gdLst/>
              <a:ahLst/>
              <a:cxnLst/>
              <a:rect l="l" t="t" r="r" b="b"/>
              <a:pathLst>
                <a:path w="1766" h="5846" extrusionOk="0">
                  <a:moveTo>
                    <a:pt x="1683" y="0"/>
                  </a:moveTo>
                  <a:cubicBezTo>
                    <a:pt x="1613" y="108"/>
                    <a:pt x="1" y="2719"/>
                    <a:pt x="538" y="4535"/>
                  </a:cubicBezTo>
                  <a:cubicBezTo>
                    <a:pt x="716" y="5130"/>
                    <a:pt x="1108" y="5566"/>
                    <a:pt x="1703" y="5845"/>
                  </a:cubicBezTo>
                  <a:lnTo>
                    <a:pt x="1747" y="5756"/>
                  </a:lnTo>
                  <a:cubicBezTo>
                    <a:pt x="1178" y="5490"/>
                    <a:pt x="804" y="5072"/>
                    <a:pt x="633" y="4511"/>
                  </a:cubicBezTo>
                  <a:cubicBezTo>
                    <a:pt x="109" y="2739"/>
                    <a:pt x="1747" y="76"/>
                    <a:pt x="1765" y="50"/>
                  </a:cubicBezTo>
                  <a:lnTo>
                    <a:pt x="1683" y="0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72"/>
            <p:cNvSpPr/>
            <p:nvPr/>
          </p:nvSpPr>
          <p:spPr>
            <a:xfrm>
              <a:off x="1374194" y="4072187"/>
              <a:ext cx="537191" cy="41497"/>
            </a:xfrm>
            <a:custGeom>
              <a:avLst/>
              <a:gdLst/>
              <a:ahLst/>
              <a:cxnLst/>
              <a:rect l="l" t="t" r="r" b="b"/>
              <a:pathLst>
                <a:path w="7793" h="602" extrusionOk="0">
                  <a:moveTo>
                    <a:pt x="7793" y="602"/>
                  </a:moveTo>
                  <a:lnTo>
                    <a:pt x="7793" y="1"/>
                  </a:lnTo>
                  <a:lnTo>
                    <a:pt x="0" y="1"/>
                  </a:lnTo>
                  <a:lnTo>
                    <a:pt x="0" y="6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72"/>
            <p:cNvSpPr/>
            <p:nvPr/>
          </p:nvSpPr>
          <p:spPr>
            <a:xfrm>
              <a:off x="1099914" y="4072187"/>
              <a:ext cx="274351" cy="41497"/>
            </a:xfrm>
            <a:custGeom>
              <a:avLst/>
              <a:gdLst/>
              <a:ahLst/>
              <a:cxnLst/>
              <a:rect l="l" t="t" r="r" b="b"/>
              <a:pathLst>
                <a:path w="3980" h="602" extrusionOk="0">
                  <a:moveTo>
                    <a:pt x="94" y="602"/>
                  </a:moveTo>
                  <a:lnTo>
                    <a:pt x="3979" y="602"/>
                  </a:lnTo>
                  <a:lnTo>
                    <a:pt x="3979" y="1"/>
                  </a:lnTo>
                  <a:lnTo>
                    <a:pt x="0" y="15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72"/>
            <p:cNvSpPr/>
            <p:nvPr/>
          </p:nvSpPr>
          <p:spPr>
            <a:xfrm>
              <a:off x="1650335" y="3245284"/>
              <a:ext cx="134349" cy="191770"/>
            </a:xfrm>
            <a:custGeom>
              <a:avLst/>
              <a:gdLst/>
              <a:ahLst/>
              <a:cxnLst/>
              <a:rect l="l" t="t" r="r" b="b"/>
              <a:pathLst>
                <a:path w="1949" h="2782" extrusionOk="0">
                  <a:moveTo>
                    <a:pt x="1" y="1"/>
                  </a:moveTo>
                  <a:lnTo>
                    <a:pt x="1" y="556"/>
                  </a:lnTo>
                  <a:lnTo>
                    <a:pt x="1115" y="556"/>
                  </a:lnTo>
                  <a:cubicBezTo>
                    <a:pt x="1153" y="556"/>
                    <a:pt x="1189" y="564"/>
                    <a:pt x="1223" y="577"/>
                  </a:cubicBezTo>
                  <a:cubicBezTo>
                    <a:pt x="1256" y="593"/>
                    <a:pt x="1286" y="612"/>
                    <a:pt x="1311" y="638"/>
                  </a:cubicBezTo>
                  <a:cubicBezTo>
                    <a:pt x="1336" y="662"/>
                    <a:pt x="1356" y="691"/>
                    <a:pt x="1370" y="725"/>
                  </a:cubicBezTo>
                  <a:cubicBezTo>
                    <a:pt x="1385" y="758"/>
                    <a:pt x="1391" y="794"/>
                    <a:pt x="1391" y="834"/>
                  </a:cubicBezTo>
                  <a:cubicBezTo>
                    <a:pt x="1391" y="872"/>
                    <a:pt x="1385" y="910"/>
                    <a:pt x="1370" y="945"/>
                  </a:cubicBezTo>
                  <a:cubicBezTo>
                    <a:pt x="1356" y="978"/>
                    <a:pt x="1336" y="1007"/>
                    <a:pt x="1311" y="1033"/>
                  </a:cubicBezTo>
                  <a:cubicBezTo>
                    <a:pt x="1286" y="1059"/>
                    <a:pt x="1256" y="1077"/>
                    <a:pt x="1223" y="1092"/>
                  </a:cubicBezTo>
                  <a:cubicBezTo>
                    <a:pt x="1189" y="1106"/>
                    <a:pt x="1153" y="1113"/>
                    <a:pt x="1115" y="1113"/>
                  </a:cubicBezTo>
                  <a:lnTo>
                    <a:pt x="356" y="1113"/>
                  </a:lnTo>
                  <a:lnTo>
                    <a:pt x="356" y="1669"/>
                  </a:lnTo>
                  <a:lnTo>
                    <a:pt x="1115" y="1669"/>
                  </a:lnTo>
                  <a:cubicBezTo>
                    <a:pt x="1153" y="1669"/>
                    <a:pt x="1189" y="1677"/>
                    <a:pt x="1223" y="1692"/>
                  </a:cubicBezTo>
                  <a:cubicBezTo>
                    <a:pt x="1256" y="1705"/>
                    <a:pt x="1286" y="1725"/>
                    <a:pt x="1311" y="1751"/>
                  </a:cubicBezTo>
                  <a:cubicBezTo>
                    <a:pt x="1336" y="1775"/>
                    <a:pt x="1356" y="1804"/>
                    <a:pt x="1370" y="1839"/>
                  </a:cubicBezTo>
                  <a:cubicBezTo>
                    <a:pt x="1385" y="1872"/>
                    <a:pt x="1391" y="1909"/>
                    <a:pt x="1391" y="1947"/>
                  </a:cubicBezTo>
                  <a:cubicBezTo>
                    <a:pt x="1391" y="1986"/>
                    <a:pt x="1385" y="2023"/>
                    <a:pt x="1370" y="2056"/>
                  </a:cubicBezTo>
                  <a:cubicBezTo>
                    <a:pt x="1356" y="2089"/>
                    <a:pt x="1336" y="2118"/>
                    <a:pt x="1311" y="2144"/>
                  </a:cubicBezTo>
                  <a:cubicBezTo>
                    <a:pt x="1286" y="2170"/>
                    <a:pt x="1256" y="2188"/>
                    <a:pt x="1223" y="2203"/>
                  </a:cubicBezTo>
                  <a:cubicBezTo>
                    <a:pt x="1189" y="2217"/>
                    <a:pt x="1153" y="2225"/>
                    <a:pt x="1115" y="2225"/>
                  </a:cubicBezTo>
                  <a:lnTo>
                    <a:pt x="1" y="2225"/>
                  </a:lnTo>
                  <a:lnTo>
                    <a:pt x="1" y="2782"/>
                  </a:lnTo>
                  <a:lnTo>
                    <a:pt x="1115" y="2782"/>
                  </a:lnTo>
                  <a:cubicBezTo>
                    <a:pt x="1229" y="2782"/>
                    <a:pt x="1338" y="2759"/>
                    <a:pt x="1438" y="2715"/>
                  </a:cubicBezTo>
                  <a:cubicBezTo>
                    <a:pt x="1538" y="2671"/>
                    <a:pt x="1626" y="2612"/>
                    <a:pt x="1702" y="2537"/>
                  </a:cubicBezTo>
                  <a:cubicBezTo>
                    <a:pt x="1778" y="2460"/>
                    <a:pt x="1839" y="2372"/>
                    <a:pt x="1883" y="2272"/>
                  </a:cubicBezTo>
                  <a:cubicBezTo>
                    <a:pt x="1927" y="2170"/>
                    <a:pt x="1948" y="2062"/>
                    <a:pt x="1948" y="1947"/>
                  </a:cubicBezTo>
                  <a:cubicBezTo>
                    <a:pt x="1948" y="1845"/>
                    <a:pt x="1930" y="1746"/>
                    <a:pt x="1892" y="1651"/>
                  </a:cubicBezTo>
                  <a:cubicBezTo>
                    <a:pt x="1854" y="1554"/>
                    <a:pt x="1801" y="1467"/>
                    <a:pt x="1733" y="1391"/>
                  </a:cubicBezTo>
                  <a:cubicBezTo>
                    <a:pt x="1801" y="1314"/>
                    <a:pt x="1854" y="1229"/>
                    <a:pt x="1892" y="1133"/>
                  </a:cubicBezTo>
                  <a:cubicBezTo>
                    <a:pt x="1930" y="1036"/>
                    <a:pt x="1948" y="936"/>
                    <a:pt x="1948" y="834"/>
                  </a:cubicBezTo>
                  <a:cubicBezTo>
                    <a:pt x="1948" y="719"/>
                    <a:pt x="1927" y="611"/>
                    <a:pt x="1883" y="511"/>
                  </a:cubicBezTo>
                  <a:cubicBezTo>
                    <a:pt x="1839" y="409"/>
                    <a:pt x="1778" y="321"/>
                    <a:pt x="1702" y="246"/>
                  </a:cubicBezTo>
                  <a:cubicBezTo>
                    <a:pt x="1626" y="171"/>
                    <a:pt x="1538" y="110"/>
                    <a:pt x="1438" y="66"/>
                  </a:cubicBezTo>
                  <a:cubicBezTo>
                    <a:pt x="1338" y="22"/>
                    <a:pt x="1229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72"/>
            <p:cNvSpPr/>
            <p:nvPr/>
          </p:nvSpPr>
          <p:spPr>
            <a:xfrm>
              <a:off x="-3043306" y="2164575"/>
              <a:ext cx="5505432" cy="637488"/>
            </a:xfrm>
            <a:custGeom>
              <a:avLst/>
              <a:gdLst/>
              <a:ahLst/>
              <a:cxnLst/>
              <a:rect l="l" t="t" r="r" b="b"/>
              <a:pathLst>
                <a:path w="79867" h="9248" extrusionOk="0">
                  <a:moveTo>
                    <a:pt x="108" y="6889"/>
                  </a:moveTo>
                  <a:lnTo>
                    <a:pt x="36227" y="6895"/>
                  </a:lnTo>
                  <a:cubicBezTo>
                    <a:pt x="37688" y="6895"/>
                    <a:pt x="39124" y="7318"/>
                    <a:pt x="40414" y="8135"/>
                  </a:cubicBezTo>
                  <a:lnTo>
                    <a:pt x="42186" y="9248"/>
                  </a:lnTo>
                  <a:lnTo>
                    <a:pt x="79197" y="9052"/>
                  </a:lnTo>
                  <a:lnTo>
                    <a:pt x="79866" y="1"/>
                  </a:lnTo>
                  <a:lnTo>
                    <a:pt x="41933" y="994"/>
                  </a:lnTo>
                  <a:lnTo>
                    <a:pt x="41325" y="1765"/>
                  </a:lnTo>
                  <a:cubicBezTo>
                    <a:pt x="39655" y="3910"/>
                    <a:pt x="37314" y="5137"/>
                    <a:pt x="34861" y="5162"/>
                  </a:cubicBezTo>
                  <a:lnTo>
                    <a:pt x="0" y="546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2"/>
            <p:cNvSpPr/>
            <p:nvPr/>
          </p:nvSpPr>
          <p:spPr>
            <a:xfrm>
              <a:off x="-381846" y="2962940"/>
              <a:ext cx="306198" cy="1150759"/>
            </a:xfrm>
            <a:custGeom>
              <a:avLst/>
              <a:gdLst/>
              <a:ahLst/>
              <a:cxnLst/>
              <a:rect l="l" t="t" r="r" b="b"/>
              <a:pathLst>
                <a:path w="4442" h="16694" extrusionOk="0">
                  <a:moveTo>
                    <a:pt x="1" y="1"/>
                  </a:moveTo>
                  <a:lnTo>
                    <a:pt x="4441" y="1"/>
                  </a:lnTo>
                  <a:lnTo>
                    <a:pt x="3746" y="16694"/>
                  </a:lnTo>
                  <a:lnTo>
                    <a:pt x="704" y="166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2"/>
            <p:cNvSpPr/>
            <p:nvPr/>
          </p:nvSpPr>
          <p:spPr>
            <a:xfrm>
              <a:off x="-123627" y="3496195"/>
              <a:ext cx="197078" cy="617497"/>
            </a:xfrm>
            <a:custGeom>
              <a:avLst/>
              <a:gdLst/>
              <a:ahLst/>
              <a:cxnLst/>
              <a:rect l="l" t="t" r="r" b="b"/>
              <a:pathLst>
                <a:path w="2859" h="8958" extrusionOk="0">
                  <a:moveTo>
                    <a:pt x="386" y="1"/>
                  </a:moveTo>
                  <a:lnTo>
                    <a:pt x="2859" y="1"/>
                  </a:lnTo>
                  <a:lnTo>
                    <a:pt x="2353" y="8958"/>
                  </a:lnTo>
                  <a:lnTo>
                    <a:pt x="0" y="895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2"/>
            <p:cNvSpPr/>
            <p:nvPr/>
          </p:nvSpPr>
          <p:spPr>
            <a:xfrm>
              <a:off x="-425756" y="4072187"/>
              <a:ext cx="537191" cy="41497"/>
            </a:xfrm>
            <a:custGeom>
              <a:avLst/>
              <a:gdLst/>
              <a:ahLst/>
              <a:cxnLst/>
              <a:rect l="l" t="t" r="r" b="b"/>
              <a:pathLst>
                <a:path w="7793" h="602" extrusionOk="0">
                  <a:moveTo>
                    <a:pt x="0" y="602"/>
                  </a:moveTo>
                  <a:lnTo>
                    <a:pt x="0" y="1"/>
                  </a:lnTo>
                  <a:lnTo>
                    <a:pt x="7793" y="1"/>
                  </a:lnTo>
                  <a:lnTo>
                    <a:pt x="7793" y="6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2"/>
            <p:cNvSpPr/>
            <p:nvPr/>
          </p:nvSpPr>
          <p:spPr>
            <a:xfrm>
              <a:off x="-2977890" y="2801985"/>
              <a:ext cx="5371151" cy="610604"/>
            </a:xfrm>
            <a:custGeom>
              <a:avLst/>
              <a:gdLst/>
              <a:ahLst/>
              <a:cxnLst/>
              <a:rect l="l" t="t" r="r" b="b"/>
              <a:pathLst>
                <a:path w="77919" h="8858" extrusionOk="0">
                  <a:moveTo>
                    <a:pt x="69860" y="5776"/>
                  </a:moveTo>
                  <a:lnTo>
                    <a:pt x="66386" y="6093"/>
                  </a:lnTo>
                  <a:lnTo>
                    <a:pt x="62307" y="8857"/>
                  </a:lnTo>
                  <a:lnTo>
                    <a:pt x="62307" y="4669"/>
                  </a:lnTo>
                  <a:lnTo>
                    <a:pt x="42008" y="4669"/>
                  </a:lnTo>
                  <a:lnTo>
                    <a:pt x="41945" y="6353"/>
                  </a:lnTo>
                  <a:lnTo>
                    <a:pt x="37865" y="7332"/>
                  </a:lnTo>
                  <a:lnTo>
                    <a:pt x="37758" y="4669"/>
                  </a:lnTo>
                  <a:lnTo>
                    <a:pt x="17756" y="4669"/>
                  </a:lnTo>
                  <a:lnTo>
                    <a:pt x="17712" y="8730"/>
                  </a:lnTo>
                  <a:lnTo>
                    <a:pt x="13631" y="6283"/>
                  </a:lnTo>
                  <a:lnTo>
                    <a:pt x="10172" y="6029"/>
                  </a:lnTo>
                  <a:lnTo>
                    <a:pt x="10172" y="4138"/>
                  </a:lnTo>
                  <a:lnTo>
                    <a:pt x="0" y="1"/>
                  </a:lnTo>
                  <a:lnTo>
                    <a:pt x="77918" y="1"/>
                  </a:lnTo>
                  <a:lnTo>
                    <a:pt x="69992" y="362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4000">
                  <a:schemeClr val="accent5"/>
                </a:gs>
                <a:gs pos="67000">
                  <a:schemeClr val="accent4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2"/>
            <p:cNvSpPr/>
            <p:nvPr/>
          </p:nvSpPr>
          <p:spPr>
            <a:xfrm>
              <a:off x="606706" y="3013053"/>
              <a:ext cx="287380" cy="30675"/>
            </a:xfrm>
            <a:custGeom>
              <a:avLst/>
              <a:gdLst/>
              <a:ahLst/>
              <a:cxnLst/>
              <a:rect l="l" t="t" r="r" b="b"/>
              <a:pathLst>
                <a:path w="4169" h="445" extrusionOk="0">
                  <a:moveTo>
                    <a:pt x="4169" y="1"/>
                  </a:moveTo>
                  <a:lnTo>
                    <a:pt x="362" y="1"/>
                  </a:lnTo>
                  <a:lnTo>
                    <a:pt x="0" y="444"/>
                  </a:lnTo>
                  <a:lnTo>
                    <a:pt x="3316" y="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2"/>
            <p:cNvSpPr/>
            <p:nvPr/>
          </p:nvSpPr>
          <p:spPr>
            <a:xfrm>
              <a:off x="685150" y="2882290"/>
              <a:ext cx="417869" cy="44530"/>
            </a:xfrm>
            <a:custGeom>
              <a:avLst/>
              <a:gdLst/>
              <a:ahLst/>
              <a:cxnLst/>
              <a:rect l="l" t="t" r="r" b="b"/>
              <a:pathLst>
                <a:path w="6062" h="646" extrusionOk="0">
                  <a:moveTo>
                    <a:pt x="6061" y="0"/>
                  </a:moveTo>
                  <a:lnTo>
                    <a:pt x="526" y="0"/>
                  </a:lnTo>
                  <a:lnTo>
                    <a:pt x="1" y="645"/>
                  </a:lnTo>
                  <a:lnTo>
                    <a:pt x="4815" y="6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2"/>
            <p:cNvSpPr/>
            <p:nvPr/>
          </p:nvSpPr>
          <p:spPr>
            <a:xfrm>
              <a:off x="-1188418" y="3013053"/>
              <a:ext cx="286966" cy="30675"/>
            </a:xfrm>
            <a:custGeom>
              <a:avLst/>
              <a:gdLst/>
              <a:ahLst/>
              <a:cxnLst/>
              <a:rect l="l" t="t" r="r" b="b"/>
              <a:pathLst>
                <a:path w="4163" h="445" extrusionOk="0">
                  <a:moveTo>
                    <a:pt x="0" y="1"/>
                  </a:moveTo>
                  <a:lnTo>
                    <a:pt x="3802" y="1"/>
                  </a:lnTo>
                  <a:lnTo>
                    <a:pt x="4163" y="444"/>
                  </a:lnTo>
                  <a:lnTo>
                    <a:pt x="855" y="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2"/>
            <p:cNvSpPr/>
            <p:nvPr/>
          </p:nvSpPr>
          <p:spPr>
            <a:xfrm>
              <a:off x="-1397282" y="2882290"/>
              <a:ext cx="417800" cy="44530"/>
            </a:xfrm>
            <a:custGeom>
              <a:avLst/>
              <a:gdLst/>
              <a:ahLst/>
              <a:cxnLst/>
              <a:rect l="l" t="t" r="r" b="b"/>
              <a:pathLst>
                <a:path w="6061" h="646" extrusionOk="0">
                  <a:moveTo>
                    <a:pt x="0" y="0"/>
                  </a:moveTo>
                  <a:lnTo>
                    <a:pt x="5535" y="0"/>
                  </a:lnTo>
                  <a:lnTo>
                    <a:pt x="6060" y="645"/>
                  </a:lnTo>
                  <a:lnTo>
                    <a:pt x="1246" y="6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2"/>
            <p:cNvSpPr/>
            <p:nvPr/>
          </p:nvSpPr>
          <p:spPr>
            <a:xfrm>
              <a:off x="-3035861" y="2621453"/>
              <a:ext cx="2900611" cy="180603"/>
            </a:xfrm>
            <a:custGeom>
              <a:avLst/>
              <a:gdLst/>
              <a:ahLst/>
              <a:cxnLst/>
              <a:rect l="l" t="t" r="r" b="b"/>
              <a:pathLst>
                <a:path w="42079" h="2620" extrusionOk="0">
                  <a:moveTo>
                    <a:pt x="0" y="261"/>
                  </a:moveTo>
                  <a:lnTo>
                    <a:pt x="733" y="602"/>
                  </a:lnTo>
                  <a:cubicBezTo>
                    <a:pt x="733" y="602"/>
                    <a:pt x="34398" y="387"/>
                    <a:pt x="37074" y="602"/>
                  </a:cubicBezTo>
                  <a:cubicBezTo>
                    <a:pt x="39743" y="812"/>
                    <a:pt x="41375" y="2620"/>
                    <a:pt x="41375" y="2620"/>
                  </a:cubicBezTo>
                  <a:lnTo>
                    <a:pt x="42078" y="2620"/>
                  </a:lnTo>
                  <a:cubicBezTo>
                    <a:pt x="42078" y="2620"/>
                    <a:pt x="39977" y="532"/>
                    <a:pt x="37112" y="261"/>
                  </a:cubicBezTo>
                  <a:cubicBezTo>
                    <a:pt x="34462" y="1"/>
                    <a:pt x="0" y="261"/>
                    <a:pt x="0" y="261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2"/>
            <p:cNvSpPr/>
            <p:nvPr/>
          </p:nvSpPr>
          <p:spPr>
            <a:xfrm>
              <a:off x="-2985334" y="2632896"/>
              <a:ext cx="2801624" cy="169160"/>
            </a:xfrm>
            <a:custGeom>
              <a:avLst/>
              <a:gdLst/>
              <a:ahLst/>
              <a:cxnLst/>
              <a:rect l="l" t="t" r="r" b="b"/>
              <a:pathLst>
                <a:path w="40643" h="2454" extrusionOk="0">
                  <a:moveTo>
                    <a:pt x="26" y="816"/>
                  </a:moveTo>
                  <a:cubicBezTo>
                    <a:pt x="26" y="816"/>
                    <a:pt x="34766" y="436"/>
                    <a:pt x="36847" y="816"/>
                  </a:cubicBezTo>
                  <a:cubicBezTo>
                    <a:pt x="38928" y="1195"/>
                    <a:pt x="39991" y="2454"/>
                    <a:pt x="39991" y="2454"/>
                  </a:cubicBezTo>
                  <a:lnTo>
                    <a:pt x="40642" y="2454"/>
                  </a:lnTo>
                  <a:cubicBezTo>
                    <a:pt x="40642" y="2454"/>
                    <a:pt x="39416" y="480"/>
                    <a:pt x="35936" y="240"/>
                  </a:cubicBezTo>
                  <a:cubicBezTo>
                    <a:pt x="32456" y="0"/>
                    <a:pt x="0" y="436"/>
                    <a:pt x="0" y="436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2"/>
            <p:cNvSpPr/>
            <p:nvPr/>
          </p:nvSpPr>
          <p:spPr>
            <a:xfrm>
              <a:off x="1180081" y="2948533"/>
              <a:ext cx="720827" cy="175295"/>
            </a:xfrm>
            <a:custGeom>
              <a:avLst/>
              <a:gdLst/>
              <a:ahLst/>
              <a:cxnLst/>
              <a:rect l="l" t="t" r="r" b="b"/>
              <a:pathLst>
                <a:path w="10457" h="2543" extrusionOk="0">
                  <a:moveTo>
                    <a:pt x="9672" y="1500"/>
                  </a:moveTo>
                  <a:cubicBezTo>
                    <a:pt x="9672" y="1500"/>
                    <a:pt x="9762" y="627"/>
                    <a:pt x="9844" y="443"/>
                  </a:cubicBezTo>
                  <a:cubicBezTo>
                    <a:pt x="9926" y="266"/>
                    <a:pt x="10457" y="0"/>
                    <a:pt x="10457" y="0"/>
                  </a:cubicBezTo>
                  <a:lnTo>
                    <a:pt x="5561" y="96"/>
                  </a:lnTo>
                  <a:lnTo>
                    <a:pt x="0" y="2543"/>
                  </a:lnTo>
                  <a:lnTo>
                    <a:pt x="1987" y="2543"/>
                  </a:lnTo>
                  <a:lnTo>
                    <a:pt x="1943" y="1836"/>
                  </a:lnTo>
                  <a:lnTo>
                    <a:pt x="6066" y="210"/>
                  </a:lnTo>
                  <a:lnTo>
                    <a:pt x="9754" y="210"/>
                  </a:ln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2"/>
            <p:cNvSpPr/>
            <p:nvPr/>
          </p:nvSpPr>
          <p:spPr>
            <a:xfrm>
              <a:off x="-2340821" y="2948533"/>
              <a:ext cx="720758" cy="175295"/>
            </a:xfrm>
            <a:custGeom>
              <a:avLst/>
              <a:gdLst/>
              <a:ahLst/>
              <a:cxnLst/>
              <a:rect l="l" t="t" r="r" b="b"/>
              <a:pathLst>
                <a:path w="10456" h="2543" extrusionOk="0">
                  <a:moveTo>
                    <a:pt x="784" y="1500"/>
                  </a:moveTo>
                  <a:cubicBezTo>
                    <a:pt x="784" y="1500"/>
                    <a:pt x="696" y="627"/>
                    <a:pt x="614" y="443"/>
                  </a:cubicBezTo>
                  <a:cubicBezTo>
                    <a:pt x="524" y="266"/>
                    <a:pt x="1" y="0"/>
                    <a:pt x="1" y="0"/>
                  </a:cubicBezTo>
                  <a:lnTo>
                    <a:pt x="4213" y="82"/>
                  </a:lnTo>
                  <a:lnTo>
                    <a:pt x="10456" y="2543"/>
                  </a:lnTo>
                  <a:lnTo>
                    <a:pt x="8470" y="2543"/>
                  </a:lnTo>
                  <a:lnTo>
                    <a:pt x="8514" y="1836"/>
                  </a:lnTo>
                  <a:lnTo>
                    <a:pt x="4389" y="210"/>
                  </a:lnTo>
                  <a:lnTo>
                    <a:pt x="702" y="210"/>
                  </a:ln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72"/>
            <p:cNvSpPr/>
            <p:nvPr/>
          </p:nvSpPr>
          <p:spPr>
            <a:xfrm>
              <a:off x="-183805" y="2775033"/>
              <a:ext cx="2599720" cy="27022"/>
            </a:xfrm>
            <a:custGeom>
              <a:avLst/>
              <a:gdLst/>
              <a:ahLst/>
              <a:cxnLst/>
              <a:rect l="l" t="t" r="r" b="b"/>
              <a:pathLst>
                <a:path w="37714" h="392" extrusionOk="0">
                  <a:moveTo>
                    <a:pt x="0" y="392"/>
                  </a:moveTo>
                  <a:lnTo>
                    <a:pt x="254" y="0"/>
                  </a:lnTo>
                  <a:lnTo>
                    <a:pt x="37714" y="196"/>
                  </a:lnTo>
                  <a:lnTo>
                    <a:pt x="37384" y="392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72"/>
            <p:cNvSpPr/>
            <p:nvPr/>
          </p:nvSpPr>
          <p:spPr>
            <a:xfrm>
              <a:off x="-949018" y="2164575"/>
              <a:ext cx="752191" cy="305233"/>
            </a:xfrm>
            <a:custGeom>
              <a:avLst/>
              <a:gdLst/>
              <a:ahLst/>
              <a:cxnLst/>
              <a:rect l="l" t="t" r="r" b="b"/>
              <a:pathLst>
                <a:path w="10912" h="4428" extrusionOk="0">
                  <a:moveTo>
                    <a:pt x="115" y="4428"/>
                  </a:moveTo>
                  <a:lnTo>
                    <a:pt x="4106" y="4308"/>
                  </a:lnTo>
                  <a:cubicBezTo>
                    <a:pt x="5560" y="4308"/>
                    <a:pt x="6964" y="3782"/>
                    <a:pt x="8065" y="2828"/>
                  </a:cubicBezTo>
                  <a:lnTo>
                    <a:pt x="10911" y="323"/>
                  </a:lnTo>
                  <a:lnTo>
                    <a:pt x="10766" y="1"/>
                  </a:lnTo>
                  <a:lnTo>
                    <a:pt x="1" y="3992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72"/>
            <p:cNvSpPr/>
            <p:nvPr/>
          </p:nvSpPr>
          <p:spPr>
            <a:xfrm>
              <a:off x="-949018" y="2164575"/>
              <a:ext cx="742127" cy="275179"/>
            </a:xfrm>
            <a:custGeom>
              <a:avLst/>
              <a:gdLst/>
              <a:ahLst/>
              <a:cxnLst/>
              <a:rect l="l" t="t" r="r" b="b"/>
              <a:pathLst>
                <a:path w="10766" h="3992" extrusionOk="0">
                  <a:moveTo>
                    <a:pt x="1" y="3992"/>
                  </a:moveTo>
                  <a:lnTo>
                    <a:pt x="4106" y="3992"/>
                  </a:lnTo>
                  <a:cubicBezTo>
                    <a:pt x="5560" y="3992"/>
                    <a:pt x="6964" y="3467"/>
                    <a:pt x="8065" y="2512"/>
                  </a:cubicBezTo>
                  <a:lnTo>
                    <a:pt x="10766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72"/>
            <p:cNvSpPr/>
            <p:nvPr/>
          </p:nvSpPr>
          <p:spPr>
            <a:xfrm>
              <a:off x="-121904" y="3496195"/>
              <a:ext cx="52871" cy="578688"/>
            </a:xfrm>
            <a:custGeom>
              <a:avLst/>
              <a:gdLst/>
              <a:ahLst/>
              <a:cxnLst/>
              <a:rect l="l" t="t" r="r" b="b"/>
              <a:pathLst>
                <a:path w="767" h="8395" extrusionOk="0">
                  <a:moveTo>
                    <a:pt x="361" y="1"/>
                  </a:moveTo>
                  <a:lnTo>
                    <a:pt x="1" y="8357"/>
                  </a:lnTo>
                  <a:lnTo>
                    <a:pt x="766" y="8357"/>
                  </a:lnTo>
                  <a:cubicBezTo>
                    <a:pt x="766" y="8357"/>
                    <a:pt x="336" y="8395"/>
                    <a:pt x="197" y="7857"/>
                  </a:cubicBezTo>
                  <a:cubicBezTo>
                    <a:pt x="57" y="7312"/>
                    <a:pt x="361" y="1"/>
                    <a:pt x="361" y="1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72"/>
            <p:cNvSpPr/>
            <p:nvPr/>
          </p:nvSpPr>
          <p:spPr>
            <a:xfrm>
              <a:off x="-2233150" y="3921296"/>
              <a:ext cx="194941" cy="70311"/>
            </a:xfrm>
            <a:custGeom>
              <a:avLst/>
              <a:gdLst/>
              <a:ahLst/>
              <a:cxnLst/>
              <a:rect l="l" t="t" r="r" b="b"/>
              <a:pathLst>
                <a:path w="2828" h="1020" extrusionOk="0">
                  <a:moveTo>
                    <a:pt x="1" y="1"/>
                  </a:moveTo>
                  <a:lnTo>
                    <a:pt x="2827" y="1"/>
                  </a:lnTo>
                  <a:lnTo>
                    <a:pt x="2827" y="1019"/>
                  </a:lnTo>
                  <a:lnTo>
                    <a:pt x="63" y="101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72"/>
            <p:cNvSpPr/>
            <p:nvPr/>
          </p:nvSpPr>
          <p:spPr>
            <a:xfrm>
              <a:off x="-341245" y="3921296"/>
              <a:ext cx="225547" cy="70311"/>
            </a:xfrm>
            <a:custGeom>
              <a:avLst/>
              <a:gdLst/>
              <a:ahLst/>
              <a:cxnLst/>
              <a:rect l="l" t="t" r="r" b="b"/>
              <a:pathLst>
                <a:path w="3272" h="1020" extrusionOk="0">
                  <a:moveTo>
                    <a:pt x="1" y="1"/>
                  </a:moveTo>
                  <a:lnTo>
                    <a:pt x="3271" y="1"/>
                  </a:lnTo>
                  <a:lnTo>
                    <a:pt x="3233" y="1019"/>
                  </a:lnTo>
                  <a:lnTo>
                    <a:pt x="39" y="101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72"/>
            <p:cNvSpPr/>
            <p:nvPr/>
          </p:nvSpPr>
          <p:spPr>
            <a:xfrm>
              <a:off x="1598222" y="3921296"/>
              <a:ext cx="195010" cy="70311"/>
            </a:xfrm>
            <a:custGeom>
              <a:avLst/>
              <a:gdLst/>
              <a:ahLst/>
              <a:cxnLst/>
              <a:rect l="l" t="t" r="r" b="b"/>
              <a:pathLst>
                <a:path w="2829" h="1020" extrusionOk="0">
                  <a:moveTo>
                    <a:pt x="0" y="1"/>
                  </a:moveTo>
                  <a:lnTo>
                    <a:pt x="2829" y="1"/>
                  </a:lnTo>
                  <a:lnTo>
                    <a:pt x="2765" y="1019"/>
                  </a:lnTo>
                  <a:lnTo>
                    <a:pt x="0" y="101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2"/>
            <p:cNvSpPr/>
            <p:nvPr/>
          </p:nvSpPr>
          <p:spPr>
            <a:xfrm>
              <a:off x="-2073159" y="4072187"/>
              <a:ext cx="111257" cy="41497"/>
            </a:xfrm>
            <a:custGeom>
              <a:avLst/>
              <a:gdLst/>
              <a:ahLst/>
              <a:cxnLst/>
              <a:rect l="l" t="t" r="r" b="b"/>
              <a:pathLst>
                <a:path w="1614" h="602" extrusionOk="0">
                  <a:moveTo>
                    <a:pt x="1" y="602"/>
                  </a:moveTo>
                  <a:lnTo>
                    <a:pt x="171" y="1"/>
                  </a:lnTo>
                  <a:lnTo>
                    <a:pt x="1613" y="1"/>
                  </a:lnTo>
                  <a:lnTo>
                    <a:pt x="1481" y="602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2"/>
            <p:cNvSpPr/>
            <p:nvPr/>
          </p:nvSpPr>
          <p:spPr>
            <a:xfrm>
              <a:off x="-2160289" y="4072187"/>
              <a:ext cx="35707" cy="41497"/>
            </a:xfrm>
            <a:custGeom>
              <a:avLst/>
              <a:gdLst/>
              <a:ahLst/>
              <a:cxnLst/>
              <a:rect l="l" t="t" r="r" b="b"/>
              <a:pathLst>
                <a:path w="518" h="602" extrusionOk="0">
                  <a:moveTo>
                    <a:pt x="518" y="602"/>
                  </a:moveTo>
                  <a:lnTo>
                    <a:pt x="424" y="1"/>
                  </a:lnTo>
                  <a:lnTo>
                    <a:pt x="0" y="1"/>
                  </a:lnTo>
                  <a:lnTo>
                    <a:pt x="126" y="602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2"/>
            <p:cNvSpPr/>
            <p:nvPr/>
          </p:nvSpPr>
          <p:spPr>
            <a:xfrm>
              <a:off x="-1868224" y="4072187"/>
              <a:ext cx="40257" cy="41497"/>
            </a:xfrm>
            <a:custGeom>
              <a:avLst/>
              <a:gdLst/>
              <a:ahLst/>
              <a:cxnLst/>
              <a:rect l="l" t="t" r="r" b="b"/>
              <a:pathLst>
                <a:path w="584" h="602" extrusionOk="0">
                  <a:moveTo>
                    <a:pt x="0" y="602"/>
                  </a:moveTo>
                  <a:lnTo>
                    <a:pt x="120" y="1"/>
                  </a:lnTo>
                  <a:lnTo>
                    <a:pt x="583" y="1"/>
                  </a:lnTo>
                  <a:lnTo>
                    <a:pt x="494" y="602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2"/>
            <p:cNvSpPr/>
            <p:nvPr/>
          </p:nvSpPr>
          <p:spPr>
            <a:xfrm>
              <a:off x="-328975" y="4072187"/>
              <a:ext cx="124285" cy="41497"/>
            </a:xfrm>
            <a:custGeom>
              <a:avLst/>
              <a:gdLst/>
              <a:ahLst/>
              <a:cxnLst/>
              <a:rect l="l" t="t" r="r" b="b"/>
              <a:pathLst>
                <a:path w="1803" h="602" extrusionOk="0">
                  <a:moveTo>
                    <a:pt x="1" y="602"/>
                  </a:moveTo>
                  <a:lnTo>
                    <a:pt x="177" y="1"/>
                  </a:lnTo>
                  <a:lnTo>
                    <a:pt x="1803" y="1"/>
                  </a:lnTo>
                  <a:lnTo>
                    <a:pt x="1739" y="602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2"/>
            <p:cNvSpPr/>
            <p:nvPr/>
          </p:nvSpPr>
          <p:spPr>
            <a:xfrm>
              <a:off x="-182013" y="4072187"/>
              <a:ext cx="18750" cy="41497"/>
            </a:xfrm>
            <a:custGeom>
              <a:avLst/>
              <a:gdLst/>
              <a:ahLst/>
              <a:cxnLst/>
              <a:rect l="l" t="t" r="r" b="b"/>
              <a:pathLst>
                <a:path w="272" h="602" extrusionOk="0">
                  <a:moveTo>
                    <a:pt x="0" y="602"/>
                  </a:moveTo>
                  <a:lnTo>
                    <a:pt x="132" y="1"/>
                  </a:lnTo>
                  <a:lnTo>
                    <a:pt x="272" y="1"/>
                  </a:lnTo>
                  <a:lnTo>
                    <a:pt x="196" y="602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2"/>
            <p:cNvSpPr/>
            <p:nvPr/>
          </p:nvSpPr>
          <p:spPr>
            <a:xfrm>
              <a:off x="1396803" y="4072187"/>
              <a:ext cx="119529" cy="41497"/>
            </a:xfrm>
            <a:custGeom>
              <a:avLst/>
              <a:gdLst/>
              <a:ahLst/>
              <a:cxnLst/>
              <a:rect l="l" t="t" r="r" b="b"/>
              <a:pathLst>
                <a:path w="1734" h="602" extrusionOk="0">
                  <a:moveTo>
                    <a:pt x="0" y="602"/>
                  </a:moveTo>
                  <a:lnTo>
                    <a:pt x="0" y="1"/>
                  </a:lnTo>
                  <a:lnTo>
                    <a:pt x="1322" y="1"/>
                  </a:lnTo>
                  <a:lnTo>
                    <a:pt x="1209" y="602"/>
                  </a:lnTo>
                  <a:lnTo>
                    <a:pt x="1474" y="1"/>
                  </a:lnTo>
                  <a:lnTo>
                    <a:pt x="1734" y="1"/>
                  </a:lnTo>
                  <a:lnTo>
                    <a:pt x="1474" y="602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2"/>
            <p:cNvSpPr/>
            <p:nvPr/>
          </p:nvSpPr>
          <p:spPr>
            <a:xfrm>
              <a:off x="1776135" y="4072187"/>
              <a:ext cx="41911" cy="41497"/>
            </a:xfrm>
            <a:custGeom>
              <a:avLst/>
              <a:gdLst/>
              <a:ahLst/>
              <a:cxnLst/>
              <a:rect l="l" t="t" r="r" b="b"/>
              <a:pathLst>
                <a:path w="608" h="602" extrusionOk="0">
                  <a:moveTo>
                    <a:pt x="0" y="602"/>
                  </a:moveTo>
                  <a:lnTo>
                    <a:pt x="0" y="1"/>
                  </a:lnTo>
                  <a:lnTo>
                    <a:pt x="608" y="1"/>
                  </a:lnTo>
                  <a:lnTo>
                    <a:pt x="526" y="602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2"/>
            <p:cNvSpPr/>
            <p:nvPr/>
          </p:nvSpPr>
          <p:spPr>
            <a:xfrm>
              <a:off x="-2016428" y="3449114"/>
              <a:ext cx="94713" cy="623150"/>
            </a:xfrm>
            <a:custGeom>
              <a:avLst/>
              <a:gdLst/>
              <a:ahLst/>
              <a:cxnLst/>
              <a:rect l="l" t="t" r="r" b="b"/>
              <a:pathLst>
                <a:path w="1374" h="9040" extrusionOk="0">
                  <a:moveTo>
                    <a:pt x="1" y="1"/>
                  </a:moveTo>
                  <a:lnTo>
                    <a:pt x="145" y="9040"/>
                  </a:lnTo>
                  <a:lnTo>
                    <a:pt x="1373" y="9040"/>
                  </a:lnTo>
                  <a:cubicBezTo>
                    <a:pt x="1373" y="9040"/>
                    <a:pt x="512" y="8920"/>
                    <a:pt x="430" y="8666"/>
                  </a:cubicBezTo>
                  <a:cubicBezTo>
                    <a:pt x="342" y="841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2"/>
            <p:cNvSpPr/>
            <p:nvPr/>
          </p:nvSpPr>
          <p:spPr>
            <a:xfrm>
              <a:off x="-49043" y="3496195"/>
              <a:ext cx="122493" cy="571244"/>
            </a:xfrm>
            <a:custGeom>
              <a:avLst/>
              <a:gdLst/>
              <a:ahLst/>
              <a:cxnLst/>
              <a:rect l="l" t="t" r="r" b="b"/>
              <a:pathLst>
                <a:path w="1777" h="8287" extrusionOk="0">
                  <a:moveTo>
                    <a:pt x="1" y="1"/>
                  </a:moveTo>
                  <a:cubicBezTo>
                    <a:pt x="1" y="1"/>
                    <a:pt x="1519" y="107"/>
                    <a:pt x="1633" y="253"/>
                  </a:cubicBezTo>
                  <a:cubicBezTo>
                    <a:pt x="1739" y="393"/>
                    <a:pt x="1309" y="8287"/>
                    <a:pt x="1309" y="8287"/>
                  </a:cubicBezTo>
                  <a:lnTo>
                    <a:pt x="1777" y="1"/>
                  </a:lnTo>
                  <a:close/>
                </a:path>
              </a:pathLst>
            </a:custGeom>
            <a:solidFill>
              <a:srgbClr val="FF77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2"/>
            <p:cNvSpPr/>
            <p:nvPr/>
          </p:nvSpPr>
          <p:spPr>
            <a:xfrm>
              <a:off x="378675" y="2201323"/>
              <a:ext cx="705179" cy="577580"/>
            </a:xfrm>
            <a:custGeom>
              <a:avLst/>
              <a:gdLst/>
              <a:ahLst/>
              <a:cxnLst/>
              <a:rect l="l" t="t" r="r" b="b"/>
              <a:pathLst>
                <a:path w="10230" h="7485" extrusionOk="0">
                  <a:moveTo>
                    <a:pt x="981" y="470"/>
                  </a:moveTo>
                  <a:lnTo>
                    <a:pt x="0" y="7485"/>
                  </a:lnTo>
                  <a:lnTo>
                    <a:pt x="8218" y="7485"/>
                  </a:lnTo>
                  <a:lnTo>
                    <a:pt x="10229" y="1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2"/>
            <p:cNvSpPr/>
            <p:nvPr/>
          </p:nvSpPr>
          <p:spPr>
            <a:xfrm>
              <a:off x="1102948" y="2195450"/>
              <a:ext cx="175352" cy="583445"/>
            </a:xfrm>
            <a:custGeom>
              <a:avLst/>
              <a:gdLst/>
              <a:ahLst/>
              <a:cxnLst/>
              <a:rect l="l" t="t" r="r" b="b"/>
              <a:pathLst>
                <a:path w="2544" h="6055" extrusionOk="0">
                  <a:moveTo>
                    <a:pt x="1518" y="77"/>
                  </a:moveTo>
                  <a:lnTo>
                    <a:pt x="0" y="6055"/>
                  </a:lnTo>
                  <a:lnTo>
                    <a:pt x="689" y="6055"/>
                  </a:lnTo>
                  <a:lnTo>
                    <a:pt x="2543" y="1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2"/>
            <p:cNvSpPr/>
            <p:nvPr/>
          </p:nvSpPr>
          <p:spPr>
            <a:xfrm>
              <a:off x="-2977890" y="2801985"/>
              <a:ext cx="1008620" cy="215966"/>
            </a:xfrm>
            <a:custGeom>
              <a:avLst/>
              <a:gdLst/>
              <a:ahLst/>
              <a:cxnLst/>
              <a:rect l="l" t="t" r="r" b="b"/>
              <a:pathLst>
                <a:path w="14632" h="3133" extrusionOk="0">
                  <a:moveTo>
                    <a:pt x="7693" y="3133"/>
                  </a:moveTo>
                  <a:cubicBezTo>
                    <a:pt x="7693" y="3133"/>
                    <a:pt x="2866" y="842"/>
                    <a:pt x="2885" y="526"/>
                  </a:cubicBezTo>
                  <a:cubicBezTo>
                    <a:pt x="2910" y="210"/>
                    <a:pt x="14632" y="1"/>
                    <a:pt x="14632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2"/>
            <p:cNvSpPr/>
            <p:nvPr/>
          </p:nvSpPr>
          <p:spPr>
            <a:xfrm>
              <a:off x="1550315" y="3449114"/>
              <a:ext cx="26194" cy="623150"/>
            </a:xfrm>
            <a:custGeom>
              <a:avLst/>
              <a:gdLst/>
              <a:ahLst/>
              <a:cxnLst/>
              <a:rect l="l" t="t" r="r" b="b"/>
              <a:pathLst>
                <a:path w="380" h="9040" extrusionOk="0">
                  <a:moveTo>
                    <a:pt x="380" y="1"/>
                  </a:moveTo>
                  <a:lnTo>
                    <a:pt x="0" y="9040"/>
                  </a:lnTo>
                  <a:lnTo>
                    <a:pt x="234" y="904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2"/>
            <p:cNvSpPr/>
            <p:nvPr/>
          </p:nvSpPr>
          <p:spPr>
            <a:xfrm>
              <a:off x="-1848165" y="3516667"/>
              <a:ext cx="55422" cy="105191"/>
            </a:xfrm>
            <a:custGeom>
              <a:avLst/>
              <a:gdLst/>
              <a:ahLst/>
              <a:cxnLst/>
              <a:rect l="l" t="t" r="r" b="b"/>
              <a:pathLst>
                <a:path w="804" h="1526" extrusionOk="0">
                  <a:moveTo>
                    <a:pt x="1" y="0"/>
                  </a:moveTo>
                  <a:lnTo>
                    <a:pt x="1" y="1462"/>
                  </a:lnTo>
                  <a:lnTo>
                    <a:pt x="728" y="1526"/>
                  </a:lnTo>
                  <a:lnTo>
                    <a:pt x="804" y="121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2"/>
            <p:cNvSpPr/>
            <p:nvPr/>
          </p:nvSpPr>
          <p:spPr>
            <a:xfrm>
              <a:off x="1354479" y="3516667"/>
              <a:ext cx="55008" cy="105191"/>
            </a:xfrm>
            <a:custGeom>
              <a:avLst/>
              <a:gdLst/>
              <a:ahLst/>
              <a:cxnLst/>
              <a:rect l="l" t="t" r="r" b="b"/>
              <a:pathLst>
                <a:path w="798" h="1526" extrusionOk="0">
                  <a:moveTo>
                    <a:pt x="798" y="0"/>
                  </a:moveTo>
                  <a:lnTo>
                    <a:pt x="798" y="1462"/>
                  </a:lnTo>
                  <a:lnTo>
                    <a:pt x="71" y="1526"/>
                  </a:lnTo>
                  <a:lnTo>
                    <a:pt x="1" y="121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2"/>
            <p:cNvSpPr/>
            <p:nvPr/>
          </p:nvSpPr>
          <p:spPr>
            <a:xfrm>
              <a:off x="486558" y="2388327"/>
              <a:ext cx="163025" cy="198043"/>
            </a:xfrm>
            <a:custGeom>
              <a:avLst/>
              <a:gdLst/>
              <a:ahLst/>
              <a:cxnLst/>
              <a:rect l="l" t="t" r="r" b="b"/>
              <a:pathLst>
                <a:path w="2365" h="2873" extrusionOk="0">
                  <a:moveTo>
                    <a:pt x="1435" y="1"/>
                  </a:moveTo>
                  <a:cubicBezTo>
                    <a:pt x="1303" y="1"/>
                    <a:pt x="1177" y="19"/>
                    <a:pt x="1054" y="54"/>
                  </a:cubicBezTo>
                  <a:cubicBezTo>
                    <a:pt x="933" y="87"/>
                    <a:pt x="819" y="134"/>
                    <a:pt x="712" y="196"/>
                  </a:cubicBezTo>
                  <a:cubicBezTo>
                    <a:pt x="606" y="259"/>
                    <a:pt x="509" y="335"/>
                    <a:pt x="421" y="421"/>
                  </a:cubicBezTo>
                  <a:cubicBezTo>
                    <a:pt x="333" y="508"/>
                    <a:pt x="258" y="605"/>
                    <a:pt x="196" y="713"/>
                  </a:cubicBezTo>
                  <a:cubicBezTo>
                    <a:pt x="134" y="819"/>
                    <a:pt x="85" y="933"/>
                    <a:pt x="50" y="1054"/>
                  </a:cubicBezTo>
                  <a:cubicBezTo>
                    <a:pt x="17" y="1176"/>
                    <a:pt x="0" y="1302"/>
                    <a:pt x="0" y="1434"/>
                  </a:cubicBezTo>
                  <a:cubicBezTo>
                    <a:pt x="0" y="1566"/>
                    <a:pt x="17" y="1693"/>
                    <a:pt x="50" y="1816"/>
                  </a:cubicBezTo>
                  <a:cubicBezTo>
                    <a:pt x="85" y="1939"/>
                    <a:pt x="134" y="2055"/>
                    <a:pt x="196" y="2161"/>
                  </a:cubicBezTo>
                  <a:cubicBezTo>
                    <a:pt x="258" y="2267"/>
                    <a:pt x="333" y="2364"/>
                    <a:pt x="421" y="2452"/>
                  </a:cubicBezTo>
                  <a:cubicBezTo>
                    <a:pt x="509" y="2539"/>
                    <a:pt x="606" y="2613"/>
                    <a:pt x="712" y="2677"/>
                  </a:cubicBezTo>
                  <a:cubicBezTo>
                    <a:pt x="819" y="2739"/>
                    <a:pt x="933" y="2788"/>
                    <a:pt x="1054" y="2821"/>
                  </a:cubicBezTo>
                  <a:cubicBezTo>
                    <a:pt x="1177" y="2856"/>
                    <a:pt x="1303" y="2873"/>
                    <a:pt x="1435" y="2873"/>
                  </a:cubicBezTo>
                  <a:cubicBezTo>
                    <a:pt x="1608" y="2873"/>
                    <a:pt x="1774" y="2844"/>
                    <a:pt x="1931" y="2786"/>
                  </a:cubicBezTo>
                  <a:cubicBezTo>
                    <a:pt x="2091" y="2727"/>
                    <a:pt x="2235" y="2642"/>
                    <a:pt x="2364" y="2531"/>
                  </a:cubicBezTo>
                  <a:lnTo>
                    <a:pt x="2364" y="1434"/>
                  </a:lnTo>
                  <a:lnTo>
                    <a:pt x="1827" y="1434"/>
                  </a:lnTo>
                  <a:lnTo>
                    <a:pt x="1827" y="2226"/>
                  </a:lnTo>
                  <a:cubicBezTo>
                    <a:pt x="1767" y="2255"/>
                    <a:pt x="1705" y="2278"/>
                    <a:pt x="1638" y="2296"/>
                  </a:cubicBezTo>
                  <a:cubicBezTo>
                    <a:pt x="1573" y="2313"/>
                    <a:pt x="1505" y="2320"/>
                    <a:pt x="1435" y="2320"/>
                  </a:cubicBezTo>
                  <a:cubicBezTo>
                    <a:pt x="1314" y="2320"/>
                    <a:pt x="1200" y="2297"/>
                    <a:pt x="1092" y="2250"/>
                  </a:cubicBezTo>
                  <a:cubicBezTo>
                    <a:pt x="986" y="2203"/>
                    <a:pt x="893" y="2141"/>
                    <a:pt x="813" y="2061"/>
                  </a:cubicBezTo>
                  <a:cubicBezTo>
                    <a:pt x="732" y="1980"/>
                    <a:pt x="670" y="1886"/>
                    <a:pt x="623" y="1780"/>
                  </a:cubicBezTo>
                  <a:cubicBezTo>
                    <a:pt x="576" y="1672"/>
                    <a:pt x="553" y="1557"/>
                    <a:pt x="553" y="1434"/>
                  </a:cubicBezTo>
                  <a:cubicBezTo>
                    <a:pt x="553" y="1312"/>
                    <a:pt x="576" y="1198"/>
                    <a:pt x="623" y="1092"/>
                  </a:cubicBezTo>
                  <a:cubicBezTo>
                    <a:pt x="670" y="986"/>
                    <a:pt x="732" y="892"/>
                    <a:pt x="813" y="813"/>
                  </a:cubicBezTo>
                  <a:cubicBezTo>
                    <a:pt x="893" y="734"/>
                    <a:pt x="986" y="670"/>
                    <a:pt x="1092" y="623"/>
                  </a:cubicBezTo>
                  <a:cubicBezTo>
                    <a:pt x="1200" y="577"/>
                    <a:pt x="1314" y="553"/>
                    <a:pt x="1435" y="553"/>
                  </a:cubicBezTo>
                  <a:cubicBezTo>
                    <a:pt x="1556" y="553"/>
                    <a:pt x="1673" y="577"/>
                    <a:pt x="1783" y="628"/>
                  </a:cubicBezTo>
                  <a:cubicBezTo>
                    <a:pt x="1892" y="675"/>
                    <a:pt x="1989" y="741"/>
                    <a:pt x="2074" y="826"/>
                  </a:cubicBezTo>
                  <a:lnTo>
                    <a:pt x="2364" y="342"/>
                  </a:lnTo>
                  <a:cubicBezTo>
                    <a:pt x="2235" y="233"/>
                    <a:pt x="2091" y="148"/>
                    <a:pt x="1931" y="90"/>
                  </a:cubicBezTo>
                  <a:cubicBezTo>
                    <a:pt x="1774" y="31"/>
                    <a:pt x="1608" y="1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2"/>
            <p:cNvSpPr/>
            <p:nvPr/>
          </p:nvSpPr>
          <p:spPr>
            <a:xfrm>
              <a:off x="667573" y="2433546"/>
              <a:ext cx="146275" cy="151376"/>
            </a:xfrm>
            <a:custGeom>
              <a:avLst/>
              <a:gdLst/>
              <a:ahLst/>
              <a:cxnLst/>
              <a:rect l="l" t="t" r="r" b="b"/>
              <a:pathLst>
                <a:path w="2122" h="2196" extrusionOk="0">
                  <a:moveTo>
                    <a:pt x="1062" y="536"/>
                  </a:moveTo>
                  <a:cubicBezTo>
                    <a:pt x="1133" y="536"/>
                    <a:pt x="1202" y="551"/>
                    <a:pt x="1265" y="585"/>
                  </a:cubicBezTo>
                  <a:cubicBezTo>
                    <a:pt x="1329" y="615"/>
                    <a:pt x="1385" y="658"/>
                    <a:pt x="1434" y="711"/>
                  </a:cubicBezTo>
                  <a:cubicBezTo>
                    <a:pt x="1481" y="762"/>
                    <a:pt x="1519" y="822"/>
                    <a:pt x="1546" y="890"/>
                  </a:cubicBezTo>
                  <a:cubicBezTo>
                    <a:pt x="1575" y="958"/>
                    <a:pt x="1589" y="1028"/>
                    <a:pt x="1589" y="1099"/>
                  </a:cubicBezTo>
                  <a:cubicBezTo>
                    <a:pt x="1589" y="1172"/>
                    <a:pt x="1575" y="1242"/>
                    <a:pt x="1546" y="1312"/>
                  </a:cubicBezTo>
                  <a:cubicBezTo>
                    <a:pt x="1519" y="1379"/>
                    <a:pt x="1481" y="1440"/>
                    <a:pt x="1434" y="1491"/>
                  </a:cubicBezTo>
                  <a:cubicBezTo>
                    <a:pt x="1385" y="1544"/>
                    <a:pt x="1329" y="1585"/>
                    <a:pt x="1265" y="1617"/>
                  </a:cubicBezTo>
                  <a:cubicBezTo>
                    <a:pt x="1202" y="1649"/>
                    <a:pt x="1133" y="1664"/>
                    <a:pt x="1062" y="1664"/>
                  </a:cubicBezTo>
                  <a:cubicBezTo>
                    <a:pt x="989" y="1664"/>
                    <a:pt x="921" y="1652"/>
                    <a:pt x="855" y="1628"/>
                  </a:cubicBezTo>
                  <a:cubicBezTo>
                    <a:pt x="792" y="1604"/>
                    <a:pt x="737" y="1567"/>
                    <a:pt x="688" y="1519"/>
                  </a:cubicBezTo>
                  <a:cubicBezTo>
                    <a:pt x="643" y="1471"/>
                    <a:pt x="605" y="1412"/>
                    <a:pt x="578" y="1342"/>
                  </a:cubicBezTo>
                  <a:cubicBezTo>
                    <a:pt x="552" y="1271"/>
                    <a:pt x="538" y="1191"/>
                    <a:pt x="538" y="1099"/>
                  </a:cubicBezTo>
                  <a:cubicBezTo>
                    <a:pt x="538" y="1010"/>
                    <a:pt x="552" y="929"/>
                    <a:pt x="578" y="860"/>
                  </a:cubicBezTo>
                  <a:cubicBezTo>
                    <a:pt x="605" y="788"/>
                    <a:pt x="643" y="729"/>
                    <a:pt x="688" y="680"/>
                  </a:cubicBezTo>
                  <a:cubicBezTo>
                    <a:pt x="737" y="633"/>
                    <a:pt x="792" y="597"/>
                    <a:pt x="855" y="573"/>
                  </a:cubicBezTo>
                  <a:cubicBezTo>
                    <a:pt x="921" y="548"/>
                    <a:pt x="989" y="536"/>
                    <a:pt x="1062" y="536"/>
                  </a:cubicBezTo>
                  <a:close/>
                  <a:moveTo>
                    <a:pt x="1062" y="0"/>
                  </a:moveTo>
                  <a:cubicBezTo>
                    <a:pt x="915" y="0"/>
                    <a:pt x="778" y="28"/>
                    <a:pt x="647" y="82"/>
                  </a:cubicBezTo>
                  <a:cubicBezTo>
                    <a:pt x="520" y="135"/>
                    <a:pt x="408" y="210"/>
                    <a:pt x="310" y="307"/>
                  </a:cubicBezTo>
                  <a:cubicBezTo>
                    <a:pt x="215" y="404"/>
                    <a:pt x="139" y="520"/>
                    <a:pt x="84" y="656"/>
                  </a:cubicBezTo>
                  <a:cubicBezTo>
                    <a:pt x="28" y="790"/>
                    <a:pt x="1" y="939"/>
                    <a:pt x="1" y="1099"/>
                  </a:cubicBezTo>
                  <a:cubicBezTo>
                    <a:pt x="1" y="1274"/>
                    <a:pt x="28" y="1427"/>
                    <a:pt x="84" y="1564"/>
                  </a:cubicBezTo>
                  <a:cubicBezTo>
                    <a:pt x="139" y="1699"/>
                    <a:pt x="215" y="1815"/>
                    <a:pt x="310" y="1909"/>
                  </a:cubicBezTo>
                  <a:cubicBezTo>
                    <a:pt x="408" y="2001"/>
                    <a:pt x="520" y="2073"/>
                    <a:pt x="647" y="2123"/>
                  </a:cubicBezTo>
                  <a:cubicBezTo>
                    <a:pt x="778" y="2171"/>
                    <a:pt x="915" y="2196"/>
                    <a:pt x="1062" y="2196"/>
                  </a:cubicBezTo>
                  <a:cubicBezTo>
                    <a:pt x="1129" y="2196"/>
                    <a:pt x="1194" y="2188"/>
                    <a:pt x="1259" y="2171"/>
                  </a:cubicBezTo>
                  <a:cubicBezTo>
                    <a:pt x="1325" y="2155"/>
                    <a:pt x="1388" y="2132"/>
                    <a:pt x="1451" y="2103"/>
                  </a:cubicBezTo>
                  <a:cubicBezTo>
                    <a:pt x="1513" y="2073"/>
                    <a:pt x="1572" y="2039"/>
                    <a:pt x="1628" y="2000"/>
                  </a:cubicBezTo>
                  <a:cubicBezTo>
                    <a:pt x="1684" y="1960"/>
                    <a:pt x="1737" y="1918"/>
                    <a:pt x="1789" y="1872"/>
                  </a:cubicBezTo>
                  <a:lnTo>
                    <a:pt x="1994" y="2158"/>
                  </a:lnTo>
                  <a:lnTo>
                    <a:pt x="2122" y="2158"/>
                  </a:lnTo>
                  <a:lnTo>
                    <a:pt x="2122" y="84"/>
                  </a:lnTo>
                  <a:lnTo>
                    <a:pt x="1994" y="84"/>
                  </a:lnTo>
                  <a:lnTo>
                    <a:pt x="1789" y="330"/>
                  </a:lnTo>
                  <a:cubicBezTo>
                    <a:pt x="1739" y="284"/>
                    <a:pt x="1686" y="240"/>
                    <a:pt x="1630" y="201"/>
                  </a:cubicBezTo>
                  <a:cubicBezTo>
                    <a:pt x="1574" y="160"/>
                    <a:pt x="1514" y="125"/>
                    <a:pt x="1454" y="96"/>
                  </a:cubicBezTo>
                  <a:cubicBezTo>
                    <a:pt x="1391" y="66"/>
                    <a:pt x="1328" y="43"/>
                    <a:pt x="1261" y="26"/>
                  </a:cubicBezTo>
                  <a:cubicBezTo>
                    <a:pt x="1196" y="9"/>
                    <a:pt x="1129" y="0"/>
                    <a:pt x="10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2"/>
            <p:cNvSpPr/>
            <p:nvPr/>
          </p:nvSpPr>
          <p:spPr>
            <a:xfrm>
              <a:off x="836801" y="2439267"/>
              <a:ext cx="128973" cy="143035"/>
            </a:xfrm>
            <a:custGeom>
              <a:avLst/>
              <a:gdLst/>
              <a:ahLst/>
              <a:cxnLst/>
              <a:rect l="l" t="t" r="r" b="b"/>
              <a:pathLst>
                <a:path w="1871" h="2075" extrusionOk="0">
                  <a:moveTo>
                    <a:pt x="659" y="1"/>
                  </a:moveTo>
                  <a:cubicBezTo>
                    <a:pt x="568" y="1"/>
                    <a:pt x="482" y="18"/>
                    <a:pt x="403" y="52"/>
                  </a:cubicBezTo>
                  <a:cubicBezTo>
                    <a:pt x="322" y="87"/>
                    <a:pt x="253" y="133"/>
                    <a:pt x="193" y="192"/>
                  </a:cubicBezTo>
                  <a:cubicBezTo>
                    <a:pt x="133" y="253"/>
                    <a:pt x="86" y="323"/>
                    <a:pt x="51" y="402"/>
                  </a:cubicBezTo>
                  <a:cubicBezTo>
                    <a:pt x="17" y="482"/>
                    <a:pt x="1" y="569"/>
                    <a:pt x="1" y="660"/>
                  </a:cubicBezTo>
                  <a:cubicBezTo>
                    <a:pt x="1" y="752"/>
                    <a:pt x="17" y="837"/>
                    <a:pt x="51" y="918"/>
                  </a:cubicBezTo>
                  <a:cubicBezTo>
                    <a:pt x="86" y="998"/>
                    <a:pt x="133" y="1068"/>
                    <a:pt x="193" y="1129"/>
                  </a:cubicBezTo>
                  <a:cubicBezTo>
                    <a:pt x="253" y="1190"/>
                    <a:pt x="322" y="1237"/>
                    <a:pt x="403" y="1272"/>
                  </a:cubicBezTo>
                  <a:cubicBezTo>
                    <a:pt x="482" y="1306"/>
                    <a:pt x="568" y="1323"/>
                    <a:pt x="659" y="1323"/>
                  </a:cubicBezTo>
                  <a:lnTo>
                    <a:pt x="1211" y="1323"/>
                  </a:lnTo>
                  <a:cubicBezTo>
                    <a:pt x="1247" y="1323"/>
                    <a:pt x="1279" y="1329"/>
                    <a:pt x="1305" y="1341"/>
                  </a:cubicBezTo>
                  <a:cubicBezTo>
                    <a:pt x="1330" y="1352"/>
                    <a:pt x="1343" y="1378"/>
                    <a:pt x="1343" y="1414"/>
                  </a:cubicBezTo>
                  <a:cubicBezTo>
                    <a:pt x="1343" y="1451"/>
                    <a:pt x="1330" y="1483"/>
                    <a:pt x="1305" y="1508"/>
                  </a:cubicBezTo>
                  <a:cubicBezTo>
                    <a:pt x="1279" y="1534"/>
                    <a:pt x="1247" y="1546"/>
                    <a:pt x="1211" y="1546"/>
                  </a:cubicBezTo>
                  <a:lnTo>
                    <a:pt x="1" y="1546"/>
                  </a:lnTo>
                  <a:lnTo>
                    <a:pt x="1" y="2075"/>
                  </a:lnTo>
                  <a:lnTo>
                    <a:pt x="1211" y="2075"/>
                  </a:lnTo>
                  <a:cubicBezTo>
                    <a:pt x="1302" y="2075"/>
                    <a:pt x="1387" y="2058"/>
                    <a:pt x="1467" y="2023"/>
                  </a:cubicBezTo>
                  <a:cubicBezTo>
                    <a:pt x="1548" y="1988"/>
                    <a:pt x="1617" y="1941"/>
                    <a:pt x="1677" y="1882"/>
                  </a:cubicBezTo>
                  <a:cubicBezTo>
                    <a:pt x="1736" y="1821"/>
                    <a:pt x="1783" y="1751"/>
                    <a:pt x="1818" y="1672"/>
                  </a:cubicBezTo>
                  <a:cubicBezTo>
                    <a:pt x="1853" y="1592"/>
                    <a:pt x="1871" y="1507"/>
                    <a:pt x="1871" y="1414"/>
                  </a:cubicBezTo>
                  <a:cubicBezTo>
                    <a:pt x="1871" y="1325"/>
                    <a:pt x="1853" y="1241"/>
                    <a:pt x="1818" y="1164"/>
                  </a:cubicBezTo>
                  <a:cubicBezTo>
                    <a:pt x="1783" y="1088"/>
                    <a:pt x="1736" y="1023"/>
                    <a:pt x="1677" y="968"/>
                  </a:cubicBezTo>
                  <a:cubicBezTo>
                    <a:pt x="1617" y="915"/>
                    <a:pt x="1548" y="872"/>
                    <a:pt x="1467" y="842"/>
                  </a:cubicBezTo>
                  <a:cubicBezTo>
                    <a:pt x="1387" y="812"/>
                    <a:pt x="1302" y="796"/>
                    <a:pt x="1211" y="796"/>
                  </a:cubicBezTo>
                  <a:lnTo>
                    <a:pt x="659" y="796"/>
                  </a:lnTo>
                  <a:cubicBezTo>
                    <a:pt x="625" y="796"/>
                    <a:pt x="593" y="783"/>
                    <a:pt x="567" y="757"/>
                  </a:cubicBezTo>
                  <a:cubicBezTo>
                    <a:pt x="541" y="730"/>
                    <a:pt x="529" y="698"/>
                    <a:pt x="529" y="660"/>
                  </a:cubicBezTo>
                  <a:cubicBezTo>
                    <a:pt x="529" y="623"/>
                    <a:pt x="541" y="593"/>
                    <a:pt x="567" y="567"/>
                  </a:cubicBezTo>
                  <a:cubicBezTo>
                    <a:pt x="593" y="541"/>
                    <a:pt x="625" y="528"/>
                    <a:pt x="659" y="528"/>
                  </a:cubicBezTo>
                  <a:lnTo>
                    <a:pt x="1733" y="528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2"/>
            <p:cNvSpPr/>
            <p:nvPr/>
          </p:nvSpPr>
          <p:spPr>
            <a:xfrm>
              <a:off x="1056900" y="2439267"/>
              <a:ext cx="128835" cy="143035"/>
            </a:xfrm>
            <a:custGeom>
              <a:avLst/>
              <a:gdLst/>
              <a:ahLst/>
              <a:cxnLst/>
              <a:rect l="l" t="t" r="r" b="b"/>
              <a:pathLst>
                <a:path w="1869" h="2075" extrusionOk="0">
                  <a:moveTo>
                    <a:pt x="659" y="1"/>
                  </a:moveTo>
                  <a:cubicBezTo>
                    <a:pt x="568" y="1"/>
                    <a:pt x="481" y="18"/>
                    <a:pt x="401" y="52"/>
                  </a:cubicBezTo>
                  <a:cubicBezTo>
                    <a:pt x="322" y="87"/>
                    <a:pt x="252" y="133"/>
                    <a:pt x="191" y="192"/>
                  </a:cubicBezTo>
                  <a:cubicBezTo>
                    <a:pt x="132" y="253"/>
                    <a:pt x="85" y="323"/>
                    <a:pt x="50" y="402"/>
                  </a:cubicBezTo>
                  <a:cubicBezTo>
                    <a:pt x="17" y="482"/>
                    <a:pt x="0" y="569"/>
                    <a:pt x="0" y="660"/>
                  </a:cubicBezTo>
                  <a:cubicBezTo>
                    <a:pt x="0" y="752"/>
                    <a:pt x="17" y="837"/>
                    <a:pt x="50" y="918"/>
                  </a:cubicBezTo>
                  <a:cubicBezTo>
                    <a:pt x="85" y="998"/>
                    <a:pt x="132" y="1068"/>
                    <a:pt x="191" y="1129"/>
                  </a:cubicBezTo>
                  <a:cubicBezTo>
                    <a:pt x="252" y="1190"/>
                    <a:pt x="322" y="1237"/>
                    <a:pt x="401" y="1272"/>
                  </a:cubicBezTo>
                  <a:cubicBezTo>
                    <a:pt x="481" y="1306"/>
                    <a:pt x="568" y="1323"/>
                    <a:pt x="659" y="1323"/>
                  </a:cubicBezTo>
                  <a:lnTo>
                    <a:pt x="1210" y="1323"/>
                  </a:lnTo>
                  <a:cubicBezTo>
                    <a:pt x="1247" y="1323"/>
                    <a:pt x="1277" y="1329"/>
                    <a:pt x="1303" y="1341"/>
                  </a:cubicBezTo>
                  <a:cubicBezTo>
                    <a:pt x="1329" y="1352"/>
                    <a:pt x="1342" y="1378"/>
                    <a:pt x="1342" y="1414"/>
                  </a:cubicBezTo>
                  <a:cubicBezTo>
                    <a:pt x="1342" y="1451"/>
                    <a:pt x="1329" y="1483"/>
                    <a:pt x="1303" y="1508"/>
                  </a:cubicBezTo>
                  <a:cubicBezTo>
                    <a:pt x="1277" y="1534"/>
                    <a:pt x="1247" y="1546"/>
                    <a:pt x="1210" y="1546"/>
                  </a:cubicBezTo>
                  <a:lnTo>
                    <a:pt x="0" y="1546"/>
                  </a:lnTo>
                  <a:lnTo>
                    <a:pt x="0" y="2075"/>
                  </a:lnTo>
                  <a:lnTo>
                    <a:pt x="1210" y="2075"/>
                  </a:lnTo>
                  <a:cubicBezTo>
                    <a:pt x="1301" y="2075"/>
                    <a:pt x="1386" y="2058"/>
                    <a:pt x="1467" y="2023"/>
                  </a:cubicBezTo>
                  <a:cubicBezTo>
                    <a:pt x="1547" y="1988"/>
                    <a:pt x="1617" y="1941"/>
                    <a:pt x="1676" y="1882"/>
                  </a:cubicBezTo>
                  <a:cubicBezTo>
                    <a:pt x="1735" y="1821"/>
                    <a:pt x="1782" y="1751"/>
                    <a:pt x="1817" y="1672"/>
                  </a:cubicBezTo>
                  <a:cubicBezTo>
                    <a:pt x="1852" y="1592"/>
                    <a:pt x="1869" y="1507"/>
                    <a:pt x="1869" y="1414"/>
                  </a:cubicBezTo>
                  <a:cubicBezTo>
                    <a:pt x="1869" y="1325"/>
                    <a:pt x="1852" y="1241"/>
                    <a:pt x="1817" y="1164"/>
                  </a:cubicBezTo>
                  <a:cubicBezTo>
                    <a:pt x="1782" y="1088"/>
                    <a:pt x="1735" y="1023"/>
                    <a:pt x="1676" y="968"/>
                  </a:cubicBezTo>
                  <a:cubicBezTo>
                    <a:pt x="1617" y="915"/>
                    <a:pt x="1547" y="872"/>
                    <a:pt x="1467" y="842"/>
                  </a:cubicBezTo>
                  <a:cubicBezTo>
                    <a:pt x="1386" y="812"/>
                    <a:pt x="1301" y="796"/>
                    <a:pt x="1210" y="796"/>
                  </a:cubicBezTo>
                  <a:lnTo>
                    <a:pt x="659" y="796"/>
                  </a:lnTo>
                  <a:cubicBezTo>
                    <a:pt x="623" y="796"/>
                    <a:pt x="592" y="783"/>
                    <a:pt x="566" y="757"/>
                  </a:cubicBezTo>
                  <a:cubicBezTo>
                    <a:pt x="541" y="730"/>
                    <a:pt x="527" y="698"/>
                    <a:pt x="527" y="660"/>
                  </a:cubicBezTo>
                  <a:cubicBezTo>
                    <a:pt x="527" y="623"/>
                    <a:pt x="541" y="593"/>
                    <a:pt x="566" y="567"/>
                  </a:cubicBezTo>
                  <a:cubicBezTo>
                    <a:pt x="592" y="541"/>
                    <a:pt x="623" y="528"/>
                    <a:pt x="659" y="528"/>
                  </a:cubicBezTo>
                  <a:lnTo>
                    <a:pt x="1732" y="528"/>
                  </a:lnTo>
                  <a:lnTo>
                    <a:pt x="17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2"/>
            <p:cNvSpPr/>
            <p:nvPr/>
          </p:nvSpPr>
          <p:spPr>
            <a:xfrm>
              <a:off x="1195109" y="2382054"/>
              <a:ext cx="109534" cy="200249"/>
            </a:xfrm>
            <a:custGeom>
              <a:avLst/>
              <a:gdLst/>
              <a:ahLst/>
              <a:cxnLst/>
              <a:rect l="l" t="t" r="r" b="b"/>
              <a:pathLst>
                <a:path w="1589" h="2905" extrusionOk="0">
                  <a:moveTo>
                    <a:pt x="259" y="0"/>
                  </a:moveTo>
                  <a:lnTo>
                    <a:pt x="259" y="831"/>
                  </a:lnTo>
                  <a:lnTo>
                    <a:pt x="1" y="831"/>
                  </a:lnTo>
                  <a:lnTo>
                    <a:pt x="1" y="1358"/>
                  </a:lnTo>
                  <a:lnTo>
                    <a:pt x="259" y="1358"/>
                  </a:lnTo>
                  <a:lnTo>
                    <a:pt x="259" y="1976"/>
                  </a:lnTo>
                  <a:cubicBezTo>
                    <a:pt x="259" y="2103"/>
                    <a:pt x="283" y="2223"/>
                    <a:pt x="330" y="2335"/>
                  </a:cubicBezTo>
                  <a:cubicBezTo>
                    <a:pt x="379" y="2448"/>
                    <a:pt x="445" y="2548"/>
                    <a:pt x="530" y="2633"/>
                  </a:cubicBezTo>
                  <a:cubicBezTo>
                    <a:pt x="615" y="2716"/>
                    <a:pt x="714" y="2783"/>
                    <a:pt x="826" y="2832"/>
                  </a:cubicBezTo>
                  <a:cubicBezTo>
                    <a:pt x="939" y="2880"/>
                    <a:pt x="1059" y="2905"/>
                    <a:pt x="1188" y="2905"/>
                  </a:cubicBezTo>
                  <a:lnTo>
                    <a:pt x="1589" y="2905"/>
                  </a:lnTo>
                  <a:lnTo>
                    <a:pt x="1589" y="2376"/>
                  </a:lnTo>
                  <a:lnTo>
                    <a:pt x="1188" y="2376"/>
                  </a:lnTo>
                  <a:cubicBezTo>
                    <a:pt x="1132" y="2376"/>
                    <a:pt x="1080" y="2366"/>
                    <a:pt x="1030" y="2346"/>
                  </a:cubicBezTo>
                  <a:cubicBezTo>
                    <a:pt x="981" y="2323"/>
                    <a:pt x="939" y="2294"/>
                    <a:pt x="902" y="2258"/>
                  </a:cubicBezTo>
                  <a:cubicBezTo>
                    <a:pt x="866" y="2221"/>
                    <a:pt x="837" y="2180"/>
                    <a:pt x="817" y="2132"/>
                  </a:cubicBezTo>
                  <a:cubicBezTo>
                    <a:pt x="796" y="2083"/>
                    <a:pt x="786" y="2030"/>
                    <a:pt x="786" y="1976"/>
                  </a:cubicBezTo>
                  <a:lnTo>
                    <a:pt x="786" y="1358"/>
                  </a:lnTo>
                  <a:lnTo>
                    <a:pt x="1589" y="1358"/>
                  </a:lnTo>
                  <a:lnTo>
                    <a:pt x="1589" y="831"/>
                  </a:lnTo>
                  <a:lnTo>
                    <a:pt x="786" y="83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2"/>
            <p:cNvSpPr/>
            <p:nvPr/>
          </p:nvSpPr>
          <p:spPr>
            <a:xfrm>
              <a:off x="1317463" y="2433546"/>
              <a:ext cx="146275" cy="151376"/>
            </a:xfrm>
            <a:custGeom>
              <a:avLst/>
              <a:gdLst/>
              <a:ahLst/>
              <a:cxnLst/>
              <a:rect l="l" t="t" r="r" b="b"/>
              <a:pathLst>
                <a:path w="2122" h="2196" extrusionOk="0">
                  <a:moveTo>
                    <a:pt x="1062" y="536"/>
                  </a:moveTo>
                  <a:cubicBezTo>
                    <a:pt x="1133" y="536"/>
                    <a:pt x="1201" y="551"/>
                    <a:pt x="1265" y="585"/>
                  </a:cubicBezTo>
                  <a:cubicBezTo>
                    <a:pt x="1329" y="615"/>
                    <a:pt x="1385" y="658"/>
                    <a:pt x="1433" y="711"/>
                  </a:cubicBezTo>
                  <a:cubicBezTo>
                    <a:pt x="1481" y="762"/>
                    <a:pt x="1518" y="822"/>
                    <a:pt x="1546" y="890"/>
                  </a:cubicBezTo>
                  <a:cubicBezTo>
                    <a:pt x="1575" y="958"/>
                    <a:pt x="1588" y="1028"/>
                    <a:pt x="1588" y="1099"/>
                  </a:cubicBezTo>
                  <a:cubicBezTo>
                    <a:pt x="1588" y="1172"/>
                    <a:pt x="1575" y="1242"/>
                    <a:pt x="1546" y="1312"/>
                  </a:cubicBezTo>
                  <a:cubicBezTo>
                    <a:pt x="1518" y="1379"/>
                    <a:pt x="1481" y="1440"/>
                    <a:pt x="1433" y="1491"/>
                  </a:cubicBezTo>
                  <a:cubicBezTo>
                    <a:pt x="1385" y="1544"/>
                    <a:pt x="1329" y="1585"/>
                    <a:pt x="1265" y="1617"/>
                  </a:cubicBezTo>
                  <a:cubicBezTo>
                    <a:pt x="1201" y="1649"/>
                    <a:pt x="1133" y="1664"/>
                    <a:pt x="1062" y="1664"/>
                  </a:cubicBezTo>
                  <a:cubicBezTo>
                    <a:pt x="989" y="1664"/>
                    <a:pt x="920" y="1652"/>
                    <a:pt x="855" y="1628"/>
                  </a:cubicBezTo>
                  <a:cubicBezTo>
                    <a:pt x="791" y="1604"/>
                    <a:pt x="737" y="1567"/>
                    <a:pt x="688" y="1519"/>
                  </a:cubicBezTo>
                  <a:cubicBezTo>
                    <a:pt x="642" y="1471"/>
                    <a:pt x="605" y="1412"/>
                    <a:pt x="579" y="1342"/>
                  </a:cubicBezTo>
                  <a:cubicBezTo>
                    <a:pt x="551" y="1271"/>
                    <a:pt x="538" y="1191"/>
                    <a:pt x="538" y="1099"/>
                  </a:cubicBezTo>
                  <a:cubicBezTo>
                    <a:pt x="538" y="1010"/>
                    <a:pt x="551" y="929"/>
                    <a:pt x="579" y="860"/>
                  </a:cubicBezTo>
                  <a:cubicBezTo>
                    <a:pt x="605" y="788"/>
                    <a:pt x="642" y="729"/>
                    <a:pt x="688" y="680"/>
                  </a:cubicBezTo>
                  <a:cubicBezTo>
                    <a:pt x="737" y="633"/>
                    <a:pt x="791" y="597"/>
                    <a:pt x="855" y="573"/>
                  </a:cubicBezTo>
                  <a:cubicBezTo>
                    <a:pt x="920" y="548"/>
                    <a:pt x="989" y="536"/>
                    <a:pt x="1062" y="536"/>
                  </a:cubicBezTo>
                  <a:close/>
                  <a:moveTo>
                    <a:pt x="1062" y="0"/>
                  </a:moveTo>
                  <a:cubicBezTo>
                    <a:pt x="914" y="0"/>
                    <a:pt x="778" y="28"/>
                    <a:pt x="649" y="82"/>
                  </a:cubicBezTo>
                  <a:cubicBezTo>
                    <a:pt x="520" y="135"/>
                    <a:pt x="407" y="210"/>
                    <a:pt x="310" y="307"/>
                  </a:cubicBezTo>
                  <a:cubicBezTo>
                    <a:pt x="214" y="404"/>
                    <a:pt x="138" y="520"/>
                    <a:pt x="84" y="656"/>
                  </a:cubicBezTo>
                  <a:cubicBezTo>
                    <a:pt x="28" y="790"/>
                    <a:pt x="0" y="939"/>
                    <a:pt x="0" y="1099"/>
                  </a:cubicBezTo>
                  <a:cubicBezTo>
                    <a:pt x="0" y="1274"/>
                    <a:pt x="28" y="1427"/>
                    <a:pt x="84" y="1564"/>
                  </a:cubicBezTo>
                  <a:cubicBezTo>
                    <a:pt x="138" y="1699"/>
                    <a:pt x="214" y="1815"/>
                    <a:pt x="310" y="1909"/>
                  </a:cubicBezTo>
                  <a:cubicBezTo>
                    <a:pt x="407" y="2001"/>
                    <a:pt x="520" y="2073"/>
                    <a:pt x="649" y="2123"/>
                  </a:cubicBezTo>
                  <a:cubicBezTo>
                    <a:pt x="778" y="2171"/>
                    <a:pt x="914" y="2196"/>
                    <a:pt x="1062" y="2196"/>
                  </a:cubicBezTo>
                  <a:cubicBezTo>
                    <a:pt x="1128" y="2196"/>
                    <a:pt x="1194" y="2188"/>
                    <a:pt x="1259" y="2171"/>
                  </a:cubicBezTo>
                  <a:cubicBezTo>
                    <a:pt x="1324" y="2155"/>
                    <a:pt x="1389" y="2132"/>
                    <a:pt x="1450" y="2103"/>
                  </a:cubicBezTo>
                  <a:cubicBezTo>
                    <a:pt x="1512" y="2073"/>
                    <a:pt x="1572" y="2039"/>
                    <a:pt x="1628" y="2000"/>
                  </a:cubicBezTo>
                  <a:cubicBezTo>
                    <a:pt x="1684" y="1960"/>
                    <a:pt x="1739" y="1918"/>
                    <a:pt x="1789" y="1872"/>
                  </a:cubicBezTo>
                  <a:lnTo>
                    <a:pt x="1994" y="2158"/>
                  </a:lnTo>
                  <a:lnTo>
                    <a:pt x="2121" y="2158"/>
                  </a:lnTo>
                  <a:lnTo>
                    <a:pt x="2121" y="84"/>
                  </a:lnTo>
                  <a:lnTo>
                    <a:pt x="1994" y="84"/>
                  </a:lnTo>
                  <a:lnTo>
                    <a:pt x="1789" y="330"/>
                  </a:lnTo>
                  <a:cubicBezTo>
                    <a:pt x="1739" y="284"/>
                    <a:pt x="1685" y="240"/>
                    <a:pt x="1629" y="201"/>
                  </a:cubicBezTo>
                  <a:cubicBezTo>
                    <a:pt x="1573" y="160"/>
                    <a:pt x="1515" y="125"/>
                    <a:pt x="1453" y="96"/>
                  </a:cubicBezTo>
                  <a:cubicBezTo>
                    <a:pt x="1391" y="66"/>
                    <a:pt x="1327" y="43"/>
                    <a:pt x="1260" y="26"/>
                  </a:cubicBezTo>
                  <a:cubicBezTo>
                    <a:pt x="1195" y="9"/>
                    <a:pt x="1128" y="0"/>
                    <a:pt x="10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2"/>
            <p:cNvSpPr/>
            <p:nvPr/>
          </p:nvSpPr>
          <p:spPr>
            <a:xfrm>
              <a:off x="1481452" y="2382054"/>
              <a:ext cx="109603" cy="200249"/>
            </a:xfrm>
            <a:custGeom>
              <a:avLst/>
              <a:gdLst/>
              <a:ahLst/>
              <a:cxnLst/>
              <a:rect l="l" t="t" r="r" b="b"/>
              <a:pathLst>
                <a:path w="1590" h="2905" extrusionOk="0">
                  <a:moveTo>
                    <a:pt x="258" y="0"/>
                  </a:moveTo>
                  <a:lnTo>
                    <a:pt x="258" y="831"/>
                  </a:lnTo>
                  <a:lnTo>
                    <a:pt x="0" y="831"/>
                  </a:lnTo>
                  <a:lnTo>
                    <a:pt x="0" y="1358"/>
                  </a:lnTo>
                  <a:lnTo>
                    <a:pt x="258" y="1358"/>
                  </a:lnTo>
                  <a:lnTo>
                    <a:pt x="258" y="1976"/>
                  </a:lnTo>
                  <a:cubicBezTo>
                    <a:pt x="258" y="2103"/>
                    <a:pt x="283" y="2223"/>
                    <a:pt x="331" y="2335"/>
                  </a:cubicBezTo>
                  <a:cubicBezTo>
                    <a:pt x="380" y="2448"/>
                    <a:pt x="447" y="2548"/>
                    <a:pt x="530" y="2633"/>
                  </a:cubicBezTo>
                  <a:cubicBezTo>
                    <a:pt x="615" y="2716"/>
                    <a:pt x="715" y="2783"/>
                    <a:pt x="828" y="2832"/>
                  </a:cubicBezTo>
                  <a:cubicBezTo>
                    <a:pt x="940" y="2880"/>
                    <a:pt x="1060" y="2905"/>
                    <a:pt x="1187" y="2905"/>
                  </a:cubicBezTo>
                  <a:lnTo>
                    <a:pt x="1590" y="2905"/>
                  </a:lnTo>
                  <a:lnTo>
                    <a:pt x="1590" y="2376"/>
                  </a:lnTo>
                  <a:lnTo>
                    <a:pt x="1187" y="2376"/>
                  </a:lnTo>
                  <a:cubicBezTo>
                    <a:pt x="1133" y="2376"/>
                    <a:pt x="1080" y="2366"/>
                    <a:pt x="1031" y="2346"/>
                  </a:cubicBezTo>
                  <a:cubicBezTo>
                    <a:pt x="981" y="2323"/>
                    <a:pt x="938" y="2294"/>
                    <a:pt x="902" y="2258"/>
                  </a:cubicBezTo>
                  <a:cubicBezTo>
                    <a:pt x="867" y="2221"/>
                    <a:pt x="838" y="2180"/>
                    <a:pt x="817" y="2132"/>
                  </a:cubicBezTo>
                  <a:cubicBezTo>
                    <a:pt x="797" y="2083"/>
                    <a:pt x="787" y="2030"/>
                    <a:pt x="787" y="1976"/>
                  </a:cubicBezTo>
                  <a:lnTo>
                    <a:pt x="787" y="1358"/>
                  </a:lnTo>
                  <a:lnTo>
                    <a:pt x="1590" y="1358"/>
                  </a:lnTo>
                  <a:lnTo>
                    <a:pt x="1590" y="831"/>
                  </a:lnTo>
                  <a:lnTo>
                    <a:pt x="787" y="831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2"/>
            <p:cNvSpPr/>
            <p:nvPr/>
          </p:nvSpPr>
          <p:spPr>
            <a:xfrm>
              <a:off x="1605460" y="2375781"/>
              <a:ext cx="49149" cy="206522"/>
            </a:xfrm>
            <a:custGeom>
              <a:avLst/>
              <a:gdLst/>
              <a:ahLst/>
              <a:cxnLst/>
              <a:rect l="l" t="t" r="r" b="b"/>
              <a:pathLst>
                <a:path w="713" h="2996" extrusionOk="0">
                  <a:moveTo>
                    <a:pt x="354" y="0"/>
                  </a:moveTo>
                  <a:cubicBezTo>
                    <a:pt x="305" y="0"/>
                    <a:pt x="258" y="11"/>
                    <a:pt x="214" y="29"/>
                  </a:cubicBezTo>
                  <a:cubicBezTo>
                    <a:pt x="172" y="47"/>
                    <a:pt x="135" y="73"/>
                    <a:pt x="102" y="105"/>
                  </a:cubicBezTo>
                  <a:cubicBezTo>
                    <a:pt x="72" y="137"/>
                    <a:pt x="46" y="173"/>
                    <a:pt x="28" y="217"/>
                  </a:cubicBezTo>
                  <a:cubicBezTo>
                    <a:pt x="9" y="260"/>
                    <a:pt x="0" y="306"/>
                    <a:pt x="0" y="354"/>
                  </a:cubicBezTo>
                  <a:cubicBezTo>
                    <a:pt x="0" y="403"/>
                    <a:pt x="9" y="448"/>
                    <a:pt x="28" y="491"/>
                  </a:cubicBezTo>
                  <a:cubicBezTo>
                    <a:pt x="46" y="533"/>
                    <a:pt x="72" y="571"/>
                    <a:pt x="102" y="603"/>
                  </a:cubicBezTo>
                  <a:cubicBezTo>
                    <a:pt x="135" y="635"/>
                    <a:pt x="172" y="659"/>
                    <a:pt x="214" y="679"/>
                  </a:cubicBezTo>
                  <a:cubicBezTo>
                    <a:pt x="258" y="697"/>
                    <a:pt x="305" y="706"/>
                    <a:pt x="354" y="706"/>
                  </a:cubicBezTo>
                  <a:cubicBezTo>
                    <a:pt x="404" y="706"/>
                    <a:pt x="450" y="697"/>
                    <a:pt x="492" y="679"/>
                  </a:cubicBezTo>
                  <a:cubicBezTo>
                    <a:pt x="536" y="659"/>
                    <a:pt x="574" y="635"/>
                    <a:pt x="607" y="603"/>
                  </a:cubicBezTo>
                  <a:cubicBezTo>
                    <a:pt x="639" y="571"/>
                    <a:pt x="664" y="533"/>
                    <a:pt x="682" y="491"/>
                  </a:cubicBezTo>
                  <a:cubicBezTo>
                    <a:pt x="702" y="448"/>
                    <a:pt x="712" y="403"/>
                    <a:pt x="712" y="354"/>
                  </a:cubicBezTo>
                  <a:cubicBezTo>
                    <a:pt x="712" y="306"/>
                    <a:pt x="702" y="260"/>
                    <a:pt x="682" y="217"/>
                  </a:cubicBezTo>
                  <a:cubicBezTo>
                    <a:pt x="664" y="173"/>
                    <a:pt x="639" y="137"/>
                    <a:pt x="607" y="105"/>
                  </a:cubicBezTo>
                  <a:cubicBezTo>
                    <a:pt x="574" y="73"/>
                    <a:pt x="536" y="47"/>
                    <a:pt x="492" y="29"/>
                  </a:cubicBezTo>
                  <a:cubicBezTo>
                    <a:pt x="450" y="11"/>
                    <a:pt x="404" y="0"/>
                    <a:pt x="354" y="0"/>
                  </a:cubicBezTo>
                  <a:close/>
                  <a:moveTo>
                    <a:pt x="87" y="917"/>
                  </a:moveTo>
                  <a:lnTo>
                    <a:pt x="87" y="2996"/>
                  </a:lnTo>
                  <a:lnTo>
                    <a:pt x="620" y="2996"/>
                  </a:lnTo>
                  <a:lnTo>
                    <a:pt x="620" y="9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2"/>
            <p:cNvSpPr/>
            <p:nvPr/>
          </p:nvSpPr>
          <p:spPr>
            <a:xfrm>
              <a:off x="1668119" y="2433546"/>
              <a:ext cx="146275" cy="151376"/>
            </a:xfrm>
            <a:custGeom>
              <a:avLst/>
              <a:gdLst/>
              <a:ahLst/>
              <a:cxnLst/>
              <a:rect l="l" t="t" r="r" b="b"/>
              <a:pathLst>
                <a:path w="2122" h="2196" extrusionOk="0">
                  <a:moveTo>
                    <a:pt x="1062" y="536"/>
                  </a:moveTo>
                  <a:cubicBezTo>
                    <a:pt x="1133" y="536"/>
                    <a:pt x="1201" y="550"/>
                    <a:pt x="1265" y="576"/>
                  </a:cubicBezTo>
                  <a:cubicBezTo>
                    <a:pt x="1329" y="602"/>
                    <a:pt x="1385" y="641"/>
                    <a:pt x="1434" y="691"/>
                  </a:cubicBezTo>
                  <a:cubicBezTo>
                    <a:pt x="1481" y="740"/>
                    <a:pt x="1519" y="799"/>
                    <a:pt x="1546" y="869"/>
                  </a:cubicBezTo>
                  <a:cubicBezTo>
                    <a:pt x="1575" y="937"/>
                    <a:pt x="1589" y="1014"/>
                    <a:pt x="1589" y="1099"/>
                  </a:cubicBezTo>
                  <a:cubicBezTo>
                    <a:pt x="1589" y="1185"/>
                    <a:pt x="1575" y="1260"/>
                    <a:pt x="1546" y="1330"/>
                  </a:cubicBezTo>
                  <a:cubicBezTo>
                    <a:pt x="1519" y="1400"/>
                    <a:pt x="1481" y="1461"/>
                    <a:pt x="1434" y="1509"/>
                  </a:cubicBezTo>
                  <a:cubicBezTo>
                    <a:pt x="1385" y="1558"/>
                    <a:pt x="1329" y="1596"/>
                    <a:pt x="1265" y="1623"/>
                  </a:cubicBezTo>
                  <a:cubicBezTo>
                    <a:pt x="1201" y="1651"/>
                    <a:pt x="1133" y="1664"/>
                    <a:pt x="1062" y="1664"/>
                  </a:cubicBezTo>
                  <a:cubicBezTo>
                    <a:pt x="989" y="1664"/>
                    <a:pt x="921" y="1651"/>
                    <a:pt x="855" y="1622"/>
                  </a:cubicBezTo>
                  <a:cubicBezTo>
                    <a:pt x="792" y="1591"/>
                    <a:pt x="737" y="1552"/>
                    <a:pt x="688" y="1502"/>
                  </a:cubicBezTo>
                  <a:cubicBezTo>
                    <a:pt x="643" y="1452"/>
                    <a:pt x="605" y="1391"/>
                    <a:pt x="579" y="1323"/>
                  </a:cubicBezTo>
                  <a:cubicBezTo>
                    <a:pt x="552" y="1254"/>
                    <a:pt x="538" y="1180"/>
                    <a:pt x="538" y="1099"/>
                  </a:cubicBezTo>
                  <a:cubicBezTo>
                    <a:pt x="538" y="1014"/>
                    <a:pt x="552" y="937"/>
                    <a:pt x="579" y="869"/>
                  </a:cubicBezTo>
                  <a:cubicBezTo>
                    <a:pt x="605" y="799"/>
                    <a:pt x="643" y="740"/>
                    <a:pt x="688" y="691"/>
                  </a:cubicBezTo>
                  <a:cubicBezTo>
                    <a:pt x="737" y="641"/>
                    <a:pt x="792" y="602"/>
                    <a:pt x="855" y="576"/>
                  </a:cubicBezTo>
                  <a:cubicBezTo>
                    <a:pt x="921" y="550"/>
                    <a:pt x="989" y="536"/>
                    <a:pt x="1062" y="536"/>
                  </a:cubicBezTo>
                  <a:close/>
                  <a:moveTo>
                    <a:pt x="1062" y="0"/>
                  </a:moveTo>
                  <a:cubicBezTo>
                    <a:pt x="914" y="0"/>
                    <a:pt x="778" y="28"/>
                    <a:pt x="649" y="84"/>
                  </a:cubicBezTo>
                  <a:cubicBezTo>
                    <a:pt x="520" y="140"/>
                    <a:pt x="407" y="216"/>
                    <a:pt x="310" y="315"/>
                  </a:cubicBezTo>
                  <a:cubicBezTo>
                    <a:pt x="215" y="412"/>
                    <a:pt x="139" y="527"/>
                    <a:pt x="84" y="662"/>
                  </a:cubicBezTo>
                  <a:cubicBezTo>
                    <a:pt x="28" y="796"/>
                    <a:pt x="1" y="942"/>
                    <a:pt x="1" y="1099"/>
                  </a:cubicBezTo>
                  <a:cubicBezTo>
                    <a:pt x="1" y="1256"/>
                    <a:pt x="28" y="1400"/>
                    <a:pt x="84" y="1535"/>
                  </a:cubicBezTo>
                  <a:cubicBezTo>
                    <a:pt x="139" y="1667"/>
                    <a:pt x="215" y="1784"/>
                    <a:pt x="310" y="1881"/>
                  </a:cubicBezTo>
                  <a:cubicBezTo>
                    <a:pt x="407" y="1978"/>
                    <a:pt x="520" y="2056"/>
                    <a:pt x="649" y="2112"/>
                  </a:cubicBezTo>
                  <a:cubicBezTo>
                    <a:pt x="778" y="2168"/>
                    <a:pt x="914" y="2196"/>
                    <a:pt x="1062" y="2196"/>
                  </a:cubicBezTo>
                  <a:cubicBezTo>
                    <a:pt x="1209" y="2196"/>
                    <a:pt x="1346" y="2168"/>
                    <a:pt x="1475" y="2112"/>
                  </a:cubicBezTo>
                  <a:cubicBezTo>
                    <a:pt x="1604" y="2056"/>
                    <a:pt x="1716" y="1978"/>
                    <a:pt x="1812" y="1881"/>
                  </a:cubicBezTo>
                  <a:cubicBezTo>
                    <a:pt x="1907" y="1784"/>
                    <a:pt x="1983" y="1667"/>
                    <a:pt x="2039" y="1535"/>
                  </a:cubicBezTo>
                  <a:cubicBezTo>
                    <a:pt x="2094" y="1400"/>
                    <a:pt x="2121" y="1256"/>
                    <a:pt x="2121" y="1099"/>
                  </a:cubicBezTo>
                  <a:cubicBezTo>
                    <a:pt x="2121" y="934"/>
                    <a:pt x="2094" y="785"/>
                    <a:pt x="2039" y="650"/>
                  </a:cubicBezTo>
                  <a:cubicBezTo>
                    <a:pt x="1983" y="515"/>
                    <a:pt x="1907" y="398"/>
                    <a:pt x="1812" y="302"/>
                  </a:cubicBezTo>
                  <a:cubicBezTo>
                    <a:pt x="1716" y="205"/>
                    <a:pt x="1604" y="131"/>
                    <a:pt x="1475" y="79"/>
                  </a:cubicBezTo>
                  <a:cubicBezTo>
                    <a:pt x="1346" y="26"/>
                    <a:pt x="1209" y="0"/>
                    <a:pt x="10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2"/>
            <p:cNvSpPr/>
            <p:nvPr/>
          </p:nvSpPr>
          <p:spPr>
            <a:xfrm>
              <a:off x="1834521" y="2436234"/>
              <a:ext cx="128077" cy="146068"/>
            </a:xfrm>
            <a:custGeom>
              <a:avLst/>
              <a:gdLst/>
              <a:ahLst/>
              <a:cxnLst/>
              <a:rect l="l" t="t" r="r" b="b"/>
              <a:pathLst>
                <a:path w="1858" h="2119" extrusionOk="0">
                  <a:moveTo>
                    <a:pt x="933" y="1"/>
                  </a:moveTo>
                  <a:cubicBezTo>
                    <a:pt x="814" y="1"/>
                    <a:pt x="702" y="22"/>
                    <a:pt x="592" y="65"/>
                  </a:cubicBezTo>
                  <a:cubicBezTo>
                    <a:pt x="485" y="106"/>
                    <a:pt x="389" y="165"/>
                    <a:pt x="304" y="242"/>
                  </a:cubicBezTo>
                  <a:lnTo>
                    <a:pt x="129" y="40"/>
                  </a:lnTo>
                  <a:lnTo>
                    <a:pt x="0" y="40"/>
                  </a:lnTo>
                  <a:lnTo>
                    <a:pt x="0" y="2119"/>
                  </a:lnTo>
                  <a:lnTo>
                    <a:pt x="530" y="2119"/>
                  </a:lnTo>
                  <a:lnTo>
                    <a:pt x="530" y="931"/>
                  </a:lnTo>
                  <a:cubicBezTo>
                    <a:pt x="530" y="877"/>
                    <a:pt x="541" y="825"/>
                    <a:pt x="562" y="778"/>
                  </a:cubicBezTo>
                  <a:cubicBezTo>
                    <a:pt x="582" y="728"/>
                    <a:pt x="611" y="686"/>
                    <a:pt x="647" y="651"/>
                  </a:cubicBezTo>
                  <a:cubicBezTo>
                    <a:pt x="684" y="614"/>
                    <a:pt x="726" y="585"/>
                    <a:pt x="775" y="564"/>
                  </a:cubicBezTo>
                  <a:cubicBezTo>
                    <a:pt x="823" y="544"/>
                    <a:pt x="876" y="534"/>
                    <a:pt x="933" y="534"/>
                  </a:cubicBezTo>
                  <a:cubicBezTo>
                    <a:pt x="986" y="534"/>
                    <a:pt x="1037" y="544"/>
                    <a:pt x="1086" y="564"/>
                  </a:cubicBezTo>
                  <a:cubicBezTo>
                    <a:pt x="1133" y="585"/>
                    <a:pt x="1175" y="614"/>
                    <a:pt x="1212" y="651"/>
                  </a:cubicBezTo>
                  <a:cubicBezTo>
                    <a:pt x="1247" y="686"/>
                    <a:pt x="1276" y="728"/>
                    <a:pt x="1297" y="778"/>
                  </a:cubicBezTo>
                  <a:cubicBezTo>
                    <a:pt x="1317" y="825"/>
                    <a:pt x="1327" y="877"/>
                    <a:pt x="1327" y="931"/>
                  </a:cubicBezTo>
                  <a:lnTo>
                    <a:pt x="1327" y="2119"/>
                  </a:lnTo>
                  <a:lnTo>
                    <a:pt x="1857" y="2119"/>
                  </a:lnTo>
                  <a:lnTo>
                    <a:pt x="1857" y="931"/>
                  </a:lnTo>
                  <a:cubicBezTo>
                    <a:pt x="1857" y="802"/>
                    <a:pt x="1833" y="682"/>
                    <a:pt x="1783" y="570"/>
                  </a:cubicBezTo>
                  <a:cubicBezTo>
                    <a:pt x="1736" y="456"/>
                    <a:pt x="1669" y="358"/>
                    <a:pt x="1585" y="274"/>
                  </a:cubicBezTo>
                  <a:cubicBezTo>
                    <a:pt x="1502" y="188"/>
                    <a:pt x="1403" y="122"/>
                    <a:pt x="1291" y="74"/>
                  </a:cubicBezTo>
                  <a:cubicBezTo>
                    <a:pt x="1178" y="25"/>
                    <a:pt x="105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2"/>
            <p:cNvSpPr/>
            <p:nvPr/>
          </p:nvSpPr>
          <p:spPr>
            <a:xfrm>
              <a:off x="-286031" y="3245284"/>
              <a:ext cx="134281" cy="191770"/>
            </a:xfrm>
            <a:custGeom>
              <a:avLst/>
              <a:gdLst/>
              <a:ahLst/>
              <a:cxnLst/>
              <a:rect l="l" t="t" r="r" b="b"/>
              <a:pathLst>
                <a:path w="1948" h="2782" extrusionOk="0">
                  <a:moveTo>
                    <a:pt x="120" y="1"/>
                  </a:moveTo>
                  <a:lnTo>
                    <a:pt x="120" y="556"/>
                  </a:lnTo>
                  <a:lnTo>
                    <a:pt x="1113" y="556"/>
                  </a:lnTo>
                  <a:cubicBezTo>
                    <a:pt x="1152" y="556"/>
                    <a:pt x="1189" y="564"/>
                    <a:pt x="1222" y="577"/>
                  </a:cubicBezTo>
                  <a:cubicBezTo>
                    <a:pt x="1256" y="593"/>
                    <a:pt x="1284" y="612"/>
                    <a:pt x="1309" y="638"/>
                  </a:cubicBezTo>
                  <a:cubicBezTo>
                    <a:pt x="1334" y="662"/>
                    <a:pt x="1356" y="691"/>
                    <a:pt x="1369" y="725"/>
                  </a:cubicBezTo>
                  <a:cubicBezTo>
                    <a:pt x="1383" y="758"/>
                    <a:pt x="1391" y="794"/>
                    <a:pt x="1391" y="834"/>
                  </a:cubicBezTo>
                  <a:cubicBezTo>
                    <a:pt x="1391" y="872"/>
                    <a:pt x="1383" y="910"/>
                    <a:pt x="1369" y="945"/>
                  </a:cubicBezTo>
                  <a:cubicBezTo>
                    <a:pt x="1356" y="978"/>
                    <a:pt x="1334" y="1007"/>
                    <a:pt x="1309" y="1033"/>
                  </a:cubicBezTo>
                  <a:cubicBezTo>
                    <a:pt x="1284" y="1059"/>
                    <a:pt x="1256" y="1077"/>
                    <a:pt x="1222" y="1092"/>
                  </a:cubicBezTo>
                  <a:cubicBezTo>
                    <a:pt x="1189" y="1106"/>
                    <a:pt x="1152" y="1113"/>
                    <a:pt x="1113" y="1113"/>
                  </a:cubicBezTo>
                  <a:lnTo>
                    <a:pt x="833" y="1113"/>
                  </a:lnTo>
                  <a:cubicBezTo>
                    <a:pt x="720" y="1113"/>
                    <a:pt x="612" y="1135"/>
                    <a:pt x="510" y="1179"/>
                  </a:cubicBezTo>
                  <a:cubicBezTo>
                    <a:pt x="410" y="1221"/>
                    <a:pt x="320" y="1282"/>
                    <a:pt x="244" y="1358"/>
                  </a:cubicBezTo>
                  <a:cubicBezTo>
                    <a:pt x="170" y="1432"/>
                    <a:pt x="109" y="1522"/>
                    <a:pt x="67" y="1623"/>
                  </a:cubicBezTo>
                  <a:cubicBezTo>
                    <a:pt x="23" y="1724"/>
                    <a:pt x="0" y="1831"/>
                    <a:pt x="0" y="1947"/>
                  </a:cubicBezTo>
                  <a:lnTo>
                    <a:pt x="0" y="2782"/>
                  </a:lnTo>
                  <a:lnTo>
                    <a:pt x="1872" y="2782"/>
                  </a:lnTo>
                  <a:lnTo>
                    <a:pt x="1872" y="2225"/>
                  </a:lnTo>
                  <a:lnTo>
                    <a:pt x="557" y="2225"/>
                  </a:lnTo>
                  <a:lnTo>
                    <a:pt x="557" y="1947"/>
                  </a:lnTo>
                  <a:cubicBezTo>
                    <a:pt x="557" y="1909"/>
                    <a:pt x="563" y="1872"/>
                    <a:pt x="578" y="1839"/>
                  </a:cubicBezTo>
                  <a:cubicBezTo>
                    <a:pt x="592" y="1804"/>
                    <a:pt x="612" y="1775"/>
                    <a:pt x="636" y="1751"/>
                  </a:cubicBezTo>
                  <a:cubicBezTo>
                    <a:pt x="662" y="1725"/>
                    <a:pt x="692" y="1705"/>
                    <a:pt x="726" y="1692"/>
                  </a:cubicBezTo>
                  <a:cubicBezTo>
                    <a:pt x="759" y="1677"/>
                    <a:pt x="796" y="1669"/>
                    <a:pt x="833" y="1669"/>
                  </a:cubicBezTo>
                  <a:lnTo>
                    <a:pt x="1113" y="1669"/>
                  </a:lnTo>
                  <a:cubicBezTo>
                    <a:pt x="1228" y="1669"/>
                    <a:pt x="1336" y="1648"/>
                    <a:pt x="1438" y="1604"/>
                  </a:cubicBezTo>
                  <a:cubicBezTo>
                    <a:pt x="1538" y="1560"/>
                    <a:pt x="1626" y="1500"/>
                    <a:pt x="1700" y="1426"/>
                  </a:cubicBezTo>
                  <a:cubicBezTo>
                    <a:pt x="1778" y="1349"/>
                    <a:pt x="1837" y="1261"/>
                    <a:pt x="1881" y="1159"/>
                  </a:cubicBezTo>
                  <a:cubicBezTo>
                    <a:pt x="1925" y="1057"/>
                    <a:pt x="1948" y="949"/>
                    <a:pt x="1948" y="834"/>
                  </a:cubicBezTo>
                  <a:cubicBezTo>
                    <a:pt x="1948" y="719"/>
                    <a:pt x="1925" y="611"/>
                    <a:pt x="1881" y="511"/>
                  </a:cubicBezTo>
                  <a:cubicBezTo>
                    <a:pt x="1837" y="409"/>
                    <a:pt x="1778" y="321"/>
                    <a:pt x="1700" y="246"/>
                  </a:cubicBezTo>
                  <a:cubicBezTo>
                    <a:pt x="1626" y="171"/>
                    <a:pt x="1538" y="110"/>
                    <a:pt x="1438" y="66"/>
                  </a:cubicBezTo>
                  <a:cubicBezTo>
                    <a:pt x="1336" y="22"/>
                    <a:pt x="1228" y="1"/>
                    <a:pt x="1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Train/Test </a:t>
            </a:r>
            <a:r>
              <a:rPr lang="en" dirty="0" smtClean="0">
                <a:solidFill>
                  <a:schemeClr val="lt1"/>
                </a:solidFill>
              </a:rPr>
              <a:t>Split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04" name="Google Shape;1504;p56"/>
          <p:cNvSpPr/>
          <p:nvPr/>
        </p:nvSpPr>
        <p:spPr>
          <a:xfrm>
            <a:off x="1425557" y="1865632"/>
            <a:ext cx="1013100" cy="1013100"/>
          </a:xfrm>
          <a:prstGeom prst="donut">
            <a:avLst>
              <a:gd name="adj" fmla="val 7680"/>
            </a:avLst>
          </a:pr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05" name="Google Shape;1505;p56"/>
          <p:cNvSpPr/>
          <p:nvPr/>
        </p:nvSpPr>
        <p:spPr>
          <a:xfrm rot="5400000">
            <a:off x="1374875" y="1814950"/>
            <a:ext cx="1114500" cy="1114500"/>
          </a:xfrm>
          <a:prstGeom prst="blockArc">
            <a:avLst>
              <a:gd name="adj1" fmla="val 10800000"/>
              <a:gd name="adj2" fmla="val 19455868"/>
              <a:gd name="adj3" fmla="val 16738"/>
            </a:avLst>
          </a:prstGeom>
          <a:gradFill>
            <a:gsLst>
              <a:gs pos="0">
                <a:schemeClr val="dk2"/>
              </a:gs>
              <a:gs pos="34000">
                <a:schemeClr val="accent5"/>
              </a:gs>
              <a:gs pos="6700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06" name="Google Shape;1506;p56"/>
          <p:cNvSpPr/>
          <p:nvPr/>
        </p:nvSpPr>
        <p:spPr>
          <a:xfrm>
            <a:off x="6760316" y="1865657"/>
            <a:ext cx="1013100" cy="1013100"/>
          </a:xfrm>
          <a:prstGeom prst="donut">
            <a:avLst>
              <a:gd name="adj" fmla="val 7680"/>
            </a:avLst>
          </a:pr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56"/>
          <p:cNvSpPr/>
          <p:nvPr/>
        </p:nvSpPr>
        <p:spPr>
          <a:xfrm>
            <a:off x="4067561" y="1865657"/>
            <a:ext cx="1013100" cy="1013100"/>
          </a:xfrm>
          <a:prstGeom prst="donut">
            <a:avLst>
              <a:gd name="adj" fmla="val 7680"/>
            </a:avLst>
          </a:pr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56"/>
          <p:cNvSpPr/>
          <p:nvPr/>
        </p:nvSpPr>
        <p:spPr>
          <a:xfrm rot="5400000">
            <a:off x="6709616" y="1814932"/>
            <a:ext cx="1114500" cy="1114500"/>
          </a:xfrm>
          <a:prstGeom prst="blockArc">
            <a:avLst>
              <a:gd name="adj1" fmla="val 10800000"/>
              <a:gd name="adj2" fmla="val 14931375"/>
              <a:gd name="adj3" fmla="val 17532"/>
            </a:avLst>
          </a:prstGeom>
          <a:gradFill>
            <a:gsLst>
              <a:gs pos="0">
                <a:schemeClr val="dk2"/>
              </a:gs>
              <a:gs pos="34000">
                <a:schemeClr val="accent5"/>
              </a:gs>
              <a:gs pos="6700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56"/>
          <p:cNvSpPr txBox="1">
            <a:spLocks noGrp="1"/>
          </p:cNvSpPr>
          <p:nvPr>
            <p:ph type="subTitle" idx="4"/>
          </p:nvPr>
        </p:nvSpPr>
        <p:spPr>
          <a:xfrm>
            <a:off x="958366" y="3150363"/>
            <a:ext cx="19218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Train</a:t>
            </a:r>
            <a:endParaRPr dirty="0"/>
          </a:p>
        </p:txBody>
      </p:sp>
      <p:sp>
        <p:nvSpPr>
          <p:cNvPr id="1511" name="Google Shape;1511;p56"/>
          <p:cNvSpPr txBox="1">
            <a:spLocks noGrp="1"/>
          </p:cNvSpPr>
          <p:nvPr>
            <p:ph type="subTitle" idx="5"/>
          </p:nvPr>
        </p:nvSpPr>
        <p:spPr>
          <a:xfrm>
            <a:off x="3614313" y="3150363"/>
            <a:ext cx="19218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Validation</a:t>
            </a:r>
            <a:endParaRPr dirty="0"/>
          </a:p>
        </p:txBody>
      </p:sp>
      <p:sp>
        <p:nvSpPr>
          <p:cNvPr id="1512" name="Google Shape;1512;p56"/>
          <p:cNvSpPr txBox="1">
            <a:spLocks noGrp="1"/>
          </p:cNvSpPr>
          <p:nvPr>
            <p:ph type="subTitle" idx="6"/>
          </p:nvPr>
        </p:nvSpPr>
        <p:spPr>
          <a:xfrm>
            <a:off x="6270259" y="3150363"/>
            <a:ext cx="19218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Test</a:t>
            </a:r>
            <a:endParaRPr dirty="0"/>
          </a:p>
        </p:txBody>
      </p:sp>
      <p:sp>
        <p:nvSpPr>
          <p:cNvPr id="1513" name="Google Shape;1513;p56"/>
          <p:cNvSpPr txBox="1">
            <a:spLocks noGrp="1"/>
          </p:cNvSpPr>
          <p:nvPr>
            <p:ph type="title" idx="7"/>
          </p:nvPr>
        </p:nvSpPr>
        <p:spPr>
          <a:xfrm>
            <a:off x="854725" y="2133425"/>
            <a:ext cx="21291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en" dirty="0" smtClean="0"/>
              <a:t>0</a:t>
            </a:r>
            <a:r>
              <a:rPr lang="en" dirty="0"/>
              <a:t>%</a:t>
            </a:r>
            <a:endParaRPr dirty="0"/>
          </a:p>
        </p:txBody>
      </p:sp>
      <p:sp>
        <p:nvSpPr>
          <p:cNvPr id="1514" name="Google Shape;1514;p56"/>
          <p:cNvSpPr txBox="1">
            <a:spLocks noGrp="1"/>
          </p:cNvSpPr>
          <p:nvPr>
            <p:ph type="title" idx="8"/>
          </p:nvPr>
        </p:nvSpPr>
        <p:spPr>
          <a:xfrm>
            <a:off x="3505282" y="2133425"/>
            <a:ext cx="21291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en" dirty="0" smtClean="0"/>
              <a:t>0</a:t>
            </a:r>
            <a:r>
              <a:rPr lang="en" dirty="0"/>
              <a:t>%</a:t>
            </a:r>
            <a:endParaRPr dirty="0"/>
          </a:p>
        </p:txBody>
      </p:sp>
      <p:sp>
        <p:nvSpPr>
          <p:cNvPr id="1515" name="Google Shape;1515;p56"/>
          <p:cNvSpPr txBox="1">
            <a:spLocks noGrp="1"/>
          </p:cNvSpPr>
          <p:nvPr>
            <p:ph type="title" idx="9"/>
          </p:nvPr>
        </p:nvSpPr>
        <p:spPr>
          <a:xfrm>
            <a:off x="6202316" y="2133382"/>
            <a:ext cx="21291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20</a:t>
            </a:r>
            <a:r>
              <a:rPr lang="en" dirty="0" smtClean="0"/>
              <a:t>%</a:t>
            </a:r>
            <a:endParaRPr dirty="0"/>
          </a:p>
        </p:txBody>
      </p:sp>
      <p:sp>
        <p:nvSpPr>
          <p:cNvPr id="1516" name="Google Shape;1516;p56"/>
          <p:cNvSpPr/>
          <p:nvPr/>
        </p:nvSpPr>
        <p:spPr>
          <a:xfrm>
            <a:off x="741437" y="1089617"/>
            <a:ext cx="284700" cy="2847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56"/>
          <p:cNvSpPr/>
          <p:nvPr/>
        </p:nvSpPr>
        <p:spPr>
          <a:xfrm>
            <a:off x="436125" y="331972"/>
            <a:ext cx="641700" cy="6417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56"/>
          <p:cNvSpPr/>
          <p:nvPr/>
        </p:nvSpPr>
        <p:spPr>
          <a:xfrm>
            <a:off x="7979825" y="254775"/>
            <a:ext cx="330300" cy="330300"/>
          </a:xfrm>
          <a:prstGeom prst="ellipse">
            <a:avLst/>
          </a:prstGeom>
          <a:gradFill>
            <a:gsLst>
              <a:gs pos="0">
                <a:schemeClr val="accent4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56"/>
          <p:cNvSpPr/>
          <p:nvPr/>
        </p:nvSpPr>
        <p:spPr>
          <a:xfrm>
            <a:off x="8522402" y="538348"/>
            <a:ext cx="324900" cy="3249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56"/>
          <p:cNvSpPr/>
          <p:nvPr/>
        </p:nvSpPr>
        <p:spPr>
          <a:xfrm>
            <a:off x="7824125" y="863250"/>
            <a:ext cx="641700" cy="6417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505;p56"/>
          <p:cNvSpPr/>
          <p:nvPr/>
        </p:nvSpPr>
        <p:spPr>
          <a:xfrm rot="5400000">
            <a:off x="4012582" y="1828354"/>
            <a:ext cx="1114500" cy="1114500"/>
          </a:xfrm>
          <a:prstGeom prst="blockArc">
            <a:avLst>
              <a:gd name="adj1" fmla="val 10800000"/>
              <a:gd name="adj2" fmla="val 19432895"/>
              <a:gd name="adj3" fmla="val 18059"/>
            </a:avLst>
          </a:prstGeom>
          <a:gradFill>
            <a:gsLst>
              <a:gs pos="0">
                <a:schemeClr val="dk2"/>
              </a:gs>
              <a:gs pos="34000">
                <a:schemeClr val="accent5"/>
              </a:gs>
              <a:gs pos="6700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Standard</a:t>
            </a:r>
            <a:r>
              <a:rPr lang="en" dirty="0" smtClean="0">
                <a:solidFill>
                  <a:schemeClr val="lt1"/>
                </a:solidFill>
              </a:rPr>
              <a:t>Scaler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16" name="Google Shape;1516;p56"/>
          <p:cNvSpPr/>
          <p:nvPr/>
        </p:nvSpPr>
        <p:spPr>
          <a:xfrm>
            <a:off x="741437" y="1089617"/>
            <a:ext cx="284700" cy="2847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56"/>
          <p:cNvSpPr/>
          <p:nvPr/>
        </p:nvSpPr>
        <p:spPr>
          <a:xfrm>
            <a:off x="436125" y="331972"/>
            <a:ext cx="641700" cy="6417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56"/>
          <p:cNvSpPr/>
          <p:nvPr/>
        </p:nvSpPr>
        <p:spPr>
          <a:xfrm>
            <a:off x="7979825" y="254775"/>
            <a:ext cx="330300" cy="330300"/>
          </a:xfrm>
          <a:prstGeom prst="ellipse">
            <a:avLst/>
          </a:prstGeom>
          <a:gradFill>
            <a:gsLst>
              <a:gs pos="0">
                <a:schemeClr val="accent4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56"/>
          <p:cNvSpPr/>
          <p:nvPr/>
        </p:nvSpPr>
        <p:spPr>
          <a:xfrm>
            <a:off x="8522402" y="538348"/>
            <a:ext cx="324900" cy="3249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56"/>
          <p:cNvSpPr/>
          <p:nvPr/>
        </p:nvSpPr>
        <p:spPr>
          <a:xfrm>
            <a:off x="7824125" y="863250"/>
            <a:ext cx="641700" cy="6417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CasellaDiTesto 13"/>
          <p:cNvSpPr txBox="1"/>
          <p:nvPr/>
        </p:nvSpPr>
        <p:spPr>
          <a:xfrm>
            <a:off x="1274820" y="1089617"/>
            <a:ext cx="65943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tx1"/>
                </a:solidFill>
                <a:latin typeface="Audiowide" panose="020B0604020202020204" charset="0"/>
                <a:cs typeface="Lato" panose="020F0502020204030203" pitchFamily="34" charset="0"/>
              </a:rPr>
              <a:t>Cos’è </a:t>
            </a:r>
            <a:r>
              <a:rPr lang="it-IT" dirty="0" err="1" smtClean="0">
                <a:solidFill>
                  <a:schemeClr val="tx1"/>
                </a:solidFill>
                <a:latin typeface="Audiowide" panose="020B0604020202020204" charset="0"/>
                <a:cs typeface="Lato" panose="020F0502020204030203" pitchFamily="34" charset="0"/>
              </a:rPr>
              <a:t>StandardScaler</a:t>
            </a:r>
            <a:r>
              <a:rPr lang="it-IT" dirty="0" smtClean="0">
                <a:solidFill>
                  <a:schemeClr val="tx1"/>
                </a:solidFill>
                <a:latin typeface="Audiowide" panose="020B0604020202020204" charset="0"/>
                <a:cs typeface="Lato" panose="020F0502020204030203" pitchFamily="34" charset="0"/>
              </a:rPr>
              <a:t>?</a:t>
            </a:r>
            <a:endParaRPr lang="it-IT" dirty="0" smtClean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it-IT" sz="1200" dirty="0" err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StandardScaler</a:t>
            </a:r>
            <a:r>
              <a:rPr lang="it-IT" sz="1200" dirty="0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è una tecnica di normalizzazione comunemente utilizzata nella preparazione dei dati in ML</a:t>
            </a:r>
          </a:p>
          <a:p>
            <a:endParaRPr lang="it-IT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it-IT" dirty="0" smtClean="0">
                <a:solidFill>
                  <a:schemeClr val="tx1"/>
                </a:solidFill>
                <a:latin typeface="Audiowide" panose="020B0604020202020204" charset="0"/>
                <a:cs typeface="Lato" panose="020F0502020204030203" pitchFamily="34" charset="0"/>
              </a:rPr>
              <a:t>Cosa fa </a:t>
            </a:r>
            <a:r>
              <a:rPr lang="it-IT" dirty="0" err="1" smtClean="0">
                <a:solidFill>
                  <a:schemeClr val="tx1"/>
                </a:solidFill>
                <a:latin typeface="Audiowide" panose="020B0604020202020204" charset="0"/>
                <a:cs typeface="Lato" panose="020F0502020204030203" pitchFamily="34" charset="0"/>
              </a:rPr>
              <a:t>StandardScaler</a:t>
            </a:r>
            <a:r>
              <a:rPr lang="it-IT" dirty="0" smtClean="0">
                <a:solidFill>
                  <a:schemeClr val="tx1"/>
                </a:solidFill>
                <a:latin typeface="Audiowide" panose="020B0604020202020204" charset="0"/>
                <a:cs typeface="Lato" panose="020F0502020204030203" pitchFamily="34" charset="0"/>
              </a:rPr>
              <a:t>?</a:t>
            </a:r>
          </a:p>
          <a:p>
            <a:r>
              <a:rPr lang="it-IT" sz="1200" dirty="0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Normalizza i dati secondo i seguenti criteri:</a:t>
            </a:r>
            <a:br>
              <a:rPr lang="it-IT" sz="1200" dirty="0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</a:br>
            <a:endParaRPr lang="it-IT" sz="1200" dirty="0" smtClean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200" dirty="0" smtClean="0">
                <a:solidFill>
                  <a:schemeClr val="tx1"/>
                </a:solidFill>
                <a:latin typeface="Audiowide" panose="020B0604020202020204" charset="0"/>
                <a:cs typeface="Lato" panose="020F0502020204030203" pitchFamily="34" charset="0"/>
              </a:rPr>
              <a:t>Media Zero</a:t>
            </a:r>
            <a:r>
              <a:rPr lang="it-IT" sz="1200" dirty="0">
                <a:solidFill>
                  <a:schemeClr val="tx1"/>
                </a:solidFill>
                <a:latin typeface="Audiowide" panose="020B0604020202020204" charset="0"/>
                <a:cs typeface="Lato" panose="020F0502020204030203" pitchFamily="34" charset="0"/>
              </a:rPr>
              <a:t>: </a:t>
            </a:r>
            <a:r>
              <a:rPr lang="it-IT" sz="1200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lang="it-IT" sz="1200" dirty="0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cala </a:t>
            </a:r>
            <a:r>
              <a:rPr lang="it-IT" sz="1200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le caratteristiche in modo che abbiano una media </a:t>
            </a:r>
            <a:r>
              <a:rPr lang="it-IT" sz="1200" dirty="0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pari </a:t>
            </a:r>
            <a:r>
              <a:rPr lang="it-IT" sz="1200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 zero. Questo è utile perché aiuta a mantenere l'interpretabilità delle relazioni tra le variabili</a:t>
            </a:r>
            <a:r>
              <a:rPr lang="it-IT" sz="1200" dirty="0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br>
              <a:rPr lang="it-IT" sz="1200" dirty="0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</a:br>
            <a:endParaRPr lang="it-IT" sz="1200" dirty="0" smtClean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200" dirty="0" smtClean="0">
                <a:solidFill>
                  <a:schemeClr val="tx1"/>
                </a:solidFill>
                <a:latin typeface="Audiowide" panose="020B0604020202020204" charset="0"/>
                <a:cs typeface="Lato" panose="020F0502020204030203" pitchFamily="34" charset="0"/>
              </a:rPr>
              <a:t>Deviazione Standard Uno:</a:t>
            </a:r>
            <a:r>
              <a:rPr lang="it-IT" sz="1200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scala anche le caratteristiche in modo che abbiano una deviazione standard di uno. Questo rende le variabili comparabili e previene che le variabili con varianze più elevate abbiano un peso sproporzionato durante l'addestramento del modello</a:t>
            </a:r>
            <a:r>
              <a:rPr lang="it-IT" sz="1200" dirty="0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>
              <a:buClr>
                <a:schemeClr val="tx1"/>
              </a:buClr>
            </a:pPr>
            <a:endParaRPr lang="it-IT" sz="1200" dirty="0" smtClean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buClr>
                <a:schemeClr val="tx1"/>
              </a:buClr>
            </a:pPr>
            <a:r>
              <a:rPr lang="it-IT" sz="1200" dirty="0" err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StandardScaler</a:t>
            </a:r>
            <a:r>
              <a:rPr lang="it-IT" sz="1200" dirty="0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migliora inoltre la convergenza del modello e riduce l’effetto degli </a:t>
            </a:r>
            <a:r>
              <a:rPr lang="it-IT" sz="1200" dirty="0" err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outlier</a:t>
            </a:r>
            <a:r>
              <a:rPr lang="it-IT" sz="1200" dirty="0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, accelerando il processo di apprendimento e rendendo il modello più robusto.</a:t>
            </a:r>
            <a:endParaRPr lang="it-IT" sz="1200" dirty="0">
              <a:solidFill>
                <a:schemeClr val="tx1"/>
              </a:solidFill>
              <a:latin typeface="Audiowide" panose="020B060402020202020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0683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77"/>
          <p:cNvSpPr/>
          <p:nvPr/>
        </p:nvSpPr>
        <p:spPr>
          <a:xfrm>
            <a:off x="7148100" y="1468150"/>
            <a:ext cx="1251900" cy="12519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4" name="Google Shape;2504;p77"/>
          <p:cNvSpPr/>
          <p:nvPr/>
        </p:nvSpPr>
        <p:spPr>
          <a:xfrm>
            <a:off x="7542925" y="901550"/>
            <a:ext cx="225300" cy="2253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5" name="Google Shape;2505;p77"/>
          <p:cNvSpPr/>
          <p:nvPr/>
        </p:nvSpPr>
        <p:spPr>
          <a:xfrm>
            <a:off x="8305767" y="1226309"/>
            <a:ext cx="353700" cy="3537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6" name="Google Shape;2506;p77"/>
          <p:cNvSpPr/>
          <p:nvPr/>
        </p:nvSpPr>
        <p:spPr>
          <a:xfrm>
            <a:off x="7926375" y="284825"/>
            <a:ext cx="797400" cy="7974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7" name="Google Shape;2507;p77"/>
          <p:cNvSpPr txBox="1">
            <a:spLocks noGrp="1"/>
          </p:cNvSpPr>
          <p:nvPr>
            <p:ph type="title"/>
          </p:nvPr>
        </p:nvSpPr>
        <p:spPr>
          <a:xfrm>
            <a:off x="4375800" y="2711050"/>
            <a:ext cx="4048200" cy="124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Risultati e </a:t>
            </a:r>
            <a:r>
              <a:rPr lang="en" dirty="0" smtClean="0">
                <a:solidFill>
                  <a:schemeClr val="bg1"/>
                </a:solidFill>
              </a:rPr>
              <a:t>Conclusioni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509" name="Google Shape;2509;p77"/>
          <p:cNvSpPr txBox="1">
            <a:spLocks noGrp="1"/>
          </p:cNvSpPr>
          <p:nvPr>
            <p:ph type="title" idx="2"/>
          </p:nvPr>
        </p:nvSpPr>
        <p:spPr>
          <a:xfrm>
            <a:off x="7124100" y="1724075"/>
            <a:ext cx="12999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13" name="Google Shape;956;p46"/>
          <p:cNvGrpSpPr/>
          <p:nvPr/>
        </p:nvGrpSpPr>
        <p:grpSpPr>
          <a:xfrm>
            <a:off x="1112695" y="322847"/>
            <a:ext cx="1638643" cy="4370846"/>
            <a:chOff x="1112699" y="449775"/>
            <a:chExt cx="1591070" cy="4243952"/>
          </a:xfrm>
        </p:grpSpPr>
        <p:sp>
          <p:nvSpPr>
            <p:cNvPr id="114" name="Google Shape;957;p46"/>
            <p:cNvSpPr/>
            <p:nvPr/>
          </p:nvSpPr>
          <p:spPr>
            <a:xfrm>
              <a:off x="1366476" y="4378780"/>
              <a:ext cx="988211" cy="314947"/>
            </a:xfrm>
            <a:custGeom>
              <a:avLst/>
              <a:gdLst/>
              <a:ahLst/>
              <a:cxnLst/>
              <a:rect l="l" t="t" r="r" b="b"/>
              <a:pathLst>
                <a:path w="6947" h="2214" extrusionOk="0">
                  <a:moveTo>
                    <a:pt x="1" y="1"/>
                  </a:moveTo>
                  <a:lnTo>
                    <a:pt x="84" y="2214"/>
                  </a:lnTo>
                  <a:lnTo>
                    <a:pt x="6776" y="2214"/>
                  </a:lnTo>
                  <a:lnTo>
                    <a:pt x="6916" y="576"/>
                  </a:lnTo>
                  <a:lnTo>
                    <a:pt x="6946" y="1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58;p46"/>
            <p:cNvSpPr/>
            <p:nvPr/>
          </p:nvSpPr>
          <p:spPr>
            <a:xfrm>
              <a:off x="1366476" y="4378780"/>
              <a:ext cx="988211" cy="314947"/>
            </a:xfrm>
            <a:custGeom>
              <a:avLst/>
              <a:gdLst/>
              <a:ahLst/>
              <a:cxnLst/>
              <a:rect l="l" t="t" r="r" b="b"/>
              <a:pathLst>
                <a:path w="6947" h="2214" extrusionOk="0">
                  <a:moveTo>
                    <a:pt x="1" y="1"/>
                  </a:moveTo>
                  <a:lnTo>
                    <a:pt x="84" y="2214"/>
                  </a:lnTo>
                  <a:lnTo>
                    <a:pt x="1159" y="2214"/>
                  </a:lnTo>
                  <a:lnTo>
                    <a:pt x="1139" y="678"/>
                  </a:lnTo>
                  <a:lnTo>
                    <a:pt x="6916" y="576"/>
                  </a:lnTo>
                  <a:lnTo>
                    <a:pt x="6946" y="1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59;p46"/>
            <p:cNvSpPr/>
            <p:nvPr/>
          </p:nvSpPr>
          <p:spPr>
            <a:xfrm>
              <a:off x="1112699" y="452051"/>
              <a:ext cx="446523" cy="3976384"/>
            </a:xfrm>
            <a:custGeom>
              <a:avLst/>
              <a:gdLst/>
              <a:ahLst/>
              <a:cxnLst/>
              <a:rect l="l" t="t" r="r" b="b"/>
              <a:pathLst>
                <a:path w="3139" h="27953" extrusionOk="0">
                  <a:moveTo>
                    <a:pt x="2380" y="0"/>
                  </a:moveTo>
                  <a:cubicBezTo>
                    <a:pt x="2380" y="0"/>
                    <a:pt x="103" y="822"/>
                    <a:pt x="46" y="961"/>
                  </a:cubicBezTo>
                  <a:cubicBezTo>
                    <a:pt x="1" y="1075"/>
                    <a:pt x="976" y="19091"/>
                    <a:pt x="1329" y="25625"/>
                  </a:cubicBezTo>
                  <a:cubicBezTo>
                    <a:pt x="1343" y="25827"/>
                    <a:pt x="1355" y="26023"/>
                    <a:pt x="1361" y="26206"/>
                  </a:cubicBezTo>
                  <a:cubicBezTo>
                    <a:pt x="1425" y="27301"/>
                    <a:pt x="1457" y="27952"/>
                    <a:pt x="1457" y="27952"/>
                  </a:cubicBezTo>
                  <a:lnTo>
                    <a:pt x="3139" y="27952"/>
                  </a:lnTo>
                  <a:lnTo>
                    <a:pt x="238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60;p46"/>
            <p:cNvSpPr/>
            <p:nvPr/>
          </p:nvSpPr>
          <p:spPr>
            <a:xfrm>
              <a:off x="1428640" y="449775"/>
              <a:ext cx="1275129" cy="3978660"/>
            </a:xfrm>
            <a:custGeom>
              <a:avLst/>
              <a:gdLst/>
              <a:ahLst/>
              <a:cxnLst/>
              <a:rect l="l" t="t" r="r" b="b"/>
              <a:pathLst>
                <a:path w="8964" h="27969" extrusionOk="0">
                  <a:moveTo>
                    <a:pt x="221" y="0"/>
                  </a:moveTo>
                  <a:cubicBezTo>
                    <a:pt x="158" y="0"/>
                    <a:pt x="118" y="18"/>
                    <a:pt x="103" y="54"/>
                  </a:cubicBezTo>
                  <a:cubicBezTo>
                    <a:pt x="1" y="294"/>
                    <a:pt x="608" y="18803"/>
                    <a:pt x="836" y="25545"/>
                  </a:cubicBezTo>
                  <a:cubicBezTo>
                    <a:pt x="842" y="25761"/>
                    <a:pt x="848" y="25963"/>
                    <a:pt x="854" y="26146"/>
                  </a:cubicBezTo>
                  <a:cubicBezTo>
                    <a:pt x="892" y="27291"/>
                    <a:pt x="918" y="27968"/>
                    <a:pt x="918" y="27968"/>
                  </a:cubicBezTo>
                  <a:lnTo>
                    <a:pt x="6769" y="27968"/>
                  </a:lnTo>
                  <a:cubicBezTo>
                    <a:pt x="6769" y="27968"/>
                    <a:pt x="6908" y="27355"/>
                    <a:pt x="7116" y="26292"/>
                  </a:cubicBezTo>
                  <a:cubicBezTo>
                    <a:pt x="7148" y="26134"/>
                    <a:pt x="7180" y="25976"/>
                    <a:pt x="7212" y="25799"/>
                  </a:cubicBezTo>
                  <a:cubicBezTo>
                    <a:pt x="7756" y="22984"/>
                    <a:pt x="8628" y="17785"/>
                    <a:pt x="8882" y="12413"/>
                  </a:cubicBezTo>
                  <a:cubicBezTo>
                    <a:pt x="8964" y="10687"/>
                    <a:pt x="8546" y="9055"/>
                    <a:pt x="7851" y="7575"/>
                  </a:cubicBezTo>
                  <a:cubicBezTo>
                    <a:pt x="6699" y="5126"/>
                    <a:pt x="4795" y="3103"/>
                    <a:pt x="3157" y="1768"/>
                  </a:cubicBezTo>
                  <a:cubicBezTo>
                    <a:pt x="1780" y="640"/>
                    <a:pt x="598" y="0"/>
                    <a:pt x="22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61;p46"/>
            <p:cNvSpPr/>
            <p:nvPr/>
          </p:nvSpPr>
          <p:spPr>
            <a:xfrm>
              <a:off x="1547420" y="4083607"/>
              <a:ext cx="907270" cy="106405"/>
            </a:xfrm>
            <a:custGeom>
              <a:avLst/>
              <a:gdLst/>
              <a:ahLst/>
              <a:cxnLst/>
              <a:rect l="l" t="t" r="r" b="b"/>
              <a:pathLst>
                <a:path w="6378" h="748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216"/>
                    <a:pt x="13" y="418"/>
                    <a:pt x="19" y="601"/>
                  </a:cubicBezTo>
                  <a:lnTo>
                    <a:pt x="6281" y="747"/>
                  </a:lnTo>
                  <a:cubicBezTo>
                    <a:pt x="6313" y="589"/>
                    <a:pt x="6345" y="431"/>
                    <a:pt x="6377" y="2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62;p46"/>
            <p:cNvSpPr/>
            <p:nvPr/>
          </p:nvSpPr>
          <p:spPr>
            <a:xfrm>
              <a:off x="1877728" y="701277"/>
              <a:ext cx="243959" cy="225186"/>
            </a:xfrm>
            <a:custGeom>
              <a:avLst/>
              <a:gdLst/>
              <a:ahLst/>
              <a:cxnLst/>
              <a:rect l="l" t="t" r="r" b="b"/>
              <a:pathLst>
                <a:path w="1715" h="1583" extrusionOk="0">
                  <a:moveTo>
                    <a:pt x="0" y="0"/>
                  </a:moveTo>
                  <a:lnTo>
                    <a:pt x="0" y="0"/>
                  </a:lnTo>
                  <a:cubicBezTo>
                    <a:pt x="551" y="450"/>
                    <a:pt x="1139" y="981"/>
                    <a:pt x="1714" y="1582"/>
                  </a:cubicBezTo>
                  <a:cubicBezTo>
                    <a:pt x="1139" y="981"/>
                    <a:pt x="551" y="450"/>
                    <a:pt x="0" y="0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63;p46"/>
            <p:cNvSpPr/>
            <p:nvPr/>
          </p:nvSpPr>
          <p:spPr>
            <a:xfrm>
              <a:off x="1877728" y="701277"/>
              <a:ext cx="667864" cy="3727158"/>
            </a:xfrm>
            <a:custGeom>
              <a:avLst/>
              <a:gdLst/>
              <a:ahLst/>
              <a:cxnLst/>
              <a:rect l="l" t="t" r="r" b="b"/>
              <a:pathLst>
                <a:path w="4695" h="26201" extrusionOk="0">
                  <a:moveTo>
                    <a:pt x="0" y="0"/>
                  </a:moveTo>
                  <a:lnTo>
                    <a:pt x="38" y="4631"/>
                  </a:lnTo>
                  <a:cubicBezTo>
                    <a:pt x="58" y="4663"/>
                    <a:pt x="70" y="4694"/>
                    <a:pt x="88" y="4725"/>
                  </a:cubicBezTo>
                  <a:cubicBezTo>
                    <a:pt x="861" y="6193"/>
                    <a:pt x="1714" y="7679"/>
                    <a:pt x="2277" y="7851"/>
                  </a:cubicBezTo>
                  <a:cubicBezTo>
                    <a:pt x="2335" y="7869"/>
                    <a:pt x="2385" y="7882"/>
                    <a:pt x="2435" y="7895"/>
                  </a:cubicBezTo>
                  <a:cubicBezTo>
                    <a:pt x="2499" y="7907"/>
                    <a:pt x="2555" y="7913"/>
                    <a:pt x="2607" y="7920"/>
                  </a:cubicBezTo>
                  <a:cubicBezTo>
                    <a:pt x="2677" y="7933"/>
                    <a:pt x="2739" y="7933"/>
                    <a:pt x="2797" y="7933"/>
                  </a:cubicBezTo>
                  <a:cubicBezTo>
                    <a:pt x="3005" y="7933"/>
                    <a:pt x="3170" y="7889"/>
                    <a:pt x="3302" y="7819"/>
                  </a:cubicBezTo>
                  <a:cubicBezTo>
                    <a:pt x="3416" y="7737"/>
                    <a:pt x="3504" y="7667"/>
                    <a:pt x="3587" y="7641"/>
                  </a:cubicBezTo>
                  <a:cubicBezTo>
                    <a:pt x="3707" y="7553"/>
                    <a:pt x="3802" y="7471"/>
                    <a:pt x="3897" y="7471"/>
                  </a:cubicBezTo>
                  <a:lnTo>
                    <a:pt x="3915" y="7471"/>
                  </a:lnTo>
                  <a:cubicBezTo>
                    <a:pt x="3935" y="7477"/>
                    <a:pt x="3947" y="7477"/>
                    <a:pt x="3967" y="7483"/>
                  </a:cubicBezTo>
                  <a:cubicBezTo>
                    <a:pt x="3973" y="7489"/>
                    <a:pt x="3973" y="7489"/>
                    <a:pt x="3979" y="7495"/>
                  </a:cubicBezTo>
                  <a:cubicBezTo>
                    <a:pt x="4017" y="7521"/>
                    <a:pt x="4029" y="7597"/>
                    <a:pt x="4017" y="7699"/>
                  </a:cubicBezTo>
                  <a:lnTo>
                    <a:pt x="4017" y="7705"/>
                  </a:lnTo>
                  <a:cubicBezTo>
                    <a:pt x="3997" y="7889"/>
                    <a:pt x="3891" y="8172"/>
                    <a:pt x="3720" y="8438"/>
                  </a:cubicBezTo>
                  <a:cubicBezTo>
                    <a:pt x="3550" y="8698"/>
                    <a:pt x="3314" y="8945"/>
                    <a:pt x="3030" y="9077"/>
                  </a:cubicBezTo>
                  <a:cubicBezTo>
                    <a:pt x="2828" y="9241"/>
                    <a:pt x="2587" y="9349"/>
                    <a:pt x="2309" y="9349"/>
                  </a:cubicBezTo>
                  <a:cubicBezTo>
                    <a:pt x="2233" y="9349"/>
                    <a:pt x="2157" y="9343"/>
                    <a:pt x="2075" y="9325"/>
                  </a:cubicBezTo>
                  <a:cubicBezTo>
                    <a:pt x="1600" y="9217"/>
                    <a:pt x="809" y="8027"/>
                    <a:pt x="58" y="6636"/>
                  </a:cubicBezTo>
                  <a:lnTo>
                    <a:pt x="58" y="6636"/>
                  </a:lnTo>
                  <a:lnTo>
                    <a:pt x="196" y="23879"/>
                  </a:lnTo>
                  <a:lnTo>
                    <a:pt x="2435" y="23967"/>
                  </a:lnTo>
                  <a:lnTo>
                    <a:pt x="4694" y="5813"/>
                  </a:lnTo>
                  <a:cubicBezTo>
                    <a:pt x="3935" y="4187"/>
                    <a:pt x="2841" y="2751"/>
                    <a:pt x="1714" y="1582"/>
                  </a:cubicBezTo>
                  <a:cubicBezTo>
                    <a:pt x="1139" y="981"/>
                    <a:pt x="551" y="450"/>
                    <a:pt x="0" y="0"/>
                  </a:cubicBezTo>
                  <a:close/>
                  <a:moveTo>
                    <a:pt x="202" y="24436"/>
                  </a:moveTo>
                  <a:lnTo>
                    <a:pt x="216" y="26200"/>
                  </a:lnTo>
                  <a:lnTo>
                    <a:pt x="2157" y="26200"/>
                  </a:lnTo>
                  <a:lnTo>
                    <a:pt x="2373" y="24486"/>
                  </a:lnTo>
                  <a:lnTo>
                    <a:pt x="202" y="24436"/>
                  </a:ln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64;p46"/>
            <p:cNvSpPr/>
            <p:nvPr/>
          </p:nvSpPr>
          <p:spPr>
            <a:xfrm>
              <a:off x="1905467" y="4097974"/>
              <a:ext cx="318782" cy="86632"/>
            </a:xfrm>
            <a:custGeom>
              <a:avLst/>
              <a:gdLst/>
              <a:ahLst/>
              <a:cxnLst/>
              <a:rect l="l" t="t" r="r" b="b"/>
              <a:pathLst>
                <a:path w="2241" h="609" extrusionOk="0">
                  <a:moveTo>
                    <a:pt x="1" y="1"/>
                  </a:moveTo>
                  <a:lnTo>
                    <a:pt x="7" y="558"/>
                  </a:lnTo>
                  <a:lnTo>
                    <a:pt x="2178" y="608"/>
                  </a:lnTo>
                  <a:lnTo>
                    <a:pt x="2240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65;p46"/>
            <p:cNvSpPr/>
            <p:nvPr/>
          </p:nvSpPr>
          <p:spPr>
            <a:xfrm>
              <a:off x="1638461" y="2136459"/>
              <a:ext cx="880954" cy="1668480"/>
            </a:xfrm>
            <a:custGeom>
              <a:avLst/>
              <a:gdLst/>
              <a:ahLst/>
              <a:cxnLst/>
              <a:rect l="l" t="t" r="r" b="b"/>
              <a:pathLst>
                <a:path w="6193" h="11729" extrusionOk="0">
                  <a:moveTo>
                    <a:pt x="0" y="1"/>
                  </a:moveTo>
                  <a:lnTo>
                    <a:pt x="0" y="185"/>
                  </a:lnTo>
                  <a:lnTo>
                    <a:pt x="266" y="11361"/>
                  </a:lnTo>
                  <a:lnTo>
                    <a:pt x="5389" y="11715"/>
                  </a:lnTo>
                  <a:lnTo>
                    <a:pt x="5565" y="11728"/>
                  </a:lnTo>
                  <a:lnTo>
                    <a:pt x="6192" y="15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66;p46"/>
            <p:cNvSpPr/>
            <p:nvPr/>
          </p:nvSpPr>
          <p:spPr>
            <a:xfrm>
              <a:off x="1638461" y="2163487"/>
              <a:ext cx="854780" cy="1639460"/>
            </a:xfrm>
            <a:custGeom>
              <a:avLst/>
              <a:gdLst/>
              <a:ahLst/>
              <a:cxnLst/>
              <a:rect l="l" t="t" r="r" b="b"/>
              <a:pathLst>
                <a:path w="6009" h="11525" extrusionOk="0">
                  <a:moveTo>
                    <a:pt x="0" y="1"/>
                  </a:moveTo>
                  <a:lnTo>
                    <a:pt x="44" y="1892"/>
                  </a:lnTo>
                  <a:lnTo>
                    <a:pt x="50" y="2024"/>
                  </a:lnTo>
                  <a:lnTo>
                    <a:pt x="108" y="4327"/>
                  </a:lnTo>
                  <a:lnTo>
                    <a:pt x="108" y="4453"/>
                  </a:lnTo>
                  <a:lnTo>
                    <a:pt x="158" y="6756"/>
                  </a:lnTo>
                  <a:lnTo>
                    <a:pt x="164" y="6888"/>
                  </a:lnTo>
                  <a:lnTo>
                    <a:pt x="214" y="9179"/>
                  </a:lnTo>
                  <a:lnTo>
                    <a:pt x="222" y="9311"/>
                  </a:lnTo>
                  <a:lnTo>
                    <a:pt x="266" y="11171"/>
                  </a:lnTo>
                  <a:lnTo>
                    <a:pt x="1892" y="11285"/>
                  </a:lnTo>
                  <a:lnTo>
                    <a:pt x="2024" y="11297"/>
                  </a:lnTo>
                  <a:lnTo>
                    <a:pt x="3448" y="11393"/>
                  </a:lnTo>
                  <a:lnTo>
                    <a:pt x="3574" y="11399"/>
                  </a:lnTo>
                  <a:lnTo>
                    <a:pt x="5389" y="11525"/>
                  </a:lnTo>
                  <a:lnTo>
                    <a:pt x="5497" y="9755"/>
                  </a:lnTo>
                  <a:lnTo>
                    <a:pt x="5503" y="9621"/>
                  </a:lnTo>
                  <a:lnTo>
                    <a:pt x="5629" y="7591"/>
                  </a:lnTo>
                  <a:lnTo>
                    <a:pt x="5635" y="7458"/>
                  </a:lnTo>
                  <a:lnTo>
                    <a:pt x="5763" y="5434"/>
                  </a:lnTo>
                  <a:lnTo>
                    <a:pt x="5769" y="5308"/>
                  </a:lnTo>
                  <a:lnTo>
                    <a:pt x="5895" y="3289"/>
                  </a:lnTo>
                  <a:lnTo>
                    <a:pt x="5901" y="3157"/>
                  </a:lnTo>
                  <a:lnTo>
                    <a:pt x="6009" y="1505"/>
                  </a:lnTo>
                  <a:lnTo>
                    <a:pt x="4111" y="1031"/>
                  </a:lnTo>
                  <a:lnTo>
                    <a:pt x="3985" y="1000"/>
                  </a:lnTo>
                  <a:lnTo>
                    <a:pt x="2062" y="512"/>
                  </a:lnTo>
                  <a:lnTo>
                    <a:pt x="1930" y="4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67;p46"/>
            <p:cNvSpPr/>
            <p:nvPr/>
          </p:nvSpPr>
          <p:spPr>
            <a:xfrm>
              <a:off x="1644720" y="2432628"/>
              <a:ext cx="833158" cy="198727"/>
            </a:xfrm>
            <a:custGeom>
              <a:avLst/>
              <a:gdLst/>
              <a:ahLst/>
              <a:cxnLst/>
              <a:rect l="l" t="t" r="r" b="b"/>
              <a:pathLst>
                <a:path w="5857" h="1397" extrusionOk="0">
                  <a:moveTo>
                    <a:pt x="0" y="0"/>
                  </a:moveTo>
                  <a:lnTo>
                    <a:pt x="6" y="132"/>
                  </a:lnTo>
                  <a:lnTo>
                    <a:pt x="3839" y="961"/>
                  </a:lnTo>
                  <a:lnTo>
                    <a:pt x="3973" y="993"/>
                  </a:lnTo>
                  <a:lnTo>
                    <a:pt x="5851" y="1397"/>
                  </a:lnTo>
                  <a:lnTo>
                    <a:pt x="5857" y="1265"/>
                  </a:lnTo>
                  <a:lnTo>
                    <a:pt x="3979" y="859"/>
                  </a:lnTo>
                  <a:lnTo>
                    <a:pt x="3852" y="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68;p46"/>
            <p:cNvSpPr/>
            <p:nvPr/>
          </p:nvSpPr>
          <p:spPr>
            <a:xfrm>
              <a:off x="1652686" y="2779012"/>
              <a:ext cx="807269" cy="157474"/>
            </a:xfrm>
            <a:custGeom>
              <a:avLst/>
              <a:gdLst/>
              <a:ahLst/>
              <a:cxnLst/>
              <a:rect l="l" t="t" r="r" b="b"/>
              <a:pathLst>
                <a:path w="5675" h="1107" extrusionOk="0">
                  <a:moveTo>
                    <a:pt x="0" y="0"/>
                  </a:moveTo>
                  <a:lnTo>
                    <a:pt x="8" y="126"/>
                  </a:lnTo>
                  <a:lnTo>
                    <a:pt x="3670" y="765"/>
                  </a:lnTo>
                  <a:lnTo>
                    <a:pt x="3803" y="784"/>
                  </a:lnTo>
                  <a:lnTo>
                    <a:pt x="5663" y="1107"/>
                  </a:lnTo>
                  <a:lnTo>
                    <a:pt x="5675" y="981"/>
                  </a:lnTo>
                  <a:lnTo>
                    <a:pt x="3809" y="658"/>
                  </a:lnTo>
                  <a:lnTo>
                    <a:pt x="3676" y="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69;p46"/>
            <p:cNvSpPr/>
            <p:nvPr/>
          </p:nvSpPr>
          <p:spPr>
            <a:xfrm>
              <a:off x="1660795" y="3124543"/>
              <a:ext cx="779388" cy="118923"/>
            </a:xfrm>
            <a:custGeom>
              <a:avLst/>
              <a:gdLst/>
              <a:ahLst/>
              <a:cxnLst/>
              <a:rect l="l" t="t" r="r" b="b"/>
              <a:pathLst>
                <a:path w="5479" h="836" extrusionOk="0">
                  <a:moveTo>
                    <a:pt x="1" y="0"/>
                  </a:moveTo>
                  <a:lnTo>
                    <a:pt x="7" y="126"/>
                  </a:lnTo>
                  <a:lnTo>
                    <a:pt x="3499" y="582"/>
                  </a:lnTo>
                  <a:lnTo>
                    <a:pt x="3625" y="594"/>
                  </a:lnTo>
                  <a:lnTo>
                    <a:pt x="5472" y="835"/>
                  </a:lnTo>
                  <a:lnTo>
                    <a:pt x="5478" y="708"/>
                  </a:lnTo>
                  <a:lnTo>
                    <a:pt x="3632" y="468"/>
                  </a:lnTo>
                  <a:lnTo>
                    <a:pt x="3505" y="4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70;p46"/>
            <p:cNvSpPr/>
            <p:nvPr/>
          </p:nvSpPr>
          <p:spPr>
            <a:xfrm>
              <a:off x="1668903" y="3469220"/>
              <a:ext cx="752503" cy="81937"/>
            </a:xfrm>
            <a:custGeom>
              <a:avLst/>
              <a:gdLst/>
              <a:ahLst/>
              <a:cxnLst/>
              <a:rect l="l" t="t" r="r" b="b"/>
              <a:pathLst>
                <a:path w="5290" h="576" extrusionOk="0">
                  <a:moveTo>
                    <a:pt x="0" y="0"/>
                  </a:moveTo>
                  <a:lnTo>
                    <a:pt x="8" y="132"/>
                  </a:lnTo>
                  <a:lnTo>
                    <a:pt x="3322" y="410"/>
                  </a:lnTo>
                  <a:lnTo>
                    <a:pt x="3454" y="424"/>
                  </a:lnTo>
                  <a:lnTo>
                    <a:pt x="5283" y="576"/>
                  </a:lnTo>
                  <a:lnTo>
                    <a:pt x="5289" y="442"/>
                  </a:lnTo>
                  <a:lnTo>
                    <a:pt x="3461" y="290"/>
                  </a:lnTo>
                  <a:lnTo>
                    <a:pt x="3328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71;p46"/>
            <p:cNvSpPr/>
            <p:nvPr/>
          </p:nvSpPr>
          <p:spPr>
            <a:xfrm>
              <a:off x="1907459" y="2231768"/>
              <a:ext cx="24325" cy="1538745"/>
            </a:xfrm>
            <a:custGeom>
              <a:avLst/>
              <a:gdLst/>
              <a:ahLst/>
              <a:cxnLst/>
              <a:rect l="l" t="t" r="r" b="b"/>
              <a:pathLst>
                <a:path w="171" h="10817" extrusionOk="0">
                  <a:moveTo>
                    <a:pt x="39" y="0"/>
                  </a:moveTo>
                  <a:lnTo>
                    <a:pt x="31" y="1626"/>
                  </a:lnTo>
                  <a:lnTo>
                    <a:pt x="31" y="1772"/>
                  </a:lnTo>
                  <a:lnTo>
                    <a:pt x="25" y="4055"/>
                  </a:lnTo>
                  <a:lnTo>
                    <a:pt x="25" y="4201"/>
                  </a:lnTo>
                  <a:lnTo>
                    <a:pt x="13" y="6498"/>
                  </a:lnTo>
                  <a:lnTo>
                    <a:pt x="13" y="6636"/>
                  </a:lnTo>
                  <a:lnTo>
                    <a:pt x="7" y="8945"/>
                  </a:lnTo>
                  <a:lnTo>
                    <a:pt x="7" y="9085"/>
                  </a:lnTo>
                  <a:lnTo>
                    <a:pt x="1" y="10805"/>
                  </a:lnTo>
                  <a:lnTo>
                    <a:pt x="133" y="10817"/>
                  </a:lnTo>
                  <a:lnTo>
                    <a:pt x="139" y="9091"/>
                  </a:lnTo>
                  <a:lnTo>
                    <a:pt x="139" y="8945"/>
                  </a:lnTo>
                  <a:lnTo>
                    <a:pt x="145" y="6650"/>
                  </a:lnTo>
                  <a:lnTo>
                    <a:pt x="145" y="6510"/>
                  </a:lnTo>
                  <a:lnTo>
                    <a:pt x="152" y="4221"/>
                  </a:lnTo>
                  <a:lnTo>
                    <a:pt x="159" y="4075"/>
                  </a:lnTo>
                  <a:lnTo>
                    <a:pt x="165" y="1792"/>
                  </a:lnTo>
                  <a:lnTo>
                    <a:pt x="165" y="1652"/>
                  </a:lnTo>
                  <a:lnTo>
                    <a:pt x="171" y="3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72;p46"/>
            <p:cNvSpPr/>
            <p:nvPr/>
          </p:nvSpPr>
          <p:spPr>
            <a:xfrm>
              <a:off x="1558231" y="948227"/>
              <a:ext cx="914383" cy="1083253"/>
            </a:xfrm>
            <a:custGeom>
              <a:avLst/>
              <a:gdLst/>
              <a:ahLst/>
              <a:cxnLst/>
              <a:rect l="l" t="t" r="r" b="b"/>
              <a:pathLst>
                <a:path w="6428" h="7615" extrusionOk="0">
                  <a:moveTo>
                    <a:pt x="631" y="0"/>
                  </a:moveTo>
                  <a:cubicBezTo>
                    <a:pt x="625" y="0"/>
                    <a:pt x="619" y="1"/>
                    <a:pt x="614" y="4"/>
                  </a:cubicBezTo>
                  <a:cubicBezTo>
                    <a:pt x="558" y="28"/>
                    <a:pt x="406" y="136"/>
                    <a:pt x="348" y="168"/>
                  </a:cubicBezTo>
                  <a:cubicBezTo>
                    <a:pt x="1" y="332"/>
                    <a:pt x="3131" y="7323"/>
                    <a:pt x="4321" y="7589"/>
                  </a:cubicBezTo>
                  <a:cubicBezTo>
                    <a:pt x="4402" y="7606"/>
                    <a:pt x="4480" y="7615"/>
                    <a:pt x="4556" y="7615"/>
                  </a:cubicBezTo>
                  <a:cubicBezTo>
                    <a:pt x="4831" y="7615"/>
                    <a:pt x="5073" y="7505"/>
                    <a:pt x="5276" y="7341"/>
                  </a:cubicBezTo>
                  <a:cubicBezTo>
                    <a:pt x="6035" y="6987"/>
                    <a:pt x="6427" y="5843"/>
                    <a:pt x="6213" y="5747"/>
                  </a:cubicBezTo>
                  <a:cubicBezTo>
                    <a:pt x="6190" y="5738"/>
                    <a:pt x="6168" y="5733"/>
                    <a:pt x="6145" y="5733"/>
                  </a:cubicBezTo>
                  <a:cubicBezTo>
                    <a:pt x="6050" y="5733"/>
                    <a:pt x="5957" y="5813"/>
                    <a:pt x="5833" y="5905"/>
                  </a:cubicBezTo>
                  <a:cubicBezTo>
                    <a:pt x="5750" y="5931"/>
                    <a:pt x="5662" y="6001"/>
                    <a:pt x="5548" y="6083"/>
                  </a:cubicBezTo>
                  <a:cubicBezTo>
                    <a:pt x="5414" y="6150"/>
                    <a:pt x="5250" y="6199"/>
                    <a:pt x="5040" y="6199"/>
                  </a:cubicBezTo>
                  <a:cubicBezTo>
                    <a:pt x="4892" y="6199"/>
                    <a:pt x="4722" y="6175"/>
                    <a:pt x="4523" y="6115"/>
                  </a:cubicBezTo>
                  <a:cubicBezTo>
                    <a:pt x="3376" y="5772"/>
                    <a:pt x="1045" y="0"/>
                    <a:pt x="631" y="0"/>
                  </a:cubicBez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73;p46"/>
            <p:cNvSpPr/>
            <p:nvPr/>
          </p:nvSpPr>
          <p:spPr>
            <a:xfrm>
              <a:off x="1622244" y="948227"/>
              <a:ext cx="847668" cy="1059639"/>
            </a:xfrm>
            <a:custGeom>
              <a:avLst/>
              <a:gdLst/>
              <a:ahLst/>
              <a:cxnLst/>
              <a:rect l="l" t="t" r="r" b="b"/>
              <a:pathLst>
                <a:path w="5959" h="7449" extrusionOk="0">
                  <a:moveTo>
                    <a:pt x="181" y="0"/>
                  </a:moveTo>
                  <a:cubicBezTo>
                    <a:pt x="175" y="0"/>
                    <a:pt x="169" y="2"/>
                    <a:pt x="164" y="4"/>
                  </a:cubicBezTo>
                  <a:cubicBezTo>
                    <a:pt x="0" y="80"/>
                    <a:pt x="607" y="1674"/>
                    <a:pt x="1423" y="3368"/>
                  </a:cubicBezTo>
                  <a:cubicBezTo>
                    <a:pt x="2334" y="5266"/>
                    <a:pt x="3504" y="7285"/>
                    <a:pt x="4137" y="7423"/>
                  </a:cubicBezTo>
                  <a:cubicBezTo>
                    <a:pt x="4216" y="7440"/>
                    <a:pt x="4293" y="7448"/>
                    <a:pt x="4368" y="7448"/>
                  </a:cubicBezTo>
                  <a:cubicBezTo>
                    <a:pt x="4599" y="7448"/>
                    <a:pt x="4809" y="7372"/>
                    <a:pt x="4990" y="7253"/>
                  </a:cubicBezTo>
                  <a:cubicBezTo>
                    <a:pt x="5642" y="6822"/>
                    <a:pt x="5959" y="5835"/>
                    <a:pt x="5763" y="5747"/>
                  </a:cubicBezTo>
                  <a:cubicBezTo>
                    <a:pt x="5740" y="5738"/>
                    <a:pt x="5718" y="5733"/>
                    <a:pt x="5695" y="5733"/>
                  </a:cubicBezTo>
                  <a:cubicBezTo>
                    <a:pt x="5570" y="5733"/>
                    <a:pt x="5449" y="5872"/>
                    <a:pt x="5256" y="6001"/>
                  </a:cubicBezTo>
                  <a:cubicBezTo>
                    <a:pt x="5097" y="6105"/>
                    <a:pt x="4891" y="6198"/>
                    <a:pt x="4597" y="6198"/>
                  </a:cubicBezTo>
                  <a:cubicBezTo>
                    <a:pt x="4447" y="6198"/>
                    <a:pt x="4275" y="6174"/>
                    <a:pt x="4073" y="6115"/>
                  </a:cubicBezTo>
                  <a:cubicBezTo>
                    <a:pt x="3378" y="5905"/>
                    <a:pt x="2233" y="3679"/>
                    <a:pt x="1360" y="1972"/>
                  </a:cubicBezTo>
                  <a:cubicBezTo>
                    <a:pt x="793" y="880"/>
                    <a:pt x="338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74;p46"/>
            <p:cNvSpPr/>
            <p:nvPr/>
          </p:nvSpPr>
          <p:spPr>
            <a:xfrm>
              <a:off x="1638461" y="2136459"/>
              <a:ext cx="791763" cy="1668480"/>
            </a:xfrm>
            <a:custGeom>
              <a:avLst/>
              <a:gdLst/>
              <a:ahLst/>
              <a:cxnLst/>
              <a:rect l="l" t="t" r="r" b="b"/>
              <a:pathLst>
                <a:path w="5566" h="11729" extrusionOk="0">
                  <a:moveTo>
                    <a:pt x="0" y="1"/>
                  </a:moveTo>
                  <a:lnTo>
                    <a:pt x="138" y="11481"/>
                  </a:lnTo>
                  <a:lnTo>
                    <a:pt x="5565" y="11728"/>
                  </a:lnTo>
                  <a:lnTo>
                    <a:pt x="266" y="113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75;p46"/>
            <p:cNvSpPr/>
            <p:nvPr/>
          </p:nvSpPr>
          <p:spPr>
            <a:xfrm>
              <a:off x="1815706" y="1228606"/>
              <a:ext cx="554206" cy="779401"/>
            </a:xfrm>
            <a:custGeom>
              <a:avLst/>
              <a:gdLst/>
              <a:ahLst/>
              <a:cxnLst/>
              <a:rect l="l" t="t" r="r" b="b"/>
              <a:pathLst>
                <a:path w="3896" h="5479" extrusionOk="0">
                  <a:moveTo>
                    <a:pt x="0" y="1"/>
                  </a:moveTo>
                  <a:lnTo>
                    <a:pt x="0" y="1"/>
                  </a:lnTo>
                  <a:cubicBezTo>
                    <a:pt x="13" y="386"/>
                    <a:pt x="31" y="874"/>
                    <a:pt x="63" y="1397"/>
                  </a:cubicBezTo>
                  <a:cubicBezTo>
                    <a:pt x="974" y="3295"/>
                    <a:pt x="2144" y="5314"/>
                    <a:pt x="2777" y="5452"/>
                  </a:cubicBezTo>
                  <a:cubicBezTo>
                    <a:pt x="2859" y="5472"/>
                    <a:pt x="2935" y="5478"/>
                    <a:pt x="3011" y="5478"/>
                  </a:cubicBezTo>
                  <a:cubicBezTo>
                    <a:pt x="3245" y="5478"/>
                    <a:pt x="3454" y="5402"/>
                    <a:pt x="3630" y="5282"/>
                  </a:cubicBezTo>
                  <a:lnTo>
                    <a:pt x="3896" y="4030"/>
                  </a:lnTo>
                  <a:lnTo>
                    <a:pt x="3896" y="4030"/>
                  </a:lnTo>
                  <a:cubicBezTo>
                    <a:pt x="3738" y="4130"/>
                    <a:pt x="3530" y="4226"/>
                    <a:pt x="3233" y="4226"/>
                  </a:cubicBezTo>
                  <a:cubicBezTo>
                    <a:pt x="3087" y="4226"/>
                    <a:pt x="2909" y="4206"/>
                    <a:pt x="2713" y="4144"/>
                  </a:cubicBezTo>
                  <a:cubicBezTo>
                    <a:pt x="2150" y="3972"/>
                    <a:pt x="1297" y="2486"/>
                    <a:pt x="524" y="1018"/>
                  </a:cubicBezTo>
                  <a:cubicBezTo>
                    <a:pt x="506" y="987"/>
                    <a:pt x="494" y="956"/>
                    <a:pt x="474" y="924"/>
                  </a:cubicBezTo>
                  <a:cubicBezTo>
                    <a:pt x="310" y="614"/>
                    <a:pt x="152" y="297"/>
                    <a:pt x="0" y="1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76;p46"/>
            <p:cNvSpPr/>
            <p:nvPr/>
          </p:nvSpPr>
          <p:spPr>
            <a:xfrm>
              <a:off x="1301752" y="4083607"/>
              <a:ext cx="248511" cy="96447"/>
            </a:xfrm>
            <a:custGeom>
              <a:avLst/>
              <a:gdLst/>
              <a:ahLst/>
              <a:cxnLst/>
              <a:rect l="l" t="t" r="r" b="b"/>
              <a:pathLst>
                <a:path w="1747" h="678" extrusionOk="0">
                  <a:moveTo>
                    <a:pt x="1728" y="0"/>
                  </a:moveTo>
                  <a:lnTo>
                    <a:pt x="0" y="96"/>
                  </a:lnTo>
                  <a:cubicBezTo>
                    <a:pt x="14" y="298"/>
                    <a:pt x="26" y="494"/>
                    <a:pt x="32" y="677"/>
                  </a:cubicBezTo>
                  <a:lnTo>
                    <a:pt x="1746" y="601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77;p46"/>
            <p:cNvSpPr/>
            <p:nvPr/>
          </p:nvSpPr>
          <p:spPr>
            <a:xfrm>
              <a:off x="1969480" y="2297204"/>
              <a:ext cx="131439" cy="195739"/>
            </a:xfrm>
            <a:custGeom>
              <a:avLst/>
              <a:gdLst/>
              <a:ahLst/>
              <a:cxnLst/>
              <a:rect l="l" t="t" r="r" b="b"/>
              <a:pathLst>
                <a:path w="924" h="1376" extrusionOk="0">
                  <a:moveTo>
                    <a:pt x="430" y="0"/>
                  </a:moveTo>
                  <a:cubicBezTo>
                    <a:pt x="261" y="0"/>
                    <a:pt x="127" y="132"/>
                    <a:pt x="140" y="307"/>
                  </a:cubicBezTo>
                  <a:cubicBezTo>
                    <a:pt x="158" y="477"/>
                    <a:pt x="304" y="547"/>
                    <a:pt x="418" y="649"/>
                  </a:cubicBezTo>
                  <a:cubicBezTo>
                    <a:pt x="520" y="737"/>
                    <a:pt x="627" y="831"/>
                    <a:pt x="671" y="958"/>
                  </a:cubicBezTo>
                  <a:cubicBezTo>
                    <a:pt x="721" y="1096"/>
                    <a:pt x="614" y="1166"/>
                    <a:pt x="494" y="1166"/>
                  </a:cubicBezTo>
                  <a:cubicBezTo>
                    <a:pt x="491" y="1166"/>
                    <a:pt x="489" y="1166"/>
                    <a:pt x="487" y="1166"/>
                  </a:cubicBezTo>
                  <a:cubicBezTo>
                    <a:pt x="355" y="1166"/>
                    <a:pt x="184" y="1006"/>
                    <a:pt x="202" y="876"/>
                  </a:cubicBezTo>
                  <a:lnTo>
                    <a:pt x="0" y="869"/>
                  </a:lnTo>
                  <a:lnTo>
                    <a:pt x="0" y="869"/>
                  </a:lnTo>
                  <a:cubicBezTo>
                    <a:pt x="12" y="952"/>
                    <a:pt x="44" y="1040"/>
                    <a:pt x="50" y="1052"/>
                  </a:cubicBezTo>
                  <a:cubicBezTo>
                    <a:pt x="126" y="1233"/>
                    <a:pt x="348" y="1375"/>
                    <a:pt x="554" y="1375"/>
                  </a:cubicBezTo>
                  <a:cubicBezTo>
                    <a:pt x="657" y="1375"/>
                    <a:pt x="755" y="1340"/>
                    <a:pt x="829" y="1256"/>
                  </a:cubicBezTo>
                  <a:cubicBezTo>
                    <a:pt x="923" y="1142"/>
                    <a:pt x="917" y="964"/>
                    <a:pt x="847" y="844"/>
                  </a:cubicBezTo>
                  <a:cubicBezTo>
                    <a:pt x="765" y="699"/>
                    <a:pt x="633" y="597"/>
                    <a:pt x="506" y="503"/>
                  </a:cubicBezTo>
                  <a:cubicBezTo>
                    <a:pt x="430" y="445"/>
                    <a:pt x="202" y="231"/>
                    <a:pt x="368" y="155"/>
                  </a:cubicBezTo>
                  <a:cubicBezTo>
                    <a:pt x="380" y="148"/>
                    <a:pt x="395" y="145"/>
                    <a:pt x="412" y="145"/>
                  </a:cubicBezTo>
                  <a:cubicBezTo>
                    <a:pt x="428" y="145"/>
                    <a:pt x="446" y="148"/>
                    <a:pt x="462" y="155"/>
                  </a:cubicBezTo>
                  <a:cubicBezTo>
                    <a:pt x="576" y="186"/>
                    <a:pt x="665" y="287"/>
                    <a:pt x="734" y="383"/>
                  </a:cubicBezTo>
                  <a:lnTo>
                    <a:pt x="899" y="281"/>
                  </a:lnTo>
                  <a:cubicBezTo>
                    <a:pt x="809" y="141"/>
                    <a:pt x="633" y="22"/>
                    <a:pt x="476" y="3"/>
                  </a:cubicBezTo>
                  <a:cubicBezTo>
                    <a:pt x="460" y="1"/>
                    <a:pt x="445" y="0"/>
                    <a:pt x="430" y="0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78;p46"/>
            <p:cNvSpPr/>
            <p:nvPr/>
          </p:nvSpPr>
          <p:spPr>
            <a:xfrm>
              <a:off x="2100779" y="2336323"/>
              <a:ext cx="117214" cy="197873"/>
            </a:xfrm>
            <a:custGeom>
              <a:avLst/>
              <a:gdLst/>
              <a:ahLst/>
              <a:cxnLst/>
              <a:rect l="l" t="t" r="r" b="b"/>
              <a:pathLst>
                <a:path w="824" h="1391" extrusionOk="0">
                  <a:moveTo>
                    <a:pt x="513" y="310"/>
                  </a:moveTo>
                  <a:cubicBezTo>
                    <a:pt x="539" y="316"/>
                    <a:pt x="564" y="322"/>
                    <a:pt x="589" y="336"/>
                  </a:cubicBezTo>
                  <a:cubicBezTo>
                    <a:pt x="589" y="518"/>
                    <a:pt x="595" y="727"/>
                    <a:pt x="602" y="935"/>
                  </a:cubicBezTo>
                  <a:lnTo>
                    <a:pt x="324" y="859"/>
                  </a:lnTo>
                  <a:cubicBezTo>
                    <a:pt x="387" y="677"/>
                    <a:pt x="450" y="493"/>
                    <a:pt x="513" y="310"/>
                  </a:cubicBezTo>
                  <a:close/>
                  <a:moveTo>
                    <a:pt x="494" y="0"/>
                  </a:moveTo>
                  <a:cubicBezTo>
                    <a:pt x="330" y="392"/>
                    <a:pt x="166" y="783"/>
                    <a:pt x="0" y="1177"/>
                  </a:cubicBezTo>
                  <a:cubicBezTo>
                    <a:pt x="76" y="1189"/>
                    <a:pt x="122" y="1209"/>
                    <a:pt x="198" y="1227"/>
                  </a:cubicBezTo>
                  <a:cubicBezTo>
                    <a:pt x="222" y="1145"/>
                    <a:pt x="254" y="1063"/>
                    <a:pt x="280" y="981"/>
                  </a:cubicBezTo>
                  <a:lnTo>
                    <a:pt x="602" y="1063"/>
                  </a:lnTo>
                  <a:cubicBezTo>
                    <a:pt x="608" y="1163"/>
                    <a:pt x="608" y="1265"/>
                    <a:pt x="608" y="1353"/>
                  </a:cubicBezTo>
                  <a:cubicBezTo>
                    <a:pt x="677" y="1366"/>
                    <a:pt x="753" y="1385"/>
                    <a:pt x="823" y="1391"/>
                  </a:cubicBezTo>
                  <a:cubicBezTo>
                    <a:pt x="791" y="987"/>
                    <a:pt x="747" y="474"/>
                    <a:pt x="715" y="62"/>
                  </a:cubicBezTo>
                  <a:cubicBezTo>
                    <a:pt x="639" y="44"/>
                    <a:pt x="570" y="18"/>
                    <a:pt x="494" y="0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79;p46"/>
            <p:cNvSpPr/>
            <p:nvPr/>
          </p:nvSpPr>
          <p:spPr>
            <a:xfrm>
              <a:off x="2248436" y="2355101"/>
              <a:ext cx="72974" cy="202710"/>
            </a:xfrm>
            <a:custGeom>
              <a:avLst/>
              <a:gdLst/>
              <a:ahLst/>
              <a:cxnLst/>
              <a:rect l="l" t="t" r="r" b="b"/>
              <a:pathLst>
                <a:path w="513" h="1425" extrusionOk="0">
                  <a:moveTo>
                    <a:pt x="127" y="0"/>
                  </a:moveTo>
                  <a:lnTo>
                    <a:pt x="1" y="1291"/>
                  </a:lnTo>
                  <a:lnTo>
                    <a:pt x="512" y="1424"/>
                  </a:lnTo>
                  <a:lnTo>
                    <a:pt x="506" y="1240"/>
                  </a:lnTo>
                  <a:lnTo>
                    <a:pt x="153" y="1145"/>
                  </a:lnTo>
                  <a:lnTo>
                    <a:pt x="304" y="52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80;p46"/>
            <p:cNvSpPr/>
            <p:nvPr/>
          </p:nvSpPr>
          <p:spPr>
            <a:xfrm>
              <a:off x="2346447" y="2378572"/>
              <a:ext cx="94596" cy="202568"/>
            </a:xfrm>
            <a:custGeom>
              <a:avLst/>
              <a:gdLst/>
              <a:ahLst/>
              <a:cxnLst/>
              <a:rect l="l" t="t" r="r" b="b"/>
              <a:pathLst>
                <a:path w="665" h="1424" extrusionOk="0">
                  <a:moveTo>
                    <a:pt x="133" y="1"/>
                  </a:moveTo>
                  <a:lnTo>
                    <a:pt x="1" y="1291"/>
                  </a:lnTo>
                  <a:lnTo>
                    <a:pt x="513" y="1423"/>
                  </a:lnTo>
                  <a:lnTo>
                    <a:pt x="507" y="1239"/>
                  </a:lnTo>
                  <a:lnTo>
                    <a:pt x="153" y="1145"/>
                  </a:lnTo>
                  <a:lnTo>
                    <a:pt x="209" y="740"/>
                  </a:lnTo>
                  <a:lnTo>
                    <a:pt x="462" y="816"/>
                  </a:lnTo>
                  <a:lnTo>
                    <a:pt x="551" y="664"/>
                  </a:lnTo>
                  <a:lnTo>
                    <a:pt x="229" y="608"/>
                  </a:lnTo>
                  <a:lnTo>
                    <a:pt x="279" y="221"/>
                  </a:lnTo>
                  <a:lnTo>
                    <a:pt x="614" y="335"/>
                  </a:lnTo>
                  <a:lnTo>
                    <a:pt x="664" y="152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81;p46"/>
            <p:cNvSpPr/>
            <p:nvPr/>
          </p:nvSpPr>
          <p:spPr>
            <a:xfrm>
              <a:off x="1958669" y="2589959"/>
              <a:ext cx="133431" cy="195455"/>
            </a:xfrm>
            <a:custGeom>
              <a:avLst/>
              <a:gdLst/>
              <a:ahLst/>
              <a:cxnLst/>
              <a:rect l="l" t="t" r="r" b="b"/>
              <a:pathLst>
                <a:path w="938" h="1374" extrusionOk="0">
                  <a:moveTo>
                    <a:pt x="399" y="0"/>
                  </a:moveTo>
                  <a:cubicBezTo>
                    <a:pt x="222" y="0"/>
                    <a:pt x="89" y="141"/>
                    <a:pt x="108" y="323"/>
                  </a:cubicBezTo>
                  <a:cubicBezTo>
                    <a:pt x="134" y="494"/>
                    <a:pt x="286" y="557"/>
                    <a:pt x="406" y="652"/>
                  </a:cubicBezTo>
                  <a:cubicBezTo>
                    <a:pt x="506" y="734"/>
                    <a:pt x="620" y="830"/>
                    <a:pt x="671" y="950"/>
                  </a:cubicBezTo>
                  <a:cubicBezTo>
                    <a:pt x="728" y="1082"/>
                    <a:pt x="627" y="1158"/>
                    <a:pt x="506" y="1164"/>
                  </a:cubicBezTo>
                  <a:cubicBezTo>
                    <a:pt x="500" y="1164"/>
                    <a:pt x="495" y="1165"/>
                    <a:pt x="489" y="1165"/>
                  </a:cubicBezTo>
                  <a:cubicBezTo>
                    <a:pt x="359" y="1165"/>
                    <a:pt x="191" y="1020"/>
                    <a:pt x="202" y="892"/>
                  </a:cubicBezTo>
                  <a:lnTo>
                    <a:pt x="0" y="892"/>
                  </a:lnTo>
                  <a:cubicBezTo>
                    <a:pt x="13" y="974"/>
                    <a:pt x="51" y="1064"/>
                    <a:pt x="58" y="1076"/>
                  </a:cubicBezTo>
                  <a:cubicBezTo>
                    <a:pt x="138" y="1245"/>
                    <a:pt x="353" y="1373"/>
                    <a:pt x="550" y="1373"/>
                  </a:cubicBezTo>
                  <a:cubicBezTo>
                    <a:pt x="662" y="1373"/>
                    <a:pt x="768" y="1332"/>
                    <a:pt x="841" y="1234"/>
                  </a:cubicBezTo>
                  <a:cubicBezTo>
                    <a:pt x="937" y="1120"/>
                    <a:pt x="917" y="944"/>
                    <a:pt x="841" y="822"/>
                  </a:cubicBezTo>
                  <a:cubicBezTo>
                    <a:pt x="753" y="684"/>
                    <a:pt x="614" y="588"/>
                    <a:pt x="482" y="500"/>
                  </a:cubicBezTo>
                  <a:cubicBezTo>
                    <a:pt x="406" y="443"/>
                    <a:pt x="164" y="247"/>
                    <a:pt x="330" y="165"/>
                  </a:cubicBezTo>
                  <a:cubicBezTo>
                    <a:pt x="345" y="153"/>
                    <a:pt x="364" y="149"/>
                    <a:pt x="383" y="149"/>
                  </a:cubicBezTo>
                  <a:cubicBezTo>
                    <a:pt x="395" y="149"/>
                    <a:pt x="406" y="150"/>
                    <a:pt x="418" y="153"/>
                  </a:cubicBezTo>
                  <a:cubicBezTo>
                    <a:pt x="538" y="177"/>
                    <a:pt x="627" y="279"/>
                    <a:pt x="709" y="374"/>
                  </a:cubicBezTo>
                  <a:lnTo>
                    <a:pt x="861" y="260"/>
                  </a:lnTo>
                  <a:cubicBezTo>
                    <a:pt x="766" y="127"/>
                    <a:pt x="589" y="19"/>
                    <a:pt x="424" y="1"/>
                  </a:cubicBezTo>
                  <a:cubicBezTo>
                    <a:pt x="416" y="0"/>
                    <a:pt x="408" y="0"/>
                    <a:pt x="399" y="0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82;p46"/>
            <p:cNvSpPr/>
            <p:nvPr/>
          </p:nvSpPr>
          <p:spPr>
            <a:xfrm>
              <a:off x="2093666" y="2622392"/>
              <a:ext cx="118067" cy="195313"/>
            </a:xfrm>
            <a:custGeom>
              <a:avLst/>
              <a:gdLst/>
              <a:ahLst/>
              <a:cxnLst/>
              <a:rect l="l" t="t" r="r" b="b"/>
              <a:pathLst>
                <a:path w="830" h="1373" extrusionOk="0">
                  <a:moveTo>
                    <a:pt x="468" y="310"/>
                  </a:moveTo>
                  <a:cubicBezTo>
                    <a:pt x="494" y="316"/>
                    <a:pt x="519" y="322"/>
                    <a:pt x="544" y="329"/>
                  </a:cubicBezTo>
                  <a:cubicBezTo>
                    <a:pt x="557" y="512"/>
                    <a:pt x="570" y="722"/>
                    <a:pt x="589" y="930"/>
                  </a:cubicBezTo>
                  <a:lnTo>
                    <a:pt x="304" y="867"/>
                  </a:lnTo>
                  <a:cubicBezTo>
                    <a:pt x="362" y="684"/>
                    <a:pt x="418" y="494"/>
                    <a:pt x="468" y="310"/>
                  </a:cubicBezTo>
                  <a:close/>
                  <a:moveTo>
                    <a:pt x="437" y="1"/>
                  </a:moveTo>
                  <a:cubicBezTo>
                    <a:pt x="292" y="398"/>
                    <a:pt x="146" y="798"/>
                    <a:pt x="0" y="1195"/>
                  </a:cubicBezTo>
                  <a:cubicBezTo>
                    <a:pt x="76" y="1209"/>
                    <a:pt x="126" y="1227"/>
                    <a:pt x="196" y="1239"/>
                  </a:cubicBezTo>
                  <a:cubicBezTo>
                    <a:pt x="222" y="1157"/>
                    <a:pt x="248" y="1075"/>
                    <a:pt x="272" y="993"/>
                  </a:cubicBezTo>
                  <a:lnTo>
                    <a:pt x="595" y="1057"/>
                  </a:lnTo>
                  <a:cubicBezTo>
                    <a:pt x="601" y="1157"/>
                    <a:pt x="614" y="1259"/>
                    <a:pt x="620" y="1347"/>
                  </a:cubicBezTo>
                  <a:cubicBezTo>
                    <a:pt x="683" y="1353"/>
                    <a:pt x="765" y="1367"/>
                    <a:pt x="829" y="1373"/>
                  </a:cubicBezTo>
                  <a:cubicBezTo>
                    <a:pt x="779" y="968"/>
                    <a:pt x="709" y="462"/>
                    <a:pt x="658" y="51"/>
                  </a:cubicBezTo>
                  <a:cubicBezTo>
                    <a:pt x="582" y="39"/>
                    <a:pt x="513" y="19"/>
                    <a:pt x="437" y="1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983;p46"/>
            <p:cNvSpPr/>
            <p:nvPr/>
          </p:nvSpPr>
          <p:spPr>
            <a:xfrm>
              <a:off x="2242177" y="2636618"/>
              <a:ext cx="73828" cy="199011"/>
            </a:xfrm>
            <a:custGeom>
              <a:avLst/>
              <a:gdLst/>
              <a:ahLst/>
              <a:cxnLst/>
              <a:rect l="l" t="t" r="r" b="b"/>
              <a:pathLst>
                <a:path w="519" h="1399" extrusionOk="0">
                  <a:moveTo>
                    <a:pt x="69" y="1"/>
                  </a:moveTo>
                  <a:lnTo>
                    <a:pt x="1" y="1299"/>
                  </a:lnTo>
                  <a:lnTo>
                    <a:pt x="518" y="1399"/>
                  </a:lnTo>
                  <a:lnTo>
                    <a:pt x="506" y="1215"/>
                  </a:lnTo>
                  <a:lnTo>
                    <a:pt x="145" y="1139"/>
                  </a:lnTo>
                  <a:lnTo>
                    <a:pt x="241" y="46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984;p46"/>
            <p:cNvSpPr/>
            <p:nvPr/>
          </p:nvSpPr>
          <p:spPr>
            <a:xfrm>
              <a:off x="2342037" y="2654826"/>
              <a:ext cx="86488" cy="199011"/>
            </a:xfrm>
            <a:custGeom>
              <a:avLst/>
              <a:gdLst/>
              <a:ahLst/>
              <a:cxnLst/>
              <a:rect l="l" t="t" r="r" b="b"/>
              <a:pathLst>
                <a:path w="608" h="1399" extrusionOk="0">
                  <a:moveTo>
                    <a:pt x="64" y="0"/>
                  </a:moveTo>
                  <a:lnTo>
                    <a:pt x="0" y="1297"/>
                  </a:lnTo>
                  <a:lnTo>
                    <a:pt x="519" y="1399"/>
                  </a:lnTo>
                  <a:lnTo>
                    <a:pt x="519" y="1399"/>
                  </a:lnTo>
                  <a:lnTo>
                    <a:pt x="500" y="1221"/>
                  </a:lnTo>
                  <a:lnTo>
                    <a:pt x="140" y="1139"/>
                  </a:lnTo>
                  <a:lnTo>
                    <a:pt x="178" y="734"/>
                  </a:lnTo>
                  <a:lnTo>
                    <a:pt x="437" y="797"/>
                  </a:lnTo>
                  <a:lnTo>
                    <a:pt x="513" y="639"/>
                  </a:lnTo>
                  <a:lnTo>
                    <a:pt x="190" y="602"/>
                  </a:lnTo>
                  <a:lnTo>
                    <a:pt x="222" y="214"/>
                  </a:lnTo>
                  <a:lnTo>
                    <a:pt x="563" y="316"/>
                  </a:lnTo>
                  <a:lnTo>
                    <a:pt x="607" y="12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85;p46"/>
            <p:cNvSpPr/>
            <p:nvPr/>
          </p:nvSpPr>
          <p:spPr>
            <a:xfrm>
              <a:off x="1956962" y="2916428"/>
              <a:ext cx="134284" cy="193606"/>
            </a:xfrm>
            <a:custGeom>
              <a:avLst/>
              <a:gdLst/>
              <a:ahLst/>
              <a:cxnLst/>
              <a:rect l="l" t="t" r="r" b="b"/>
              <a:pathLst>
                <a:path w="944" h="1361" extrusionOk="0">
                  <a:moveTo>
                    <a:pt x="403" y="1"/>
                  </a:moveTo>
                  <a:cubicBezTo>
                    <a:pt x="223" y="1"/>
                    <a:pt x="89" y="148"/>
                    <a:pt x="114" y="331"/>
                  </a:cubicBezTo>
                  <a:cubicBezTo>
                    <a:pt x="132" y="501"/>
                    <a:pt x="284" y="558"/>
                    <a:pt x="404" y="647"/>
                  </a:cubicBezTo>
                  <a:cubicBezTo>
                    <a:pt x="512" y="722"/>
                    <a:pt x="626" y="812"/>
                    <a:pt x="677" y="938"/>
                  </a:cubicBezTo>
                  <a:cubicBezTo>
                    <a:pt x="734" y="1064"/>
                    <a:pt x="626" y="1140"/>
                    <a:pt x="506" y="1154"/>
                  </a:cubicBezTo>
                  <a:cubicBezTo>
                    <a:pt x="499" y="1155"/>
                    <a:pt x="491" y="1155"/>
                    <a:pt x="484" y="1155"/>
                  </a:cubicBezTo>
                  <a:cubicBezTo>
                    <a:pt x="359" y="1155"/>
                    <a:pt x="191" y="1018"/>
                    <a:pt x="202" y="888"/>
                  </a:cubicBezTo>
                  <a:lnTo>
                    <a:pt x="202" y="888"/>
                  </a:lnTo>
                  <a:lnTo>
                    <a:pt x="0" y="900"/>
                  </a:lnTo>
                  <a:cubicBezTo>
                    <a:pt x="12" y="982"/>
                    <a:pt x="50" y="1064"/>
                    <a:pt x="56" y="1078"/>
                  </a:cubicBezTo>
                  <a:cubicBezTo>
                    <a:pt x="135" y="1242"/>
                    <a:pt x="340" y="1360"/>
                    <a:pt x="534" y="1360"/>
                  </a:cubicBezTo>
                  <a:cubicBezTo>
                    <a:pt x="653" y="1360"/>
                    <a:pt x="768" y="1316"/>
                    <a:pt x="847" y="1210"/>
                  </a:cubicBezTo>
                  <a:cubicBezTo>
                    <a:pt x="943" y="1090"/>
                    <a:pt x="923" y="918"/>
                    <a:pt x="847" y="798"/>
                  </a:cubicBezTo>
                  <a:cubicBezTo>
                    <a:pt x="753" y="666"/>
                    <a:pt x="620" y="577"/>
                    <a:pt x="488" y="489"/>
                  </a:cubicBezTo>
                  <a:cubicBezTo>
                    <a:pt x="412" y="445"/>
                    <a:pt x="170" y="249"/>
                    <a:pt x="328" y="159"/>
                  </a:cubicBezTo>
                  <a:cubicBezTo>
                    <a:pt x="343" y="152"/>
                    <a:pt x="363" y="149"/>
                    <a:pt x="382" y="149"/>
                  </a:cubicBezTo>
                  <a:cubicBezTo>
                    <a:pt x="396" y="149"/>
                    <a:pt x="411" y="151"/>
                    <a:pt x="424" y="153"/>
                  </a:cubicBezTo>
                  <a:cubicBezTo>
                    <a:pt x="544" y="173"/>
                    <a:pt x="632" y="267"/>
                    <a:pt x="708" y="357"/>
                  </a:cubicBezTo>
                  <a:lnTo>
                    <a:pt x="867" y="243"/>
                  </a:lnTo>
                  <a:cubicBezTo>
                    <a:pt x="771" y="115"/>
                    <a:pt x="594" y="7"/>
                    <a:pt x="424" y="1"/>
                  </a:cubicBezTo>
                  <a:cubicBezTo>
                    <a:pt x="417" y="1"/>
                    <a:pt x="410" y="1"/>
                    <a:pt x="403" y="1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986;p46"/>
            <p:cNvSpPr/>
            <p:nvPr/>
          </p:nvSpPr>
          <p:spPr>
            <a:xfrm>
              <a:off x="2092812" y="2943598"/>
              <a:ext cx="118921" cy="192752"/>
            </a:xfrm>
            <a:custGeom>
              <a:avLst/>
              <a:gdLst/>
              <a:ahLst/>
              <a:cxnLst/>
              <a:rect l="l" t="t" r="r" b="b"/>
              <a:pathLst>
                <a:path w="836" h="1355" extrusionOk="0">
                  <a:moveTo>
                    <a:pt x="468" y="310"/>
                  </a:moveTo>
                  <a:cubicBezTo>
                    <a:pt x="494" y="317"/>
                    <a:pt x="525" y="317"/>
                    <a:pt x="544" y="323"/>
                  </a:cubicBezTo>
                  <a:cubicBezTo>
                    <a:pt x="557" y="507"/>
                    <a:pt x="576" y="715"/>
                    <a:pt x="588" y="925"/>
                  </a:cubicBezTo>
                  <a:lnTo>
                    <a:pt x="304" y="873"/>
                  </a:lnTo>
                  <a:cubicBezTo>
                    <a:pt x="360" y="683"/>
                    <a:pt x="418" y="493"/>
                    <a:pt x="468" y="310"/>
                  </a:cubicBezTo>
                  <a:close/>
                  <a:moveTo>
                    <a:pt x="436" y="0"/>
                  </a:moveTo>
                  <a:cubicBezTo>
                    <a:pt x="292" y="405"/>
                    <a:pt x="146" y="803"/>
                    <a:pt x="0" y="1208"/>
                  </a:cubicBezTo>
                  <a:cubicBezTo>
                    <a:pt x="76" y="1215"/>
                    <a:pt x="126" y="1234"/>
                    <a:pt x="196" y="1240"/>
                  </a:cubicBezTo>
                  <a:cubicBezTo>
                    <a:pt x="222" y="1158"/>
                    <a:pt x="246" y="1076"/>
                    <a:pt x="272" y="993"/>
                  </a:cubicBezTo>
                  <a:lnTo>
                    <a:pt x="601" y="1045"/>
                  </a:lnTo>
                  <a:cubicBezTo>
                    <a:pt x="607" y="1145"/>
                    <a:pt x="614" y="1246"/>
                    <a:pt x="620" y="1335"/>
                  </a:cubicBezTo>
                  <a:cubicBezTo>
                    <a:pt x="689" y="1342"/>
                    <a:pt x="765" y="1354"/>
                    <a:pt x="835" y="1354"/>
                  </a:cubicBezTo>
                  <a:cubicBezTo>
                    <a:pt x="785" y="955"/>
                    <a:pt x="715" y="449"/>
                    <a:pt x="658" y="44"/>
                  </a:cubicBezTo>
                  <a:cubicBezTo>
                    <a:pt x="582" y="32"/>
                    <a:pt x="512" y="14"/>
                    <a:pt x="436" y="0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987;p46"/>
            <p:cNvSpPr/>
            <p:nvPr/>
          </p:nvSpPr>
          <p:spPr>
            <a:xfrm>
              <a:off x="2242177" y="2954267"/>
              <a:ext cx="74681" cy="196451"/>
            </a:xfrm>
            <a:custGeom>
              <a:avLst/>
              <a:gdLst/>
              <a:ahLst/>
              <a:cxnLst/>
              <a:rect l="l" t="t" r="r" b="b"/>
              <a:pathLst>
                <a:path w="525" h="1381" extrusionOk="0">
                  <a:moveTo>
                    <a:pt x="63" y="1"/>
                  </a:moveTo>
                  <a:lnTo>
                    <a:pt x="1" y="1291"/>
                  </a:lnTo>
                  <a:lnTo>
                    <a:pt x="524" y="1381"/>
                  </a:lnTo>
                  <a:lnTo>
                    <a:pt x="506" y="1203"/>
                  </a:lnTo>
                  <a:lnTo>
                    <a:pt x="145" y="1133"/>
                  </a:lnTo>
                  <a:lnTo>
                    <a:pt x="241" y="39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988;p46"/>
            <p:cNvSpPr/>
            <p:nvPr/>
          </p:nvSpPr>
          <p:spPr>
            <a:xfrm>
              <a:off x="2342037" y="2968776"/>
              <a:ext cx="86488" cy="196308"/>
            </a:xfrm>
            <a:custGeom>
              <a:avLst/>
              <a:gdLst/>
              <a:ahLst/>
              <a:cxnLst/>
              <a:rect l="l" t="t" r="r" b="b"/>
              <a:pathLst>
                <a:path w="608" h="1380" extrusionOk="0">
                  <a:moveTo>
                    <a:pt x="64" y="1"/>
                  </a:moveTo>
                  <a:lnTo>
                    <a:pt x="0" y="1297"/>
                  </a:lnTo>
                  <a:lnTo>
                    <a:pt x="519" y="1379"/>
                  </a:lnTo>
                  <a:lnTo>
                    <a:pt x="506" y="1203"/>
                  </a:lnTo>
                  <a:lnTo>
                    <a:pt x="146" y="1139"/>
                  </a:lnTo>
                  <a:lnTo>
                    <a:pt x="184" y="734"/>
                  </a:lnTo>
                  <a:lnTo>
                    <a:pt x="437" y="786"/>
                  </a:lnTo>
                  <a:lnTo>
                    <a:pt x="519" y="626"/>
                  </a:lnTo>
                  <a:lnTo>
                    <a:pt x="190" y="596"/>
                  </a:lnTo>
                  <a:lnTo>
                    <a:pt x="228" y="216"/>
                  </a:lnTo>
                  <a:lnTo>
                    <a:pt x="563" y="298"/>
                  </a:lnTo>
                  <a:lnTo>
                    <a:pt x="607" y="108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989;p46"/>
            <p:cNvSpPr/>
            <p:nvPr/>
          </p:nvSpPr>
          <p:spPr>
            <a:xfrm>
              <a:off x="1951557" y="3242470"/>
              <a:ext cx="126887" cy="184786"/>
            </a:xfrm>
            <a:custGeom>
              <a:avLst/>
              <a:gdLst/>
              <a:ahLst/>
              <a:cxnLst/>
              <a:rect l="l" t="t" r="r" b="b"/>
              <a:pathLst>
                <a:path w="892" h="1299" extrusionOk="0">
                  <a:moveTo>
                    <a:pt x="404" y="0"/>
                  </a:moveTo>
                  <a:cubicBezTo>
                    <a:pt x="222" y="0"/>
                    <a:pt x="82" y="152"/>
                    <a:pt x="101" y="328"/>
                  </a:cubicBezTo>
                  <a:cubicBezTo>
                    <a:pt x="126" y="494"/>
                    <a:pt x="266" y="538"/>
                    <a:pt x="386" y="620"/>
                  </a:cubicBezTo>
                  <a:cubicBezTo>
                    <a:pt x="480" y="689"/>
                    <a:pt x="588" y="771"/>
                    <a:pt x="639" y="885"/>
                  </a:cubicBezTo>
                  <a:cubicBezTo>
                    <a:pt x="696" y="1011"/>
                    <a:pt x="594" y="1087"/>
                    <a:pt x="480" y="1107"/>
                  </a:cubicBezTo>
                  <a:cubicBezTo>
                    <a:pt x="472" y="1108"/>
                    <a:pt x="464" y="1109"/>
                    <a:pt x="456" y="1109"/>
                  </a:cubicBezTo>
                  <a:cubicBezTo>
                    <a:pt x="333" y="1109"/>
                    <a:pt x="177" y="985"/>
                    <a:pt x="190" y="859"/>
                  </a:cubicBezTo>
                  <a:lnTo>
                    <a:pt x="190" y="859"/>
                  </a:lnTo>
                  <a:lnTo>
                    <a:pt x="0" y="879"/>
                  </a:lnTo>
                  <a:cubicBezTo>
                    <a:pt x="6" y="955"/>
                    <a:pt x="44" y="1037"/>
                    <a:pt x="50" y="1049"/>
                  </a:cubicBezTo>
                  <a:cubicBezTo>
                    <a:pt x="126" y="1195"/>
                    <a:pt x="313" y="1298"/>
                    <a:pt x="492" y="1298"/>
                  </a:cubicBezTo>
                  <a:cubicBezTo>
                    <a:pt x="610" y="1298"/>
                    <a:pt x="726" y="1253"/>
                    <a:pt x="803" y="1145"/>
                  </a:cubicBezTo>
                  <a:cubicBezTo>
                    <a:pt x="891" y="1025"/>
                    <a:pt x="873" y="859"/>
                    <a:pt x="797" y="752"/>
                  </a:cubicBezTo>
                  <a:cubicBezTo>
                    <a:pt x="715" y="626"/>
                    <a:pt x="582" y="550"/>
                    <a:pt x="456" y="468"/>
                  </a:cubicBezTo>
                  <a:cubicBezTo>
                    <a:pt x="386" y="424"/>
                    <a:pt x="158" y="246"/>
                    <a:pt x="310" y="158"/>
                  </a:cubicBezTo>
                  <a:cubicBezTo>
                    <a:pt x="329" y="148"/>
                    <a:pt x="351" y="142"/>
                    <a:pt x="373" y="142"/>
                  </a:cubicBezTo>
                  <a:cubicBezTo>
                    <a:pt x="381" y="142"/>
                    <a:pt x="390" y="143"/>
                    <a:pt x="398" y="144"/>
                  </a:cubicBezTo>
                  <a:cubicBezTo>
                    <a:pt x="512" y="158"/>
                    <a:pt x="594" y="246"/>
                    <a:pt x="670" y="334"/>
                  </a:cubicBezTo>
                  <a:lnTo>
                    <a:pt x="822" y="214"/>
                  </a:lnTo>
                  <a:cubicBezTo>
                    <a:pt x="728" y="94"/>
                    <a:pt x="556" y="6"/>
                    <a:pt x="404" y="0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90;p46"/>
            <p:cNvSpPr/>
            <p:nvPr/>
          </p:nvSpPr>
          <p:spPr>
            <a:xfrm>
              <a:off x="2080294" y="3262954"/>
              <a:ext cx="112378" cy="182794"/>
            </a:xfrm>
            <a:custGeom>
              <a:avLst/>
              <a:gdLst/>
              <a:ahLst/>
              <a:cxnLst/>
              <a:rect l="l" t="t" r="r" b="b"/>
              <a:pathLst>
                <a:path w="790" h="1285" extrusionOk="0">
                  <a:moveTo>
                    <a:pt x="442" y="298"/>
                  </a:moveTo>
                  <a:cubicBezTo>
                    <a:pt x="468" y="298"/>
                    <a:pt x="494" y="304"/>
                    <a:pt x="512" y="312"/>
                  </a:cubicBezTo>
                  <a:cubicBezTo>
                    <a:pt x="524" y="482"/>
                    <a:pt x="544" y="684"/>
                    <a:pt x="556" y="881"/>
                  </a:cubicBezTo>
                  <a:lnTo>
                    <a:pt x="290" y="843"/>
                  </a:lnTo>
                  <a:cubicBezTo>
                    <a:pt x="342" y="659"/>
                    <a:pt x="392" y="476"/>
                    <a:pt x="442" y="298"/>
                  </a:cubicBezTo>
                  <a:close/>
                  <a:moveTo>
                    <a:pt x="410" y="0"/>
                  </a:moveTo>
                  <a:cubicBezTo>
                    <a:pt x="272" y="394"/>
                    <a:pt x="138" y="785"/>
                    <a:pt x="0" y="1177"/>
                  </a:cubicBezTo>
                  <a:cubicBezTo>
                    <a:pt x="68" y="1177"/>
                    <a:pt x="120" y="1197"/>
                    <a:pt x="190" y="1203"/>
                  </a:cubicBezTo>
                  <a:cubicBezTo>
                    <a:pt x="208" y="1121"/>
                    <a:pt x="234" y="1039"/>
                    <a:pt x="252" y="963"/>
                  </a:cubicBezTo>
                  <a:lnTo>
                    <a:pt x="569" y="1001"/>
                  </a:lnTo>
                  <a:cubicBezTo>
                    <a:pt x="575" y="1095"/>
                    <a:pt x="582" y="1191"/>
                    <a:pt x="588" y="1273"/>
                  </a:cubicBezTo>
                  <a:cubicBezTo>
                    <a:pt x="651" y="1279"/>
                    <a:pt x="727" y="1285"/>
                    <a:pt x="790" y="1285"/>
                  </a:cubicBezTo>
                  <a:cubicBezTo>
                    <a:pt x="739" y="899"/>
                    <a:pt x="670" y="425"/>
                    <a:pt x="626" y="38"/>
                  </a:cubicBezTo>
                  <a:cubicBezTo>
                    <a:pt x="550" y="26"/>
                    <a:pt x="486" y="14"/>
                    <a:pt x="410" y="0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91;p46"/>
            <p:cNvSpPr/>
            <p:nvPr/>
          </p:nvSpPr>
          <p:spPr>
            <a:xfrm>
              <a:off x="2221408" y="3270209"/>
              <a:ext cx="71267" cy="185497"/>
            </a:xfrm>
            <a:custGeom>
              <a:avLst/>
              <a:gdLst/>
              <a:ahLst/>
              <a:cxnLst/>
              <a:rect l="l" t="t" r="r" b="b"/>
              <a:pathLst>
                <a:path w="501" h="1304" extrusionOk="0">
                  <a:moveTo>
                    <a:pt x="63" y="1"/>
                  </a:moveTo>
                  <a:lnTo>
                    <a:pt x="1" y="1240"/>
                  </a:lnTo>
                  <a:lnTo>
                    <a:pt x="500" y="1304"/>
                  </a:lnTo>
                  <a:lnTo>
                    <a:pt x="481" y="1126"/>
                  </a:lnTo>
                  <a:lnTo>
                    <a:pt x="139" y="1082"/>
                  </a:lnTo>
                  <a:lnTo>
                    <a:pt x="229" y="25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992;p46"/>
            <p:cNvSpPr/>
            <p:nvPr/>
          </p:nvSpPr>
          <p:spPr>
            <a:xfrm>
              <a:off x="2316716" y="3280166"/>
              <a:ext cx="82221" cy="185497"/>
            </a:xfrm>
            <a:custGeom>
              <a:avLst/>
              <a:gdLst/>
              <a:ahLst/>
              <a:cxnLst/>
              <a:rect l="l" t="t" r="r" b="b"/>
              <a:pathLst>
                <a:path w="578" h="1304" extrusionOk="0">
                  <a:moveTo>
                    <a:pt x="58" y="1"/>
                  </a:moveTo>
                  <a:lnTo>
                    <a:pt x="0" y="1240"/>
                  </a:lnTo>
                  <a:lnTo>
                    <a:pt x="494" y="1303"/>
                  </a:lnTo>
                  <a:lnTo>
                    <a:pt x="476" y="1132"/>
                  </a:lnTo>
                  <a:lnTo>
                    <a:pt x="134" y="1082"/>
                  </a:lnTo>
                  <a:lnTo>
                    <a:pt x="172" y="696"/>
                  </a:lnTo>
                  <a:lnTo>
                    <a:pt x="412" y="734"/>
                  </a:lnTo>
                  <a:lnTo>
                    <a:pt x="488" y="582"/>
                  </a:lnTo>
                  <a:lnTo>
                    <a:pt x="178" y="563"/>
                  </a:lnTo>
                  <a:lnTo>
                    <a:pt x="210" y="197"/>
                  </a:lnTo>
                  <a:lnTo>
                    <a:pt x="532" y="267"/>
                  </a:lnTo>
                  <a:lnTo>
                    <a:pt x="577" y="83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993;p46"/>
            <p:cNvSpPr/>
            <p:nvPr/>
          </p:nvSpPr>
          <p:spPr>
            <a:xfrm>
              <a:off x="1950703" y="3545609"/>
              <a:ext cx="125180" cy="187204"/>
            </a:xfrm>
            <a:custGeom>
              <a:avLst/>
              <a:gdLst/>
              <a:ahLst/>
              <a:cxnLst/>
              <a:rect l="l" t="t" r="r" b="b"/>
              <a:pathLst>
                <a:path w="880" h="1316" extrusionOk="0">
                  <a:moveTo>
                    <a:pt x="407" y="0"/>
                  </a:moveTo>
                  <a:cubicBezTo>
                    <a:pt x="402" y="0"/>
                    <a:pt x="397" y="0"/>
                    <a:pt x="392" y="1"/>
                  </a:cubicBezTo>
                  <a:cubicBezTo>
                    <a:pt x="214" y="7"/>
                    <a:pt x="76" y="171"/>
                    <a:pt x="100" y="348"/>
                  </a:cubicBezTo>
                  <a:cubicBezTo>
                    <a:pt x="120" y="512"/>
                    <a:pt x="266" y="556"/>
                    <a:pt x="380" y="632"/>
                  </a:cubicBezTo>
                  <a:cubicBezTo>
                    <a:pt x="474" y="702"/>
                    <a:pt x="582" y="772"/>
                    <a:pt x="632" y="886"/>
                  </a:cubicBezTo>
                  <a:cubicBezTo>
                    <a:pt x="683" y="1012"/>
                    <a:pt x="588" y="1095"/>
                    <a:pt x="474" y="1119"/>
                  </a:cubicBezTo>
                  <a:cubicBezTo>
                    <a:pt x="463" y="1122"/>
                    <a:pt x="452" y="1123"/>
                    <a:pt x="441" y="1123"/>
                  </a:cubicBezTo>
                  <a:cubicBezTo>
                    <a:pt x="324" y="1123"/>
                    <a:pt x="178" y="1007"/>
                    <a:pt x="190" y="886"/>
                  </a:cubicBezTo>
                  <a:lnTo>
                    <a:pt x="190" y="886"/>
                  </a:lnTo>
                  <a:lnTo>
                    <a:pt x="0" y="918"/>
                  </a:lnTo>
                  <a:cubicBezTo>
                    <a:pt x="12" y="993"/>
                    <a:pt x="44" y="1069"/>
                    <a:pt x="50" y="1082"/>
                  </a:cubicBezTo>
                  <a:cubicBezTo>
                    <a:pt x="120" y="1221"/>
                    <a:pt x="292" y="1315"/>
                    <a:pt x="463" y="1315"/>
                  </a:cubicBezTo>
                  <a:cubicBezTo>
                    <a:pt x="587" y="1315"/>
                    <a:pt x="710" y="1265"/>
                    <a:pt x="790" y="1145"/>
                  </a:cubicBezTo>
                  <a:cubicBezTo>
                    <a:pt x="879" y="1019"/>
                    <a:pt x="860" y="848"/>
                    <a:pt x="790" y="746"/>
                  </a:cubicBezTo>
                  <a:cubicBezTo>
                    <a:pt x="702" y="626"/>
                    <a:pt x="576" y="550"/>
                    <a:pt x="448" y="474"/>
                  </a:cubicBezTo>
                  <a:cubicBezTo>
                    <a:pt x="380" y="430"/>
                    <a:pt x="152" y="266"/>
                    <a:pt x="304" y="165"/>
                  </a:cubicBezTo>
                  <a:cubicBezTo>
                    <a:pt x="328" y="152"/>
                    <a:pt x="360" y="146"/>
                    <a:pt x="392" y="146"/>
                  </a:cubicBezTo>
                  <a:cubicBezTo>
                    <a:pt x="500" y="158"/>
                    <a:pt x="588" y="247"/>
                    <a:pt x="658" y="322"/>
                  </a:cubicBezTo>
                  <a:lnTo>
                    <a:pt x="803" y="203"/>
                  </a:lnTo>
                  <a:cubicBezTo>
                    <a:pt x="717" y="87"/>
                    <a:pt x="560" y="0"/>
                    <a:pt x="407" y="0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994;p46"/>
            <p:cNvSpPr/>
            <p:nvPr/>
          </p:nvSpPr>
          <p:spPr>
            <a:xfrm>
              <a:off x="2077449" y="3560972"/>
              <a:ext cx="110955" cy="182083"/>
            </a:xfrm>
            <a:custGeom>
              <a:avLst/>
              <a:gdLst/>
              <a:ahLst/>
              <a:cxnLst/>
              <a:rect l="l" t="t" r="r" b="b"/>
              <a:pathLst>
                <a:path w="780" h="1280" extrusionOk="0">
                  <a:moveTo>
                    <a:pt x="438" y="290"/>
                  </a:moveTo>
                  <a:cubicBezTo>
                    <a:pt x="456" y="296"/>
                    <a:pt x="488" y="296"/>
                    <a:pt x="506" y="304"/>
                  </a:cubicBezTo>
                  <a:cubicBezTo>
                    <a:pt x="520" y="480"/>
                    <a:pt x="532" y="684"/>
                    <a:pt x="551" y="879"/>
                  </a:cubicBezTo>
                  <a:lnTo>
                    <a:pt x="286" y="854"/>
                  </a:lnTo>
                  <a:cubicBezTo>
                    <a:pt x="336" y="664"/>
                    <a:pt x="386" y="474"/>
                    <a:pt x="438" y="290"/>
                  </a:cubicBezTo>
                  <a:close/>
                  <a:moveTo>
                    <a:pt x="406" y="0"/>
                  </a:moveTo>
                  <a:cubicBezTo>
                    <a:pt x="266" y="398"/>
                    <a:pt x="134" y="803"/>
                    <a:pt x="0" y="1207"/>
                  </a:cubicBezTo>
                  <a:cubicBezTo>
                    <a:pt x="70" y="1207"/>
                    <a:pt x="120" y="1221"/>
                    <a:pt x="184" y="1227"/>
                  </a:cubicBezTo>
                  <a:cubicBezTo>
                    <a:pt x="210" y="1145"/>
                    <a:pt x="228" y="1055"/>
                    <a:pt x="254" y="974"/>
                  </a:cubicBezTo>
                  <a:lnTo>
                    <a:pt x="558" y="999"/>
                  </a:lnTo>
                  <a:cubicBezTo>
                    <a:pt x="570" y="1093"/>
                    <a:pt x="576" y="1195"/>
                    <a:pt x="582" y="1277"/>
                  </a:cubicBezTo>
                  <a:cubicBezTo>
                    <a:pt x="624" y="1277"/>
                    <a:pt x="672" y="1280"/>
                    <a:pt x="717" y="1280"/>
                  </a:cubicBezTo>
                  <a:cubicBezTo>
                    <a:pt x="739" y="1280"/>
                    <a:pt x="760" y="1279"/>
                    <a:pt x="779" y="1277"/>
                  </a:cubicBezTo>
                  <a:cubicBezTo>
                    <a:pt x="728" y="892"/>
                    <a:pt x="665" y="410"/>
                    <a:pt x="614" y="25"/>
                  </a:cubicBezTo>
                  <a:cubicBezTo>
                    <a:pt x="538" y="19"/>
                    <a:pt x="476" y="6"/>
                    <a:pt x="406" y="0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95;p46"/>
            <p:cNvSpPr/>
            <p:nvPr/>
          </p:nvSpPr>
          <p:spPr>
            <a:xfrm>
              <a:off x="2216998" y="3562679"/>
              <a:ext cx="69418" cy="185497"/>
            </a:xfrm>
            <a:custGeom>
              <a:avLst/>
              <a:gdLst/>
              <a:ahLst/>
              <a:cxnLst/>
              <a:rect l="l" t="t" r="r" b="b"/>
              <a:pathLst>
                <a:path w="488" h="1304" extrusionOk="0">
                  <a:moveTo>
                    <a:pt x="56" y="1"/>
                  </a:moveTo>
                  <a:lnTo>
                    <a:pt x="0" y="1259"/>
                  </a:lnTo>
                  <a:lnTo>
                    <a:pt x="487" y="1303"/>
                  </a:lnTo>
                  <a:lnTo>
                    <a:pt x="474" y="1127"/>
                  </a:lnTo>
                  <a:lnTo>
                    <a:pt x="140" y="1095"/>
                  </a:lnTo>
                  <a:lnTo>
                    <a:pt x="222" y="26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96;p46"/>
            <p:cNvSpPr/>
            <p:nvPr/>
          </p:nvSpPr>
          <p:spPr>
            <a:xfrm>
              <a:off x="2310457" y="3568938"/>
              <a:ext cx="80229" cy="184644"/>
            </a:xfrm>
            <a:custGeom>
              <a:avLst/>
              <a:gdLst/>
              <a:ahLst/>
              <a:cxnLst/>
              <a:rect l="l" t="t" r="r" b="b"/>
              <a:pathLst>
                <a:path w="564" h="1298" extrusionOk="0">
                  <a:moveTo>
                    <a:pt x="58" y="1"/>
                  </a:moveTo>
                  <a:lnTo>
                    <a:pt x="0" y="1259"/>
                  </a:lnTo>
                  <a:lnTo>
                    <a:pt x="488" y="1297"/>
                  </a:lnTo>
                  <a:lnTo>
                    <a:pt x="476" y="1121"/>
                  </a:lnTo>
                  <a:lnTo>
                    <a:pt x="134" y="1095"/>
                  </a:lnTo>
                  <a:lnTo>
                    <a:pt x="166" y="696"/>
                  </a:lnTo>
                  <a:lnTo>
                    <a:pt x="406" y="728"/>
                  </a:lnTo>
                  <a:lnTo>
                    <a:pt x="482" y="564"/>
                  </a:lnTo>
                  <a:lnTo>
                    <a:pt x="178" y="564"/>
                  </a:lnTo>
                  <a:lnTo>
                    <a:pt x="210" y="190"/>
                  </a:lnTo>
                  <a:lnTo>
                    <a:pt x="526" y="240"/>
                  </a:lnTo>
                  <a:lnTo>
                    <a:pt x="564" y="51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997;p46"/>
          <p:cNvSpPr/>
          <p:nvPr/>
        </p:nvSpPr>
        <p:spPr>
          <a:xfrm>
            <a:off x="219600" y="3250075"/>
            <a:ext cx="394200" cy="3942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998;p46"/>
          <p:cNvSpPr/>
          <p:nvPr/>
        </p:nvSpPr>
        <p:spPr>
          <a:xfrm>
            <a:off x="613794" y="2878200"/>
            <a:ext cx="198600" cy="1986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999;p46"/>
          <p:cNvSpPr/>
          <p:nvPr/>
        </p:nvSpPr>
        <p:spPr>
          <a:xfrm>
            <a:off x="434104" y="3611181"/>
            <a:ext cx="678600" cy="678600"/>
          </a:xfrm>
          <a:prstGeom prst="ellipse">
            <a:avLst/>
          </a:prstGeom>
          <a:gradFill>
            <a:gsLst>
              <a:gs pos="0">
                <a:schemeClr val="dk2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4"/>
          <p:cNvSpPr/>
          <p:nvPr/>
        </p:nvSpPr>
        <p:spPr>
          <a:xfrm>
            <a:off x="1607700" y="1222425"/>
            <a:ext cx="793500" cy="7935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4"/>
          <p:cNvSpPr/>
          <p:nvPr/>
        </p:nvSpPr>
        <p:spPr>
          <a:xfrm>
            <a:off x="4176350" y="1222425"/>
            <a:ext cx="793500" cy="7935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4"/>
          <p:cNvSpPr/>
          <p:nvPr/>
        </p:nvSpPr>
        <p:spPr>
          <a:xfrm>
            <a:off x="6744900" y="1222425"/>
            <a:ext cx="793500" cy="7935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4"/>
          <p:cNvSpPr/>
          <p:nvPr/>
        </p:nvSpPr>
        <p:spPr>
          <a:xfrm>
            <a:off x="1607700" y="3042925"/>
            <a:ext cx="793500" cy="7935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4"/>
          <p:cNvSpPr/>
          <p:nvPr/>
        </p:nvSpPr>
        <p:spPr>
          <a:xfrm>
            <a:off x="4176350" y="3042925"/>
            <a:ext cx="793500" cy="7935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4"/>
          <p:cNvSpPr/>
          <p:nvPr/>
        </p:nvSpPr>
        <p:spPr>
          <a:xfrm>
            <a:off x="6744900" y="3042925"/>
            <a:ext cx="793500" cy="7935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4"/>
          <p:cNvSpPr txBox="1">
            <a:spLocks noGrp="1"/>
          </p:cNvSpPr>
          <p:nvPr>
            <p:ph type="title" idx="8"/>
          </p:nvPr>
        </p:nvSpPr>
        <p:spPr>
          <a:xfrm>
            <a:off x="3281706" y="3219938"/>
            <a:ext cx="25827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51" name="Google Shape;851;p44"/>
          <p:cNvSpPr txBox="1">
            <a:spLocks noGrp="1"/>
          </p:cNvSpPr>
          <p:nvPr>
            <p:ph type="subTitle" idx="15"/>
          </p:nvPr>
        </p:nvSpPr>
        <p:spPr>
          <a:xfrm>
            <a:off x="3281817" y="3811849"/>
            <a:ext cx="25827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Training</a:t>
            </a:r>
            <a:endParaRPr dirty="0"/>
          </a:p>
        </p:txBody>
      </p:sp>
      <p:sp>
        <p:nvSpPr>
          <p:cNvPr id="852" name="Google Shape;852;p44"/>
          <p:cNvSpPr/>
          <p:nvPr/>
        </p:nvSpPr>
        <p:spPr>
          <a:xfrm>
            <a:off x="285400" y="305438"/>
            <a:ext cx="225300" cy="225300"/>
          </a:xfrm>
          <a:prstGeom prst="ellipse">
            <a:avLst/>
          </a:prstGeom>
          <a:gradFill>
            <a:gsLst>
              <a:gs pos="0">
                <a:schemeClr val="accent4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44"/>
          <p:cNvSpPr/>
          <p:nvPr/>
        </p:nvSpPr>
        <p:spPr>
          <a:xfrm>
            <a:off x="359542" y="420871"/>
            <a:ext cx="353700" cy="3537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44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Indice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55" name="Google Shape;855;p44"/>
          <p:cNvSpPr txBox="1">
            <a:spLocks noGrp="1"/>
          </p:cNvSpPr>
          <p:nvPr>
            <p:ph type="title" idx="2"/>
          </p:nvPr>
        </p:nvSpPr>
        <p:spPr>
          <a:xfrm>
            <a:off x="713128" y="1399475"/>
            <a:ext cx="25827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57" name="Google Shape;857;p44"/>
          <p:cNvSpPr txBox="1">
            <a:spLocks noGrp="1"/>
          </p:cNvSpPr>
          <p:nvPr>
            <p:ph type="title" idx="6"/>
          </p:nvPr>
        </p:nvSpPr>
        <p:spPr>
          <a:xfrm>
            <a:off x="713100" y="3219933"/>
            <a:ext cx="25827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59" name="Google Shape;859;p44"/>
          <p:cNvSpPr txBox="1">
            <a:spLocks noGrp="1"/>
          </p:cNvSpPr>
          <p:nvPr>
            <p:ph type="title" idx="4"/>
          </p:nvPr>
        </p:nvSpPr>
        <p:spPr>
          <a:xfrm>
            <a:off x="3281706" y="1399425"/>
            <a:ext cx="25827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61" name="Google Shape;861;p44"/>
          <p:cNvSpPr txBox="1">
            <a:spLocks noGrp="1"/>
          </p:cNvSpPr>
          <p:nvPr>
            <p:ph type="subTitle" idx="9"/>
          </p:nvPr>
        </p:nvSpPr>
        <p:spPr>
          <a:xfrm>
            <a:off x="713115" y="1991375"/>
            <a:ext cx="25827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Introduzione</a:t>
            </a:r>
            <a:endParaRPr dirty="0"/>
          </a:p>
        </p:txBody>
      </p:sp>
      <p:sp>
        <p:nvSpPr>
          <p:cNvPr id="862" name="Google Shape;862;p44"/>
          <p:cNvSpPr txBox="1">
            <a:spLocks noGrp="1"/>
          </p:cNvSpPr>
          <p:nvPr>
            <p:ph type="subTitle" idx="13"/>
          </p:nvPr>
        </p:nvSpPr>
        <p:spPr>
          <a:xfrm>
            <a:off x="3281667" y="1991375"/>
            <a:ext cx="25827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Il Dataset</a:t>
            </a:r>
            <a:endParaRPr dirty="0"/>
          </a:p>
        </p:txBody>
      </p:sp>
      <p:sp>
        <p:nvSpPr>
          <p:cNvPr id="863" name="Google Shape;863;p44"/>
          <p:cNvSpPr txBox="1">
            <a:spLocks noGrp="1"/>
          </p:cNvSpPr>
          <p:nvPr>
            <p:ph type="subTitle" idx="14"/>
          </p:nvPr>
        </p:nvSpPr>
        <p:spPr>
          <a:xfrm>
            <a:off x="713266" y="3811849"/>
            <a:ext cx="25827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I Modelli</a:t>
            </a:r>
            <a:endParaRPr dirty="0"/>
          </a:p>
        </p:txBody>
      </p:sp>
      <p:sp>
        <p:nvSpPr>
          <p:cNvPr id="865" name="Google Shape;865;p44"/>
          <p:cNvSpPr txBox="1">
            <a:spLocks noGrp="1"/>
          </p:cNvSpPr>
          <p:nvPr>
            <p:ph type="title" idx="17"/>
          </p:nvPr>
        </p:nvSpPr>
        <p:spPr>
          <a:xfrm>
            <a:off x="5850405" y="1399425"/>
            <a:ext cx="25827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67" name="Google Shape;867;p44"/>
          <p:cNvSpPr txBox="1">
            <a:spLocks noGrp="1"/>
          </p:cNvSpPr>
          <p:nvPr>
            <p:ph type="title" idx="19"/>
          </p:nvPr>
        </p:nvSpPr>
        <p:spPr>
          <a:xfrm>
            <a:off x="5850405" y="3219938"/>
            <a:ext cx="25827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68" name="Google Shape;868;p44"/>
          <p:cNvSpPr txBox="1">
            <a:spLocks noGrp="1"/>
          </p:cNvSpPr>
          <p:nvPr>
            <p:ph type="subTitle" idx="20"/>
          </p:nvPr>
        </p:nvSpPr>
        <p:spPr>
          <a:xfrm>
            <a:off x="5850366" y="1991374"/>
            <a:ext cx="2582700" cy="8136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Exploration</a:t>
            </a:r>
            <a:endParaRPr dirty="0"/>
          </a:p>
        </p:txBody>
      </p:sp>
      <p:sp>
        <p:nvSpPr>
          <p:cNvPr id="869" name="Google Shape;869;p44"/>
          <p:cNvSpPr txBox="1">
            <a:spLocks noGrp="1"/>
          </p:cNvSpPr>
          <p:nvPr>
            <p:ph type="subTitle" idx="21"/>
          </p:nvPr>
        </p:nvSpPr>
        <p:spPr>
          <a:xfrm>
            <a:off x="5850517" y="3811848"/>
            <a:ext cx="2582700" cy="8136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Risultati e Conclusioni</a:t>
            </a:r>
            <a:endParaRPr dirty="0"/>
          </a:p>
        </p:txBody>
      </p:sp>
      <p:sp>
        <p:nvSpPr>
          <p:cNvPr id="870" name="Google Shape;870;p44"/>
          <p:cNvSpPr/>
          <p:nvPr/>
        </p:nvSpPr>
        <p:spPr>
          <a:xfrm>
            <a:off x="7972800" y="544825"/>
            <a:ext cx="394200" cy="3942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44"/>
          <p:cNvSpPr/>
          <p:nvPr/>
        </p:nvSpPr>
        <p:spPr>
          <a:xfrm>
            <a:off x="8234744" y="323775"/>
            <a:ext cx="198600" cy="1986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44"/>
          <p:cNvSpPr/>
          <p:nvPr/>
        </p:nvSpPr>
        <p:spPr>
          <a:xfrm>
            <a:off x="8196604" y="516681"/>
            <a:ext cx="678600" cy="678600"/>
          </a:xfrm>
          <a:prstGeom prst="ellipse">
            <a:avLst/>
          </a:prstGeom>
          <a:gradFill>
            <a:gsLst>
              <a:gs pos="0">
                <a:schemeClr val="dk2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Evaluation Metrics</a:t>
            </a:r>
            <a:endParaRPr dirty="0"/>
          </a:p>
        </p:txBody>
      </p:sp>
      <p:sp>
        <p:nvSpPr>
          <p:cNvPr id="1587" name="Google Shape;1587;p59"/>
          <p:cNvSpPr/>
          <p:nvPr/>
        </p:nvSpPr>
        <p:spPr>
          <a:xfrm flipH="1">
            <a:off x="8258850" y="340675"/>
            <a:ext cx="330300" cy="330300"/>
          </a:xfrm>
          <a:prstGeom prst="ellipse">
            <a:avLst/>
          </a:prstGeom>
          <a:gradFill>
            <a:gsLst>
              <a:gs pos="0">
                <a:schemeClr val="accent4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59"/>
          <p:cNvSpPr/>
          <p:nvPr/>
        </p:nvSpPr>
        <p:spPr>
          <a:xfrm flipH="1">
            <a:off x="8424006" y="630031"/>
            <a:ext cx="518400" cy="5184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59"/>
          <p:cNvSpPr/>
          <p:nvPr/>
        </p:nvSpPr>
        <p:spPr>
          <a:xfrm flipH="1">
            <a:off x="7885750" y="1017600"/>
            <a:ext cx="797400" cy="7974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90" name="Google Shape;1590;p59"/>
          <p:cNvGraphicFramePr/>
          <p:nvPr>
            <p:extLst>
              <p:ext uri="{D42A27DB-BD31-4B8C-83A1-F6EECF244321}">
                <p14:modId xmlns:p14="http://schemas.microsoft.com/office/powerpoint/2010/main" val="2015580839"/>
              </p:ext>
            </p:extLst>
          </p:nvPr>
        </p:nvGraphicFramePr>
        <p:xfrm>
          <a:off x="1744749" y="1815000"/>
          <a:ext cx="5654502" cy="2188740"/>
        </p:xfrm>
        <a:graphic>
          <a:graphicData uri="http://schemas.openxmlformats.org/drawingml/2006/table">
            <a:tbl>
              <a:tblPr>
                <a:noFill/>
                <a:tableStyleId>{CFAFAC89-1AC4-4576-8101-9A9907A7A285}</a:tableStyleId>
              </a:tblPr>
              <a:tblGrid>
                <a:gridCol w="1884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dirty="0" smtClean="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Modello</a:t>
                      </a:r>
                      <a:endParaRPr sz="2400" dirty="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0" marR="91425" marT="0" marB="91425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MSE</a:t>
                      </a:r>
                      <a:endParaRPr sz="2400" dirty="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dirty="0" smtClean="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R</a:t>
                      </a:r>
                      <a:r>
                        <a:rPr lang="en" sz="2400" dirty="0" smtClean="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2_score</a:t>
                      </a:r>
                      <a:endParaRPr sz="2400" dirty="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LR</a:t>
                      </a:r>
                      <a:endParaRPr sz="2400" dirty="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dirty="0" smtClean="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465.98</a:t>
                      </a:r>
                      <a:endParaRPr sz="2400" dirty="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dirty="0" smtClean="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0.87</a:t>
                      </a:r>
                      <a:endParaRPr sz="2400" dirty="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SVR</a:t>
                      </a:r>
                      <a:endParaRPr sz="2400" dirty="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dirty="0" smtClean="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661.07</a:t>
                      </a:r>
                      <a:endParaRPr sz="2400" dirty="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dirty="0" smtClean="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0.81</a:t>
                      </a:r>
                      <a:endParaRPr sz="2400" dirty="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dirty="0" smtClean="0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Best</a:t>
                      </a:r>
                      <a:endParaRPr sz="2400" dirty="0">
                        <a:solidFill>
                          <a:schemeClr val="bg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dirty="0" smtClean="0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LR</a:t>
                      </a:r>
                      <a:endParaRPr sz="2400" dirty="0">
                        <a:solidFill>
                          <a:schemeClr val="bg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19050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dirty="0" smtClean="0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LR</a:t>
                      </a:r>
                      <a:endParaRPr sz="2400" dirty="0">
                        <a:solidFill>
                          <a:schemeClr val="bg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19050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40575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938" y="1202689"/>
            <a:ext cx="4244124" cy="321096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107" name="Google Shape;1107;p49"/>
          <p:cNvSpPr/>
          <p:nvPr/>
        </p:nvSpPr>
        <p:spPr>
          <a:xfrm>
            <a:off x="602450" y="214075"/>
            <a:ext cx="330300" cy="3303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49"/>
          <p:cNvSpPr/>
          <p:nvPr/>
        </p:nvSpPr>
        <p:spPr>
          <a:xfrm>
            <a:off x="880674" y="532951"/>
            <a:ext cx="491700" cy="4917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9"/>
          <p:cNvSpPr/>
          <p:nvPr/>
        </p:nvSpPr>
        <p:spPr>
          <a:xfrm>
            <a:off x="213250" y="737650"/>
            <a:ext cx="641700" cy="641700"/>
          </a:xfrm>
          <a:prstGeom prst="ellipse">
            <a:avLst/>
          </a:prstGeom>
          <a:gradFill>
            <a:gsLst>
              <a:gs pos="0">
                <a:schemeClr val="accent4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Previsioni vs </a:t>
            </a:r>
            <a:r>
              <a:rPr lang="en" dirty="0" smtClean="0">
                <a:solidFill>
                  <a:schemeClr val="lt1"/>
                </a:solidFill>
              </a:rPr>
              <a:t>Valori Effettivi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232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57"/>
          <p:cNvSpPr/>
          <p:nvPr/>
        </p:nvSpPr>
        <p:spPr>
          <a:xfrm>
            <a:off x="7878850" y="340675"/>
            <a:ext cx="330300" cy="330300"/>
          </a:xfrm>
          <a:prstGeom prst="ellipse">
            <a:avLst/>
          </a:prstGeom>
          <a:gradFill>
            <a:gsLst>
              <a:gs pos="0">
                <a:schemeClr val="accent4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57"/>
          <p:cNvSpPr/>
          <p:nvPr/>
        </p:nvSpPr>
        <p:spPr>
          <a:xfrm>
            <a:off x="7515394" y="670981"/>
            <a:ext cx="518400" cy="5184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57"/>
          <p:cNvSpPr/>
          <p:nvPr/>
        </p:nvSpPr>
        <p:spPr>
          <a:xfrm>
            <a:off x="7847375" y="794825"/>
            <a:ext cx="797400" cy="7974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0" name="Google Shape;1530;p57"/>
          <p:cNvGrpSpPr/>
          <p:nvPr/>
        </p:nvGrpSpPr>
        <p:grpSpPr>
          <a:xfrm>
            <a:off x="5528399" y="2183952"/>
            <a:ext cx="2680758" cy="2482458"/>
            <a:chOff x="5528399" y="2183952"/>
            <a:chExt cx="2680758" cy="2482458"/>
          </a:xfrm>
        </p:grpSpPr>
        <p:grpSp>
          <p:nvGrpSpPr>
            <p:cNvPr id="1531" name="Google Shape;1531;p57"/>
            <p:cNvGrpSpPr/>
            <p:nvPr/>
          </p:nvGrpSpPr>
          <p:grpSpPr>
            <a:xfrm>
              <a:off x="6409144" y="2183952"/>
              <a:ext cx="1800012" cy="2482458"/>
              <a:chOff x="-1980801" y="2571750"/>
              <a:chExt cx="1512997" cy="2086625"/>
            </a:xfrm>
          </p:grpSpPr>
          <p:sp>
            <p:nvSpPr>
              <p:cNvPr id="1532" name="Google Shape;1532;p57"/>
              <p:cNvSpPr/>
              <p:nvPr/>
            </p:nvSpPr>
            <p:spPr>
              <a:xfrm>
                <a:off x="-949616" y="3964125"/>
                <a:ext cx="71116" cy="577799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923" extrusionOk="0">
                    <a:moveTo>
                      <a:pt x="100" y="7"/>
                    </a:moveTo>
                    <a:lnTo>
                      <a:pt x="0" y="1923"/>
                    </a:lnTo>
                    <a:lnTo>
                      <a:pt x="94" y="1923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rgbClr val="AF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57"/>
              <p:cNvSpPr/>
              <p:nvPr/>
            </p:nvSpPr>
            <p:spPr>
              <a:xfrm>
                <a:off x="-991100" y="3964125"/>
                <a:ext cx="71412" cy="577799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923" extrusionOk="0">
                    <a:moveTo>
                      <a:pt x="140" y="1923"/>
                    </a:moveTo>
                    <a:lnTo>
                      <a:pt x="0" y="1923"/>
                    </a:lnTo>
                    <a:lnTo>
                      <a:pt x="6" y="1"/>
                    </a:lnTo>
                    <a:lnTo>
                      <a:pt x="240" y="7"/>
                    </a:lnTo>
                    <a:close/>
                  </a:path>
                </a:pathLst>
              </a:custGeom>
              <a:solidFill>
                <a:srgbClr val="4500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57"/>
              <p:cNvSpPr/>
              <p:nvPr/>
            </p:nvSpPr>
            <p:spPr>
              <a:xfrm>
                <a:off x="-929475" y="3964125"/>
                <a:ext cx="50975" cy="17517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583" extrusionOk="0">
                    <a:moveTo>
                      <a:pt x="171" y="1"/>
                    </a:moveTo>
                    <a:lnTo>
                      <a:pt x="31" y="7"/>
                    </a:lnTo>
                    <a:lnTo>
                      <a:pt x="1" y="582"/>
                    </a:lnTo>
                    <a:lnTo>
                      <a:pt x="139" y="462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7D1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57"/>
              <p:cNvSpPr/>
              <p:nvPr/>
            </p:nvSpPr>
            <p:spPr>
              <a:xfrm>
                <a:off x="-1898401" y="2571750"/>
                <a:ext cx="1430597" cy="1406003"/>
              </a:xfrm>
              <a:custGeom>
                <a:avLst/>
                <a:gdLst/>
                <a:ahLst/>
                <a:cxnLst/>
                <a:rect l="l" t="t" r="r" b="b"/>
                <a:pathLst>
                  <a:path w="4828" h="4745" extrusionOk="0">
                    <a:moveTo>
                      <a:pt x="128" y="4745"/>
                    </a:moveTo>
                    <a:lnTo>
                      <a:pt x="0" y="1"/>
                    </a:lnTo>
                    <a:lnTo>
                      <a:pt x="4828" y="1"/>
                    </a:lnTo>
                    <a:lnTo>
                      <a:pt x="4644" y="471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34000">
                    <a:schemeClr val="accent5"/>
                  </a:gs>
                  <a:gs pos="67000">
                    <a:schemeClr val="accent4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57"/>
              <p:cNvSpPr/>
              <p:nvPr/>
            </p:nvSpPr>
            <p:spPr>
              <a:xfrm>
                <a:off x="-1980801" y="2571750"/>
                <a:ext cx="146425" cy="1406003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745" extrusionOk="0">
                    <a:moveTo>
                      <a:pt x="190" y="1"/>
                    </a:moveTo>
                    <a:lnTo>
                      <a:pt x="1" y="1"/>
                    </a:lnTo>
                    <a:lnTo>
                      <a:pt x="190" y="4745"/>
                    </a:lnTo>
                    <a:lnTo>
                      <a:pt x="318" y="4745"/>
                    </a:lnTo>
                    <a:close/>
                  </a:path>
                </a:pathLst>
              </a:custGeom>
              <a:solidFill>
                <a:srgbClr val="FFC4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57"/>
              <p:cNvSpPr/>
              <p:nvPr/>
            </p:nvSpPr>
            <p:spPr>
              <a:xfrm>
                <a:off x="-1547567" y="2746277"/>
                <a:ext cx="669074" cy="1048057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3537" extrusionOk="0">
                    <a:moveTo>
                      <a:pt x="2258" y="1"/>
                    </a:moveTo>
                    <a:lnTo>
                      <a:pt x="348" y="1525"/>
                    </a:lnTo>
                    <a:cubicBezTo>
                      <a:pt x="0" y="1809"/>
                      <a:pt x="51" y="2354"/>
                      <a:pt x="442" y="2568"/>
                    </a:cubicBezTo>
                    <a:lnTo>
                      <a:pt x="2258" y="3537"/>
                    </a:lnTo>
                    <a:lnTo>
                      <a:pt x="2258" y="2979"/>
                    </a:lnTo>
                    <a:cubicBezTo>
                      <a:pt x="2258" y="2576"/>
                      <a:pt x="2042" y="2196"/>
                      <a:pt x="1695" y="1987"/>
                    </a:cubicBezTo>
                    <a:lnTo>
                      <a:pt x="1884" y="1809"/>
                    </a:lnTo>
                    <a:cubicBezTo>
                      <a:pt x="2126" y="1589"/>
                      <a:pt x="2258" y="1278"/>
                      <a:pt x="2258" y="956"/>
                    </a:cubicBezTo>
                    <a:close/>
                  </a:path>
                </a:pathLst>
              </a:custGeom>
              <a:solidFill>
                <a:srgbClr val="E8E6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57"/>
              <p:cNvSpPr/>
              <p:nvPr/>
            </p:nvSpPr>
            <p:spPr>
              <a:xfrm>
                <a:off x="-1358519" y="3972117"/>
                <a:ext cx="50966" cy="569809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923" extrusionOk="0">
                    <a:moveTo>
                      <a:pt x="0" y="7"/>
                    </a:moveTo>
                    <a:lnTo>
                      <a:pt x="76" y="1923"/>
                    </a:lnTo>
                    <a:lnTo>
                      <a:pt x="172" y="1923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AF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57"/>
              <p:cNvSpPr/>
              <p:nvPr/>
            </p:nvSpPr>
            <p:spPr>
              <a:xfrm>
                <a:off x="-1427856" y="3972117"/>
                <a:ext cx="91857" cy="569809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923" extrusionOk="0">
                    <a:moveTo>
                      <a:pt x="310" y="1923"/>
                    </a:moveTo>
                    <a:lnTo>
                      <a:pt x="172" y="1923"/>
                    </a:lnTo>
                    <a:lnTo>
                      <a:pt x="0" y="1"/>
                    </a:lnTo>
                    <a:lnTo>
                      <a:pt x="234" y="7"/>
                    </a:lnTo>
                    <a:close/>
                  </a:path>
                </a:pathLst>
              </a:custGeom>
              <a:solidFill>
                <a:srgbClr val="4500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57"/>
              <p:cNvSpPr/>
              <p:nvPr/>
            </p:nvSpPr>
            <p:spPr>
              <a:xfrm>
                <a:off x="-1315554" y="3973895"/>
                <a:ext cx="4445" cy="135415"/>
              </a:xfrm>
              <a:custGeom>
                <a:avLst/>
                <a:gdLst/>
                <a:ahLst/>
                <a:cxnLst/>
                <a:rect l="l" t="t" r="r" b="b"/>
                <a:pathLst>
                  <a:path w="15" h="457" extrusionOk="0">
                    <a:moveTo>
                      <a:pt x="1" y="1"/>
                    </a:moveTo>
                    <a:lnTo>
                      <a:pt x="7" y="456"/>
                    </a:lnTo>
                    <a:lnTo>
                      <a:pt x="14" y="4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671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57"/>
              <p:cNvSpPr/>
              <p:nvPr/>
            </p:nvSpPr>
            <p:spPr>
              <a:xfrm>
                <a:off x="-1358519" y="3972117"/>
                <a:ext cx="43262" cy="2074"/>
              </a:xfrm>
              <a:custGeom>
                <a:avLst/>
                <a:gdLst/>
                <a:ahLst/>
                <a:cxnLst/>
                <a:rect l="l" t="t" r="r" b="b"/>
                <a:pathLst>
                  <a:path w="146" h="7" extrusionOk="0">
                    <a:moveTo>
                      <a:pt x="146" y="1"/>
                    </a:moveTo>
                    <a:lnTo>
                      <a:pt x="0" y="7"/>
                    </a:lnTo>
                    <a:lnTo>
                      <a:pt x="146" y="1"/>
                    </a:lnTo>
                    <a:lnTo>
                      <a:pt x="146" y="7"/>
                    </a:lnTo>
                    <a:lnTo>
                      <a:pt x="146" y="7"/>
                    </a:lnTo>
                    <a:close/>
                  </a:path>
                </a:pathLst>
              </a:custGeom>
              <a:solidFill>
                <a:srgbClr val="AC27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57"/>
              <p:cNvSpPr/>
              <p:nvPr/>
            </p:nvSpPr>
            <p:spPr>
              <a:xfrm>
                <a:off x="-1360975" y="3972125"/>
                <a:ext cx="47500" cy="172750"/>
              </a:xfrm>
              <a:custGeom>
                <a:avLst/>
                <a:gdLst/>
                <a:ahLst/>
                <a:cxnLst/>
                <a:rect l="l" t="t" r="r" b="b"/>
                <a:pathLst>
                  <a:path w="152" h="583" extrusionOk="0">
                    <a:moveTo>
                      <a:pt x="146" y="1"/>
                    </a:moveTo>
                    <a:lnTo>
                      <a:pt x="0" y="7"/>
                    </a:lnTo>
                    <a:lnTo>
                      <a:pt x="26" y="582"/>
                    </a:lnTo>
                    <a:lnTo>
                      <a:pt x="152" y="462"/>
                    </a:lnTo>
                    <a:lnTo>
                      <a:pt x="146" y="7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7D1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57"/>
              <p:cNvSpPr/>
              <p:nvPr/>
            </p:nvSpPr>
            <p:spPr>
              <a:xfrm>
                <a:off x="-1395855" y="4541628"/>
                <a:ext cx="656036" cy="11674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394" extrusionOk="0">
                    <a:moveTo>
                      <a:pt x="0" y="1"/>
                    </a:moveTo>
                    <a:lnTo>
                      <a:pt x="2213" y="1"/>
                    </a:lnTo>
                    <a:lnTo>
                      <a:pt x="2176" y="394"/>
                    </a:lnTo>
                    <a:lnTo>
                      <a:pt x="26" y="394"/>
                    </a:lnTo>
                    <a:close/>
                  </a:path>
                </a:pathLst>
              </a:custGeom>
              <a:solidFill>
                <a:srgbClr val="0BA3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57"/>
              <p:cNvSpPr/>
              <p:nvPr/>
            </p:nvSpPr>
            <p:spPr>
              <a:xfrm>
                <a:off x="-1592606" y="4541628"/>
                <a:ext cx="204456" cy="116747"/>
              </a:xfrm>
              <a:custGeom>
                <a:avLst/>
                <a:gdLst/>
                <a:ahLst/>
                <a:cxnLst/>
                <a:rect l="l" t="t" r="r" b="b"/>
                <a:pathLst>
                  <a:path w="690" h="394" extrusionOk="0">
                    <a:moveTo>
                      <a:pt x="664" y="1"/>
                    </a:moveTo>
                    <a:lnTo>
                      <a:pt x="1" y="52"/>
                    </a:lnTo>
                    <a:lnTo>
                      <a:pt x="69" y="394"/>
                    </a:lnTo>
                    <a:lnTo>
                      <a:pt x="690" y="394"/>
                    </a:lnTo>
                    <a:close/>
                  </a:path>
                </a:pathLst>
              </a:custGeom>
              <a:solidFill>
                <a:srgbClr val="362D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57"/>
              <p:cNvSpPr/>
              <p:nvPr/>
            </p:nvSpPr>
            <p:spPr>
              <a:xfrm>
                <a:off x="-1311406" y="4078790"/>
                <a:ext cx="356168" cy="290979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982" extrusionOk="0">
                    <a:moveTo>
                      <a:pt x="0" y="943"/>
                    </a:moveTo>
                    <a:lnTo>
                      <a:pt x="1201" y="0"/>
                    </a:lnTo>
                    <a:lnTo>
                      <a:pt x="1201" y="82"/>
                    </a:lnTo>
                    <a:lnTo>
                      <a:pt x="0" y="981"/>
                    </a:lnTo>
                    <a:close/>
                  </a:path>
                </a:pathLst>
              </a:custGeom>
              <a:solidFill>
                <a:srgbClr val="810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57"/>
              <p:cNvSpPr/>
              <p:nvPr/>
            </p:nvSpPr>
            <p:spPr>
              <a:xfrm>
                <a:off x="-1315554" y="4078790"/>
                <a:ext cx="354982" cy="290979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982" extrusionOk="0">
                    <a:moveTo>
                      <a:pt x="1197" y="943"/>
                    </a:moveTo>
                    <a:lnTo>
                      <a:pt x="1" y="0"/>
                    </a:lnTo>
                    <a:lnTo>
                      <a:pt x="1" y="82"/>
                    </a:lnTo>
                    <a:lnTo>
                      <a:pt x="1197" y="981"/>
                    </a:lnTo>
                    <a:close/>
                  </a:path>
                </a:pathLst>
              </a:custGeom>
              <a:solidFill>
                <a:srgbClr val="810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7" name="Google Shape;1547;p57"/>
            <p:cNvGrpSpPr/>
            <p:nvPr/>
          </p:nvGrpSpPr>
          <p:grpSpPr>
            <a:xfrm>
              <a:off x="5528399" y="2897419"/>
              <a:ext cx="1282567" cy="1768832"/>
              <a:chOff x="-1980801" y="2571750"/>
              <a:chExt cx="1512997" cy="2086625"/>
            </a:xfrm>
          </p:grpSpPr>
          <p:sp>
            <p:nvSpPr>
              <p:cNvPr id="1548" name="Google Shape;1548;p57"/>
              <p:cNvSpPr/>
              <p:nvPr/>
            </p:nvSpPr>
            <p:spPr>
              <a:xfrm>
                <a:off x="-949616" y="3964125"/>
                <a:ext cx="71116" cy="577799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923" extrusionOk="0">
                    <a:moveTo>
                      <a:pt x="100" y="7"/>
                    </a:moveTo>
                    <a:lnTo>
                      <a:pt x="0" y="1923"/>
                    </a:lnTo>
                    <a:lnTo>
                      <a:pt x="94" y="1923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rgbClr val="AF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57"/>
              <p:cNvSpPr/>
              <p:nvPr/>
            </p:nvSpPr>
            <p:spPr>
              <a:xfrm>
                <a:off x="-991100" y="3964125"/>
                <a:ext cx="71412" cy="577799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923" extrusionOk="0">
                    <a:moveTo>
                      <a:pt x="140" y="1923"/>
                    </a:moveTo>
                    <a:lnTo>
                      <a:pt x="0" y="1923"/>
                    </a:lnTo>
                    <a:lnTo>
                      <a:pt x="6" y="1"/>
                    </a:lnTo>
                    <a:lnTo>
                      <a:pt x="240" y="7"/>
                    </a:lnTo>
                    <a:close/>
                  </a:path>
                </a:pathLst>
              </a:custGeom>
              <a:solidFill>
                <a:srgbClr val="4500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57"/>
              <p:cNvSpPr/>
              <p:nvPr/>
            </p:nvSpPr>
            <p:spPr>
              <a:xfrm>
                <a:off x="-929475" y="3964125"/>
                <a:ext cx="50975" cy="17517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583" extrusionOk="0">
                    <a:moveTo>
                      <a:pt x="171" y="1"/>
                    </a:moveTo>
                    <a:lnTo>
                      <a:pt x="31" y="7"/>
                    </a:lnTo>
                    <a:lnTo>
                      <a:pt x="1" y="582"/>
                    </a:lnTo>
                    <a:lnTo>
                      <a:pt x="139" y="462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7D1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57"/>
              <p:cNvSpPr/>
              <p:nvPr/>
            </p:nvSpPr>
            <p:spPr>
              <a:xfrm>
                <a:off x="-1898401" y="2571750"/>
                <a:ext cx="1430597" cy="1406003"/>
              </a:xfrm>
              <a:custGeom>
                <a:avLst/>
                <a:gdLst/>
                <a:ahLst/>
                <a:cxnLst/>
                <a:rect l="l" t="t" r="r" b="b"/>
                <a:pathLst>
                  <a:path w="4828" h="4745" extrusionOk="0">
                    <a:moveTo>
                      <a:pt x="128" y="4745"/>
                    </a:moveTo>
                    <a:lnTo>
                      <a:pt x="0" y="1"/>
                    </a:lnTo>
                    <a:lnTo>
                      <a:pt x="4828" y="1"/>
                    </a:lnTo>
                    <a:lnTo>
                      <a:pt x="4644" y="471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57"/>
              <p:cNvSpPr/>
              <p:nvPr/>
            </p:nvSpPr>
            <p:spPr>
              <a:xfrm>
                <a:off x="-1980801" y="2571750"/>
                <a:ext cx="146425" cy="1406003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745" extrusionOk="0">
                    <a:moveTo>
                      <a:pt x="190" y="1"/>
                    </a:moveTo>
                    <a:lnTo>
                      <a:pt x="1" y="1"/>
                    </a:lnTo>
                    <a:lnTo>
                      <a:pt x="190" y="4745"/>
                    </a:lnTo>
                    <a:lnTo>
                      <a:pt x="318" y="4745"/>
                    </a:lnTo>
                    <a:close/>
                  </a:path>
                </a:pathLst>
              </a:custGeom>
              <a:solidFill>
                <a:srgbClr val="FFC4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57"/>
              <p:cNvSpPr/>
              <p:nvPr/>
            </p:nvSpPr>
            <p:spPr>
              <a:xfrm>
                <a:off x="-1547567" y="2746277"/>
                <a:ext cx="669074" cy="1048057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3537" extrusionOk="0">
                    <a:moveTo>
                      <a:pt x="2258" y="1"/>
                    </a:moveTo>
                    <a:lnTo>
                      <a:pt x="348" y="1525"/>
                    </a:lnTo>
                    <a:cubicBezTo>
                      <a:pt x="0" y="1809"/>
                      <a:pt x="51" y="2354"/>
                      <a:pt x="442" y="2568"/>
                    </a:cubicBezTo>
                    <a:lnTo>
                      <a:pt x="2258" y="3537"/>
                    </a:lnTo>
                    <a:lnTo>
                      <a:pt x="2258" y="2979"/>
                    </a:lnTo>
                    <a:cubicBezTo>
                      <a:pt x="2258" y="2576"/>
                      <a:pt x="2042" y="2196"/>
                      <a:pt x="1695" y="1987"/>
                    </a:cubicBezTo>
                    <a:lnTo>
                      <a:pt x="1884" y="1809"/>
                    </a:lnTo>
                    <a:cubicBezTo>
                      <a:pt x="2126" y="1589"/>
                      <a:pt x="2258" y="1278"/>
                      <a:pt x="2258" y="956"/>
                    </a:cubicBezTo>
                    <a:close/>
                  </a:path>
                </a:pathLst>
              </a:custGeom>
              <a:solidFill>
                <a:srgbClr val="E8E6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57"/>
              <p:cNvSpPr/>
              <p:nvPr/>
            </p:nvSpPr>
            <p:spPr>
              <a:xfrm>
                <a:off x="-1358519" y="3972117"/>
                <a:ext cx="50966" cy="569809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923" extrusionOk="0">
                    <a:moveTo>
                      <a:pt x="0" y="7"/>
                    </a:moveTo>
                    <a:lnTo>
                      <a:pt x="76" y="1923"/>
                    </a:lnTo>
                    <a:lnTo>
                      <a:pt x="172" y="1923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AF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57"/>
              <p:cNvSpPr/>
              <p:nvPr/>
            </p:nvSpPr>
            <p:spPr>
              <a:xfrm>
                <a:off x="-1427856" y="3972117"/>
                <a:ext cx="91857" cy="569809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923" extrusionOk="0">
                    <a:moveTo>
                      <a:pt x="310" y="1923"/>
                    </a:moveTo>
                    <a:lnTo>
                      <a:pt x="172" y="1923"/>
                    </a:lnTo>
                    <a:lnTo>
                      <a:pt x="0" y="1"/>
                    </a:lnTo>
                    <a:lnTo>
                      <a:pt x="234" y="7"/>
                    </a:lnTo>
                    <a:close/>
                  </a:path>
                </a:pathLst>
              </a:custGeom>
              <a:solidFill>
                <a:srgbClr val="4500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57"/>
              <p:cNvSpPr/>
              <p:nvPr/>
            </p:nvSpPr>
            <p:spPr>
              <a:xfrm>
                <a:off x="-1315554" y="3973895"/>
                <a:ext cx="4445" cy="135415"/>
              </a:xfrm>
              <a:custGeom>
                <a:avLst/>
                <a:gdLst/>
                <a:ahLst/>
                <a:cxnLst/>
                <a:rect l="l" t="t" r="r" b="b"/>
                <a:pathLst>
                  <a:path w="15" h="457" extrusionOk="0">
                    <a:moveTo>
                      <a:pt x="1" y="1"/>
                    </a:moveTo>
                    <a:lnTo>
                      <a:pt x="7" y="456"/>
                    </a:lnTo>
                    <a:lnTo>
                      <a:pt x="14" y="4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671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57"/>
              <p:cNvSpPr/>
              <p:nvPr/>
            </p:nvSpPr>
            <p:spPr>
              <a:xfrm>
                <a:off x="-1358519" y="3972117"/>
                <a:ext cx="43262" cy="2074"/>
              </a:xfrm>
              <a:custGeom>
                <a:avLst/>
                <a:gdLst/>
                <a:ahLst/>
                <a:cxnLst/>
                <a:rect l="l" t="t" r="r" b="b"/>
                <a:pathLst>
                  <a:path w="146" h="7" extrusionOk="0">
                    <a:moveTo>
                      <a:pt x="146" y="1"/>
                    </a:moveTo>
                    <a:lnTo>
                      <a:pt x="0" y="7"/>
                    </a:lnTo>
                    <a:lnTo>
                      <a:pt x="146" y="1"/>
                    </a:lnTo>
                    <a:lnTo>
                      <a:pt x="146" y="7"/>
                    </a:lnTo>
                    <a:lnTo>
                      <a:pt x="146" y="7"/>
                    </a:lnTo>
                    <a:close/>
                  </a:path>
                </a:pathLst>
              </a:custGeom>
              <a:solidFill>
                <a:srgbClr val="AC27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57"/>
              <p:cNvSpPr/>
              <p:nvPr/>
            </p:nvSpPr>
            <p:spPr>
              <a:xfrm>
                <a:off x="-1360975" y="3972125"/>
                <a:ext cx="47500" cy="172750"/>
              </a:xfrm>
              <a:custGeom>
                <a:avLst/>
                <a:gdLst/>
                <a:ahLst/>
                <a:cxnLst/>
                <a:rect l="l" t="t" r="r" b="b"/>
                <a:pathLst>
                  <a:path w="152" h="583" extrusionOk="0">
                    <a:moveTo>
                      <a:pt x="146" y="1"/>
                    </a:moveTo>
                    <a:lnTo>
                      <a:pt x="0" y="7"/>
                    </a:lnTo>
                    <a:lnTo>
                      <a:pt x="26" y="582"/>
                    </a:lnTo>
                    <a:lnTo>
                      <a:pt x="152" y="462"/>
                    </a:lnTo>
                    <a:lnTo>
                      <a:pt x="146" y="7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7D10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57"/>
              <p:cNvSpPr/>
              <p:nvPr/>
            </p:nvSpPr>
            <p:spPr>
              <a:xfrm>
                <a:off x="-1395855" y="4541628"/>
                <a:ext cx="656036" cy="11674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394" extrusionOk="0">
                    <a:moveTo>
                      <a:pt x="0" y="1"/>
                    </a:moveTo>
                    <a:lnTo>
                      <a:pt x="2213" y="1"/>
                    </a:lnTo>
                    <a:lnTo>
                      <a:pt x="2176" y="394"/>
                    </a:lnTo>
                    <a:lnTo>
                      <a:pt x="26" y="394"/>
                    </a:lnTo>
                    <a:close/>
                  </a:path>
                </a:pathLst>
              </a:custGeom>
              <a:solidFill>
                <a:srgbClr val="0BA3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57"/>
              <p:cNvSpPr/>
              <p:nvPr/>
            </p:nvSpPr>
            <p:spPr>
              <a:xfrm>
                <a:off x="-1592606" y="4541628"/>
                <a:ext cx="204456" cy="116747"/>
              </a:xfrm>
              <a:custGeom>
                <a:avLst/>
                <a:gdLst/>
                <a:ahLst/>
                <a:cxnLst/>
                <a:rect l="l" t="t" r="r" b="b"/>
                <a:pathLst>
                  <a:path w="690" h="394" extrusionOk="0">
                    <a:moveTo>
                      <a:pt x="664" y="1"/>
                    </a:moveTo>
                    <a:lnTo>
                      <a:pt x="1" y="52"/>
                    </a:lnTo>
                    <a:lnTo>
                      <a:pt x="69" y="394"/>
                    </a:lnTo>
                    <a:lnTo>
                      <a:pt x="690" y="394"/>
                    </a:lnTo>
                    <a:close/>
                  </a:path>
                </a:pathLst>
              </a:custGeom>
              <a:solidFill>
                <a:srgbClr val="362D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57"/>
              <p:cNvSpPr/>
              <p:nvPr/>
            </p:nvSpPr>
            <p:spPr>
              <a:xfrm>
                <a:off x="-1311406" y="4078790"/>
                <a:ext cx="356168" cy="290979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982" extrusionOk="0">
                    <a:moveTo>
                      <a:pt x="0" y="943"/>
                    </a:moveTo>
                    <a:lnTo>
                      <a:pt x="1201" y="0"/>
                    </a:lnTo>
                    <a:lnTo>
                      <a:pt x="1201" y="82"/>
                    </a:lnTo>
                    <a:lnTo>
                      <a:pt x="0" y="981"/>
                    </a:lnTo>
                    <a:close/>
                  </a:path>
                </a:pathLst>
              </a:custGeom>
              <a:solidFill>
                <a:srgbClr val="810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57"/>
              <p:cNvSpPr/>
              <p:nvPr/>
            </p:nvSpPr>
            <p:spPr>
              <a:xfrm>
                <a:off x="-1315554" y="4078790"/>
                <a:ext cx="354982" cy="290979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982" extrusionOk="0">
                    <a:moveTo>
                      <a:pt x="1197" y="943"/>
                    </a:moveTo>
                    <a:lnTo>
                      <a:pt x="1" y="0"/>
                    </a:lnTo>
                    <a:lnTo>
                      <a:pt x="1" y="82"/>
                    </a:lnTo>
                    <a:lnTo>
                      <a:pt x="1197" y="981"/>
                    </a:lnTo>
                    <a:close/>
                  </a:path>
                </a:pathLst>
              </a:custGeom>
              <a:solidFill>
                <a:srgbClr val="810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954;p46"/>
          <p:cNvSpPr txBox="1">
            <a:spLocks noGrp="1"/>
          </p:cNvSpPr>
          <p:nvPr>
            <p:ph type="title"/>
          </p:nvPr>
        </p:nvSpPr>
        <p:spPr>
          <a:xfrm>
            <a:off x="867685" y="1202419"/>
            <a:ext cx="40170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Conclusioni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4" name="Google Shape;955;p46"/>
          <p:cNvSpPr txBox="1">
            <a:spLocks noGrp="1"/>
          </p:cNvSpPr>
          <p:nvPr>
            <p:ph type="subTitle" idx="1"/>
          </p:nvPr>
        </p:nvSpPr>
        <p:spPr>
          <a:xfrm>
            <a:off x="867685" y="1929319"/>
            <a:ext cx="40170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 smtClean="0"/>
              <a:t>Sia le metriche sia il grafico mostrano una maggiore efficienza di </a:t>
            </a:r>
            <a:r>
              <a:rPr lang="it-IT" sz="1400" dirty="0" err="1" smtClean="0"/>
              <a:t>LinearRegression</a:t>
            </a:r>
            <a:r>
              <a:rPr lang="it-IT" sz="1400" dirty="0" smtClean="0"/>
              <a:t>, in quanto le sue predizioni sono più concentrate attorno ai valori effettivi.</a:t>
            </a:r>
            <a:endParaRPr sz="14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0" name="Google Shape;2650;p80"/>
          <p:cNvGrpSpPr/>
          <p:nvPr/>
        </p:nvGrpSpPr>
        <p:grpSpPr>
          <a:xfrm>
            <a:off x="2029087" y="2796339"/>
            <a:ext cx="1501890" cy="1942151"/>
            <a:chOff x="713100" y="2093825"/>
            <a:chExt cx="1940426" cy="2509563"/>
          </a:xfrm>
        </p:grpSpPr>
        <p:sp>
          <p:nvSpPr>
            <p:cNvPr id="2651" name="Google Shape;2651;p80"/>
            <p:cNvSpPr/>
            <p:nvPr/>
          </p:nvSpPr>
          <p:spPr>
            <a:xfrm>
              <a:off x="713100" y="2186818"/>
              <a:ext cx="1855906" cy="2416570"/>
            </a:xfrm>
            <a:custGeom>
              <a:avLst/>
              <a:gdLst/>
              <a:ahLst/>
              <a:cxnLst/>
              <a:rect l="l" t="t" r="r" b="b"/>
              <a:pathLst>
                <a:path w="10298" h="13409" extrusionOk="0">
                  <a:moveTo>
                    <a:pt x="3827" y="1108"/>
                  </a:moveTo>
                  <a:cubicBezTo>
                    <a:pt x="3829" y="1108"/>
                    <a:pt x="3831" y="1108"/>
                    <a:pt x="3834" y="1108"/>
                  </a:cubicBezTo>
                  <a:cubicBezTo>
                    <a:pt x="3991" y="1114"/>
                    <a:pt x="4149" y="1166"/>
                    <a:pt x="4289" y="1235"/>
                  </a:cubicBezTo>
                  <a:cubicBezTo>
                    <a:pt x="4447" y="1317"/>
                    <a:pt x="4593" y="1418"/>
                    <a:pt x="4700" y="1525"/>
                  </a:cubicBezTo>
                  <a:lnTo>
                    <a:pt x="4700" y="1531"/>
                  </a:lnTo>
                  <a:cubicBezTo>
                    <a:pt x="4820" y="1645"/>
                    <a:pt x="4884" y="1753"/>
                    <a:pt x="4878" y="1823"/>
                  </a:cubicBezTo>
                  <a:cubicBezTo>
                    <a:pt x="4859" y="1997"/>
                    <a:pt x="1254" y="5002"/>
                    <a:pt x="1081" y="5002"/>
                  </a:cubicBezTo>
                  <a:cubicBezTo>
                    <a:pt x="1078" y="5002"/>
                    <a:pt x="1076" y="5001"/>
                    <a:pt x="1075" y="4999"/>
                  </a:cubicBezTo>
                  <a:cubicBezTo>
                    <a:pt x="1031" y="4891"/>
                    <a:pt x="765" y="4220"/>
                    <a:pt x="899" y="3796"/>
                  </a:cubicBezTo>
                  <a:cubicBezTo>
                    <a:pt x="1031" y="3381"/>
                    <a:pt x="3278" y="1108"/>
                    <a:pt x="3827" y="1108"/>
                  </a:cubicBezTo>
                  <a:close/>
                  <a:moveTo>
                    <a:pt x="5121" y="1"/>
                  </a:moveTo>
                  <a:cubicBezTo>
                    <a:pt x="4265" y="1"/>
                    <a:pt x="3547" y="31"/>
                    <a:pt x="3334" y="121"/>
                  </a:cubicBezTo>
                  <a:cubicBezTo>
                    <a:pt x="2707" y="393"/>
                    <a:pt x="102" y="3057"/>
                    <a:pt x="38" y="3353"/>
                  </a:cubicBezTo>
                  <a:cubicBezTo>
                    <a:pt x="12" y="3493"/>
                    <a:pt x="0" y="5486"/>
                    <a:pt x="38" y="7604"/>
                  </a:cubicBezTo>
                  <a:cubicBezTo>
                    <a:pt x="64" y="9034"/>
                    <a:pt x="108" y="10514"/>
                    <a:pt x="184" y="11527"/>
                  </a:cubicBezTo>
                  <a:cubicBezTo>
                    <a:pt x="228" y="12120"/>
                    <a:pt x="278" y="12558"/>
                    <a:pt x="342" y="12709"/>
                  </a:cubicBezTo>
                  <a:cubicBezTo>
                    <a:pt x="348" y="12728"/>
                    <a:pt x="354" y="12741"/>
                    <a:pt x="368" y="12753"/>
                  </a:cubicBezTo>
                  <a:cubicBezTo>
                    <a:pt x="506" y="12937"/>
                    <a:pt x="1670" y="13083"/>
                    <a:pt x="3062" y="13191"/>
                  </a:cubicBezTo>
                  <a:cubicBezTo>
                    <a:pt x="3953" y="13259"/>
                    <a:pt x="4934" y="13311"/>
                    <a:pt x="5801" y="13348"/>
                  </a:cubicBezTo>
                  <a:cubicBezTo>
                    <a:pt x="6799" y="13385"/>
                    <a:pt x="7637" y="13408"/>
                    <a:pt x="7996" y="13408"/>
                  </a:cubicBezTo>
                  <a:cubicBezTo>
                    <a:pt x="8075" y="13408"/>
                    <a:pt x="8131" y="13407"/>
                    <a:pt x="8160" y="13405"/>
                  </a:cubicBezTo>
                  <a:cubicBezTo>
                    <a:pt x="8603" y="13373"/>
                    <a:pt x="9760" y="12873"/>
                    <a:pt x="10002" y="12690"/>
                  </a:cubicBezTo>
                  <a:cubicBezTo>
                    <a:pt x="10140" y="12589"/>
                    <a:pt x="10235" y="9130"/>
                    <a:pt x="10273" y="6263"/>
                  </a:cubicBezTo>
                  <a:cubicBezTo>
                    <a:pt x="10298" y="4290"/>
                    <a:pt x="10298" y="2602"/>
                    <a:pt x="10267" y="2494"/>
                  </a:cubicBezTo>
                  <a:cubicBezTo>
                    <a:pt x="10191" y="2222"/>
                    <a:pt x="9223" y="211"/>
                    <a:pt x="9015" y="153"/>
                  </a:cubicBezTo>
                  <a:cubicBezTo>
                    <a:pt x="8951" y="135"/>
                    <a:pt x="8432" y="103"/>
                    <a:pt x="7731" y="71"/>
                  </a:cubicBezTo>
                  <a:cubicBezTo>
                    <a:pt x="7547" y="59"/>
                    <a:pt x="7337" y="51"/>
                    <a:pt x="7129" y="39"/>
                  </a:cubicBezTo>
                  <a:cubicBezTo>
                    <a:pt x="6484" y="18"/>
                    <a:pt x="5763" y="1"/>
                    <a:pt x="5121" y="1"/>
                  </a:cubicBez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0"/>
            <p:cNvSpPr/>
            <p:nvPr/>
          </p:nvSpPr>
          <p:spPr>
            <a:xfrm>
              <a:off x="713100" y="2186818"/>
              <a:ext cx="1855906" cy="1618015"/>
            </a:xfrm>
            <a:custGeom>
              <a:avLst/>
              <a:gdLst/>
              <a:ahLst/>
              <a:cxnLst/>
              <a:rect l="l" t="t" r="r" b="b"/>
              <a:pathLst>
                <a:path w="10298" h="8978" extrusionOk="0">
                  <a:moveTo>
                    <a:pt x="3827" y="1108"/>
                  </a:moveTo>
                  <a:cubicBezTo>
                    <a:pt x="3829" y="1108"/>
                    <a:pt x="3831" y="1108"/>
                    <a:pt x="3834" y="1108"/>
                  </a:cubicBezTo>
                  <a:cubicBezTo>
                    <a:pt x="3991" y="1114"/>
                    <a:pt x="4149" y="1166"/>
                    <a:pt x="4289" y="1235"/>
                  </a:cubicBezTo>
                  <a:cubicBezTo>
                    <a:pt x="4447" y="1317"/>
                    <a:pt x="4593" y="1418"/>
                    <a:pt x="4700" y="1525"/>
                  </a:cubicBezTo>
                  <a:lnTo>
                    <a:pt x="4700" y="1531"/>
                  </a:lnTo>
                  <a:cubicBezTo>
                    <a:pt x="4820" y="1645"/>
                    <a:pt x="4884" y="1753"/>
                    <a:pt x="4878" y="1823"/>
                  </a:cubicBezTo>
                  <a:cubicBezTo>
                    <a:pt x="4859" y="1997"/>
                    <a:pt x="1254" y="5002"/>
                    <a:pt x="1081" y="5002"/>
                  </a:cubicBezTo>
                  <a:cubicBezTo>
                    <a:pt x="1078" y="5002"/>
                    <a:pt x="1076" y="5001"/>
                    <a:pt x="1075" y="4999"/>
                  </a:cubicBezTo>
                  <a:cubicBezTo>
                    <a:pt x="1031" y="4891"/>
                    <a:pt x="765" y="4220"/>
                    <a:pt x="899" y="3796"/>
                  </a:cubicBezTo>
                  <a:cubicBezTo>
                    <a:pt x="1031" y="3381"/>
                    <a:pt x="3278" y="1108"/>
                    <a:pt x="3827" y="1108"/>
                  </a:cubicBezTo>
                  <a:close/>
                  <a:moveTo>
                    <a:pt x="5121" y="1"/>
                  </a:moveTo>
                  <a:cubicBezTo>
                    <a:pt x="4265" y="1"/>
                    <a:pt x="3547" y="31"/>
                    <a:pt x="3334" y="121"/>
                  </a:cubicBezTo>
                  <a:cubicBezTo>
                    <a:pt x="2707" y="393"/>
                    <a:pt x="102" y="3057"/>
                    <a:pt x="38" y="3353"/>
                  </a:cubicBezTo>
                  <a:cubicBezTo>
                    <a:pt x="12" y="3493"/>
                    <a:pt x="0" y="5486"/>
                    <a:pt x="38" y="7604"/>
                  </a:cubicBezTo>
                  <a:cubicBezTo>
                    <a:pt x="482" y="8053"/>
                    <a:pt x="1069" y="8357"/>
                    <a:pt x="1670" y="8566"/>
                  </a:cubicBezTo>
                  <a:cubicBezTo>
                    <a:pt x="2474" y="8843"/>
                    <a:pt x="3322" y="8978"/>
                    <a:pt x="4171" y="8978"/>
                  </a:cubicBezTo>
                  <a:cubicBezTo>
                    <a:pt x="5589" y="8978"/>
                    <a:pt x="7012" y="8604"/>
                    <a:pt x="8242" y="7895"/>
                  </a:cubicBezTo>
                  <a:cubicBezTo>
                    <a:pt x="9001" y="7460"/>
                    <a:pt x="9684" y="6903"/>
                    <a:pt x="10273" y="6263"/>
                  </a:cubicBezTo>
                  <a:cubicBezTo>
                    <a:pt x="10298" y="4290"/>
                    <a:pt x="10298" y="2602"/>
                    <a:pt x="10267" y="2494"/>
                  </a:cubicBezTo>
                  <a:cubicBezTo>
                    <a:pt x="10191" y="2222"/>
                    <a:pt x="9223" y="211"/>
                    <a:pt x="9015" y="153"/>
                  </a:cubicBezTo>
                  <a:cubicBezTo>
                    <a:pt x="8951" y="135"/>
                    <a:pt x="8432" y="103"/>
                    <a:pt x="7731" y="71"/>
                  </a:cubicBezTo>
                  <a:cubicBezTo>
                    <a:pt x="7547" y="59"/>
                    <a:pt x="7337" y="51"/>
                    <a:pt x="7129" y="39"/>
                  </a:cubicBezTo>
                  <a:cubicBezTo>
                    <a:pt x="6484" y="18"/>
                    <a:pt x="5763" y="1"/>
                    <a:pt x="512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0"/>
            <p:cNvSpPr/>
            <p:nvPr/>
          </p:nvSpPr>
          <p:spPr>
            <a:xfrm>
              <a:off x="1199873" y="2636104"/>
              <a:ext cx="1368050" cy="1930156"/>
            </a:xfrm>
            <a:custGeom>
              <a:avLst/>
              <a:gdLst/>
              <a:ahLst/>
              <a:cxnLst/>
              <a:rect l="l" t="t" r="r" b="b"/>
              <a:pathLst>
                <a:path w="7591" h="10710" extrusionOk="0">
                  <a:moveTo>
                    <a:pt x="7566" y="1"/>
                  </a:moveTo>
                  <a:cubicBezTo>
                    <a:pt x="7573" y="32"/>
                    <a:pt x="7580" y="193"/>
                    <a:pt x="7584" y="454"/>
                  </a:cubicBezTo>
                  <a:lnTo>
                    <a:pt x="7584" y="454"/>
                  </a:lnTo>
                  <a:cubicBezTo>
                    <a:pt x="7581" y="193"/>
                    <a:pt x="7575" y="32"/>
                    <a:pt x="7566" y="1"/>
                  </a:cubicBezTo>
                  <a:close/>
                  <a:moveTo>
                    <a:pt x="7584" y="454"/>
                  </a:moveTo>
                  <a:lnTo>
                    <a:pt x="7584" y="454"/>
                  </a:lnTo>
                  <a:cubicBezTo>
                    <a:pt x="7588" y="714"/>
                    <a:pt x="7588" y="1075"/>
                    <a:pt x="7585" y="1505"/>
                  </a:cubicBezTo>
                  <a:lnTo>
                    <a:pt x="7585" y="1505"/>
                  </a:lnTo>
                  <a:cubicBezTo>
                    <a:pt x="7586" y="1421"/>
                    <a:pt x="7591" y="1337"/>
                    <a:pt x="7591" y="1259"/>
                  </a:cubicBezTo>
                  <a:cubicBezTo>
                    <a:pt x="7591" y="938"/>
                    <a:pt x="7588" y="664"/>
                    <a:pt x="7584" y="454"/>
                  </a:cubicBezTo>
                  <a:close/>
                  <a:moveTo>
                    <a:pt x="7585" y="1505"/>
                  </a:moveTo>
                  <a:cubicBezTo>
                    <a:pt x="7585" y="1516"/>
                    <a:pt x="7585" y="1527"/>
                    <a:pt x="7585" y="1537"/>
                  </a:cubicBezTo>
                  <a:cubicBezTo>
                    <a:pt x="7585" y="1526"/>
                    <a:pt x="7585" y="1516"/>
                    <a:pt x="7585" y="1505"/>
                  </a:cubicBezTo>
                  <a:close/>
                  <a:moveTo>
                    <a:pt x="0" y="10666"/>
                  </a:moveTo>
                  <a:lnTo>
                    <a:pt x="0" y="10666"/>
                  </a:lnTo>
                  <a:cubicBezTo>
                    <a:pt x="114" y="10678"/>
                    <a:pt x="234" y="10690"/>
                    <a:pt x="361" y="10698"/>
                  </a:cubicBezTo>
                  <a:cubicBezTo>
                    <a:pt x="431" y="10704"/>
                    <a:pt x="493" y="10710"/>
                    <a:pt x="563" y="10710"/>
                  </a:cubicBezTo>
                  <a:cubicBezTo>
                    <a:pt x="373" y="10698"/>
                    <a:pt x="184" y="10684"/>
                    <a:pt x="0" y="10666"/>
                  </a:cubicBez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0"/>
            <p:cNvSpPr/>
            <p:nvPr/>
          </p:nvSpPr>
          <p:spPr>
            <a:xfrm>
              <a:off x="774555" y="3315530"/>
              <a:ext cx="1790125" cy="1287131"/>
            </a:xfrm>
            <a:custGeom>
              <a:avLst/>
              <a:gdLst/>
              <a:ahLst/>
              <a:cxnLst/>
              <a:rect l="l" t="t" r="r" b="b"/>
              <a:pathLst>
                <a:path w="9933" h="7142" extrusionOk="0">
                  <a:moveTo>
                    <a:pt x="9932" y="0"/>
                  </a:moveTo>
                  <a:lnTo>
                    <a:pt x="9932" y="0"/>
                  </a:lnTo>
                  <a:cubicBezTo>
                    <a:pt x="9401" y="576"/>
                    <a:pt x="8794" y="1083"/>
                    <a:pt x="8129" y="1493"/>
                  </a:cubicBezTo>
                  <a:cubicBezTo>
                    <a:pt x="8073" y="4131"/>
                    <a:pt x="7927" y="6794"/>
                    <a:pt x="7604" y="6920"/>
                  </a:cubicBezTo>
                  <a:cubicBezTo>
                    <a:pt x="7497" y="6966"/>
                    <a:pt x="7180" y="6984"/>
                    <a:pt x="6744" y="6984"/>
                  </a:cubicBezTo>
                  <a:cubicBezTo>
                    <a:pt x="4923" y="6984"/>
                    <a:pt x="912" y="6654"/>
                    <a:pt x="1" y="6446"/>
                  </a:cubicBezTo>
                  <a:lnTo>
                    <a:pt x="1" y="6446"/>
                  </a:lnTo>
                  <a:cubicBezTo>
                    <a:pt x="7" y="6465"/>
                    <a:pt x="13" y="6478"/>
                    <a:pt x="27" y="6490"/>
                  </a:cubicBezTo>
                  <a:cubicBezTo>
                    <a:pt x="153" y="6662"/>
                    <a:pt x="1133" y="6794"/>
                    <a:pt x="2360" y="6896"/>
                  </a:cubicBezTo>
                  <a:cubicBezTo>
                    <a:pt x="2474" y="6908"/>
                    <a:pt x="2594" y="6920"/>
                    <a:pt x="2721" y="6928"/>
                  </a:cubicBezTo>
                  <a:cubicBezTo>
                    <a:pt x="2791" y="6934"/>
                    <a:pt x="2853" y="6940"/>
                    <a:pt x="2923" y="6940"/>
                  </a:cubicBezTo>
                  <a:cubicBezTo>
                    <a:pt x="4809" y="7079"/>
                    <a:pt x="7022" y="7142"/>
                    <a:pt x="7661" y="7142"/>
                  </a:cubicBezTo>
                  <a:lnTo>
                    <a:pt x="7819" y="7142"/>
                  </a:lnTo>
                  <a:cubicBezTo>
                    <a:pt x="8262" y="7110"/>
                    <a:pt x="9419" y="6610"/>
                    <a:pt x="9661" y="6427"/>
                  </a:cubicBezTo>
                  <a:cubicBezTo>
                    <a:pt x="9755" y="6358"/>
                    <a:pt x="9831" y="4663"/>
                    <a:pt x="9881" y="2677"/>
                  </a:cubicBezTo>
                  <a:cubicBezTo>
                    <a:pt x="9901" y="1804"/>
                    <a:pt x="9919" y="873"/>
                    <a:pt x="9932" y="0"/>
                  </a:cubicBezTo>
                  <a:close/>
                </a:path>
              </a:pathLst>
            </a:custGeom>
            <a:solidFill>
              <a:srgbClr val="4100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0"/>
            <p:cNvSpPr/>
            <p:nvPr/>
          </p:nvSpPr>
          <p:spPr>
            <a:xfrm>
              <a:off x="1997886" y="2193847"/>
              <a:ext cx="570036" cy="1390758"/>
            </a:xfrm>
            <a:custGeom>
              <a:avLst/>
              <a:gdLst/>
              <a:ahLst/>
              <a:cxnLst/>
              <a:rect l="l" t="t" r="r" b="b"/>
              <a:pathLst>
                <a:path w="3163" h="7717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20"/>
                    <a:pt x="64" y="38"/>
                    <a:pt x="108" y="44"/>
                  </a:cubicBezTo>
                  <a:cubicBezTo>
                    <a:pt x="488" y="140"/>
                    <a:pt x="1195" y="2050"/>
                    <a:pt x="1309" y="2473"/>
                  </a:cubicBezTo>
                  <a:cubicBezTo>
                    <a:pt x="1309" y="2479"/>
                    <a:pt x="1309" y="2493"/>
                    <a:pt x="1317" y="2505"/>
                  </a:cubicBezTo>
                  <a:cubicBezTo>
                    <a:pt x="1367" y="2878"/>
                    <a:pt x="1393" y="5288"/>
                    <a:pt x="1341" y="7717"/>
                  </a:cubicBezTo>
                  <a:cubicBezTo>
                    <a:pt x="2006" y="7307"/>
                    <a:pt x="2613" y="6800"/>
                    <a:pt x="3144" y="6224"/>
                  </a:cubicBezTo>
                  <a:cubicBezTo>
                    <a:pt x="3151" y="5402"/>
                    <a:pt x="3157" y="4624"/>
                    <a:pt x="3157" y="3991"/>
                  </a:cubicBezTo>
                  <a:cubicBezTo>
                    <a:pt x="3157" y="3897"/>
                    <a:pt x="3163" y="3801"/>
                    <a:pt x="3163" y="3713"/>
                  </a:cubicBezTo>
                  <a:cubicBezTo>
                    <a:pt x="3163" y="2992"/>
                    <a:pt x="3151" y="2511"/>
                    <a:pt x="3138" y="2455"/>
                  </a:cubicBezTo>
                  <a:cubicBezTo>
                    <a:pt x="3119" y="2391"/>
                    <a:pt x="3049" y="2221"/>
                    <a:pt x="2949" y="1999"/>
                  </a:cubicBezTo>
                  <a:cubicBezTo>
                    <a:pt x="2689" y="2138"/>
                    <a:pt x="2404" y="2271"/>
                    <a:pt x="2404" y="2271"/>
                  </a:cubicBezTo>
                  <a:cubicBezTo>
                    <a:pt x="2385" y="2277"/>
                    <a:pt x="2360" y="2277"/>
                    <a:pt x="2341" y="2277"/>
                  </a:cubicBezTo>
                  <a:cubicBezTo>
                    <a:pt x="2138" y="2271"/>
                    <a:pt x="1816" y="2043"/>
                    <a:pt x="1531" y="1734"/>
                  </a:cubicBezTo>
                  <a:cubicBezTo>
                    <a:pt x="1309" y="1492"/>
                    <a:pt x="1101" y="1202"/>
                    <a:pt x="987" y="923"/>
                  </a:cubicBezTo>
                  <a:cubicBezTo>
                    <a:pt x="873" y="665"/>
                    <a:pt x="841" y="411"/>
                    <a:pt x="937" y="222"/>
                  </a:cubicBezTo>
                  <a:cubicBezTo>
                    <a:pt x="937" y="222"/>
                    <a:pt x="981" y="152"/>
                    <a:pt x="1057" y="50"/>
                  </a:cubicBezTo>
                  <a:cubicBezTo>
                    <a:pt x="917" y="44"/>
                    <a:pt x="766" y="38"/>
                    <a:pt x="602" y="32"/>
                  </a:cubicBezTo>
                  <a:cubicBezTo>
                    <a:pt x="418" y="20"/>
                    <a:pt x="208" y="12"/>
                    <a:pt x="0" y="0"/>
                  </a:cubicBezTo>
                  <a:close/>
                </a:path>
              </a:pathLst>
            </a:custGeom>
            <a:solidFill>
              <a:srgbClr val="1B0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0"/>
            <p:cNvSpPr/>
            <p:nvPr/>
          </p:nvSpPr>
          <p:spPr>
            <a:xfrm>
              <a:off x="876199" y="2386320"/>
              <a:ext cx="527864" cy="481548"/>
            </a:xfrm>
            <a:custGeom>
              <a:avLst/>
              <a:gdLst/>
              <a:ahLst/>
              <a:cxnLst/>
              <a:rect l="l" t="t" r="r" b="b"/>
              <a:pathLst>
                <a:path w="2929" h="2672" extrusionOk="0">
                  <a:moveTo>
                    <a:pt x="0" y="2671"/>
                  </a:moveTo>
                  <a:lnTo>
                    <a:pt x="0" y="2671"/>
                  </a:lnTo>
                  <a:lnTo>
                    <a:pt x="0" y="2671"/>
                  </a:lnTo>
                  <a:close/>
                  <a:moveTo>
                    <a:pt x="6" y="2664"/>
                  </a:moveTo>
                  <a:lnTo>
                    <a:pt x="6" y="2664"/>
                  </a:lnTo>
                  <a:lnTo>
                    <a:pt x="6" y="2664"/>
                  </a:lnTo>
                  <a:close/>
                  <a:moveTo>
                    <a:pt x="12" y="2651"/>
                  </a:moveTo>
                  <a:lnTo>
                    <a:pt x="6" y="2658"/>
                  </a:lnTo>
                  <a:lnTo>
                    <a:pt x="12" y="2651"/>
                  </a:lnTo>
                  <a:close/>
                  <a:moveTo>
                    <a:pt x="12" y="2645"/>
                  </a:moveTo>
                  <a:lnTo>
                    <a:pt x="12" y="2651"/>
                  </a:lnTo>
                  <a:lnTo>
                    <a:pt x="12" y="2645"/>
                  </a:lnTo>
                  <a:close/>
                  <a:moveTo>
                    <a:pt x="2922" y="1"/>
                  </a:moveTo>
                  <a:lnTo>
                    <a:pt x="2929" y="1"/>
                  </a:lnTo>
                  <a:lnTo>
                    <a:pt x="2922" y="1"/>
                  </a:lnTo>
                  <a:close/>
                  <a:moveTo>
                    <a:pt x="2922" y="1"/>
                  </a:moveTo>
                  <a:cubicBezTo>
                    <a:pt x="2385" y="1"/>
                    <a:pt x="272" y="2126"/>
                    <a:pt x="12" y="2645"/>
                  </a:cubicBezTo>
                  <a:cubicBezTo>
                    <a:pt x="272" y="2126"/>
                    <a:pt x="2385" y="1"/>
                    <a:pt x="2922" y="1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0"/>
            <p:cNvSpPr/>
            <p:nvPr/>
          </p:nvSpPr>
          <p:spPr>
            <a:xfrm>
              <a:off x="791856" y="2360189"/>
              <a:ext cx="694207" cy="752419"/>
            </a:xfrm>
            <a:custGeom>
              <a:avLst/>
              <a:gdLst/>
              <a:ahLst/>
              <a:cxnLst/>
              <a:rect l="l" t="t" r="r" b="b"/>
              <a:pathLst>
                <a:path w="3852" h="4175" extrusionOk="0">
                  <a:moveTo>
                    <a:pt x="3195" y="0"/>
                  </a:moveTo>
                  <a:cubicBezTo>
                    <a:pt x="2719" y="0"/>
                    <a:pt x="259" y="2461"/>
                    <a:pt x="133" y="2740"/>
                  </a:cubicBezTo>
                  <a:cubicBezTo>
                    <a:pt x="0" y="3024"/>
                    <a:pt x="410" y="4175"/>
                    <a:pt x="410" y="4175"/>
                  </a:cubicBezTo>
                  <a:lnTo>
                    <a:pt x="638" y="4037"/>
                  </a:lnTo>
                  <a:cubicBezTo>
                    <a:pt x="608" y="3947"/>
                    <a:pt x="424" y="3499"/>
                    <a:pt x="424" y="3106"/>
                  </a:cubicBezTo>
                  <a:cubicBezTo>
                    <a:pt x="424" y="3012"/>
                    <a:pt x="436" y="2916"/>
                    <a:pt x="462" y="2834"/>
                  </a:cubicBezTo>
                  <a:cubicBezTo>
                    <a:pt x="462" y="2828"/>
                    <a:pt x="468" y="2822"/>
                    <a:pt x="468" y="2816"/>
                  </a:cubicBezTo>
                  <a:cubicBezTo>
                    <a:pt x="474" y="2816"/>
                    <a:pt x="474" y="2809"/>
                    <a:pt x="474" y="2809"/>
                  </a:cubicBezTo>
                  <a:lnTo>
                    <a:pt x="474" y="2803"/>
                  </a:lnTo>
                  <a:lnTo>
                    <a:pt x="480" y="2796"/>
                  </a:lnTo>
                  <a:lnTo>
                    <a:pt x="480" y="2790"/>
                  </a:lnTo>
                  <a:cubicBezTo>
                    <a:pt x="740" y="2271"/>
                    <a:pt x="2853" y="146"/>
                    <a:pt x="3390" y="146"/>
                  </a:cubicBezTo>
                  <a:lnTo>
                    <a:pt x="3397" y="146"/>
                  </a:lnTo>
                  <a:cubicBezTo>
                    <a:pt x="3554" y="152"/>
                    <a:pt x="3712" y="204"/>
                    <a:pt x="3852" y="273"/>
                  </a:cubicBezTo>
                  <a:cubicBezTo>
                    <a:pt x="3650" y="146"/>
                    <a:pt x="3409" y="26"/>
                    <a:pt x="3207" y="0"/>
                  </a:cubicBezTo>
                  <a:close/>
                </a:path>
              </a:pathLst>
            </a:custGeom>
            <a:solidFill>
              <a:srgbClr val="2507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0"/>
            <p:cNvSpPr/>
            <p:nvPr/>
          </p:nvSpPr>
          <p:spPr>
            <a:xfrm>
              <a:off x="990818" y="3191719"/>
              <a:ext cx="947236" cy="1121689"/>
            </a:xfrm>
            <a:custGeom>
              <a:avLst/>
              <a:gdLst/>
              <a:ahLst/>
              <a:cxnLst/>
              <a:rect l="l" t="t" r="r" b="b"/>
              <a:pathLst>
                <a:path w="5256" h="6224" extrusionOk="0">
                  <a:moveTo>
                    <a:pt x="4795" y="1"/>
                  </a:moveTo>
                  <a:cubicBezTo>
                    <a:pt x="4721" y="1"/>
                    <a:pt x="4643" y="32"/>
                    <a:pt x="4576" y="106"/>
                  </a:cubicBezTo>
                  <a:lnTo>
                    <a:pt x="3475" y="1808"/>
                  </a:lnTo>
                  <a:lnTo>
                    <a:pt x="1350" y="1846"/>
                  </a:lnTo>
                  <a:lnTo>
                    <a:pt x="491" y="264"/>
                  </a:lnTo>
                  <a:cubicBezTo>
                    <a:pt x="436" y="191"/>
                    <a:pt x="372" y="161"/>
                    <a:pt x="312" y="161"/>
                  </a:cubicBezTo>
                  <a:cubicBezTo>
                    <a:pt x="143" y="161"/>
                    <a:pt x="0" y="400"/>
                    <a:pt x="155" y="605"/>
                  </a:cubicBezTo>
                  <a:lnTo>
                    <a:pt x="1078" y="2243"/>
                  </a:lnTo>
                  <a:lnTo>
                    <a:pt x="1204" y="3774"/>
                  </a:lnTo>
                  <a:lnTo>
                    <a:pt x="155" y="5647"/>
                  </a:lnTo>
                  <a:cubicBezTo>
                    <a:pt x="0" y="5852"/>
                    <a:pt x="143" y="6092"/>
                    <a:pt x="312" y="6092"/>
                  </a:cubicBezTo>
                  <a:cubicBezTo>
                    <a:pt x="372" y="6092"/>
                    <a:pt x="436" y="6062"/>
                    <a:pt x="491" y="5989"/>
                  </a:cubicBezTo>
                  <a:lnTo>
                    <a:pt x="1420" y="4281"/>
                  </a:lnTo>
                  <a:lnTo>
                    <a:pt x="3495" y="4319"/>
                  </a:lnTo>
                  <a:lnTo>
                    <a:pt x="3495" y="4325"/>
                  </a:lnTo>
                  <a:lnTo>
                    <a:pt x="4652" y="6115"/>
                  </a:lnTo>
                  <a:cubicBezTo>
                    <a:pt x="4720" y="6192"/>
                    <a:pt x="4799" y="6223"/>
                    <a:pt x="4874" y="6223"/>
                  </a:cubicBezTo>
                  <a:cubicBezTo>
                    <a:pt x="5082" y="6223"/>
                    <a:pt x="5256" y="5975"/>
                    <a:pt x="5069" y="5761"/>
                  </a:cubicBezTo>
                  <a:lnTo>
                    <a:pt x="3855" y="3945"/>
                  </a:lnTo>
                  <a:lnTo>
                    <a:pt x="3855" y="2161"/>
                  </a:lnTo>
                  <a:lnTo>
                    <a:pt x="4987" y="460"/>
                  </a:lnTo>
                  <a:cubicBezTo>
                    <a:pt x="5179" y="250"/>
                    <a:pt x="5004" y="1"/>
                    <a:pt x="4795" y="1"/>
                  </a:cubicBez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0"/>
            <p:cNvSpPr/>
            <p:nvPr/>
          </p:nvSpPr>
          <p:spPr>
            <a:xfrm>
              <a:off x="1000010" y="3158379"/>
              <a:ext cx="926151" cy="1121689"/>
            </a:xfrm>
            <a:custGeom>
              <a:avLst/>
              <a:gdLst/>
              <a:ahLst/>
              <a:cxnLst/>
              <a:rect l="l" t="t" r="r" b="b"/>
              <a:pathLst>
                <a:path w="5139" h="6224" extrusionOk="0">
                  <a:moveTo>
                    <a:pt x="4707" y="1"/>
                  </a:moveTo>
                  <a:cubicBezTo>
                    <a:pt x="4633" y="1"/>
                    <a:pt x="4555" y="32"/>
                    <a:pt x="4487" y="107"/>
                  </a:cubicBezTo>
                  <a:lnTo>
                    <a:pt x="3412" y="1809"/>
                  </a:lnTo>
                  <a:lnTo>
                    <a:pt x="1540" y="1841"/>
                  </a:lnTo>
                  <a:lnTo>
                    <a:pt x="1331" y="1847"/>
                  </a:lnTo>
                  <a:lnTo>
                    <a:pt x="540" y="373"/>
                  </a:lnTo>
                  <a:lnTo>
                    <a:pt x="484" y="259"/>
                  </a:lnTo>
                  <a:cubicBezTo>
                    <a:pt x="430" y="186"/>
                    <a:pt x="368" y="156"/>
                    <a:pt x="310" y="156"/>
                  </a:cubicBezTo>
                  <a:cubicBezTo>
                    <a:pt x="145" y="156"/>
                    <a:pt x="5" y="396"/>
                    <a:pt x="154" y="601"/>
                  </a:cubicBezTo>
                  <a:lnTo>
                    <a:pt x="1059" y="2245"/>
                  </a:lnTo>
                  <a:lnTo>
                    <a:pt x="1185" y="3769"/>
                  </a:lnTo>
                  <a:lnTo>
                    <a:pt x="154" y="5648"/>
                  </a:lnTo>
                  <a:cubicBezTo>
                    <a:pt x="1" y="5849"/>
                    <a:pt x="139" y="6090"/>
                    <a:pt x="307" y="6090"/>
                  </a:cubicBezTo>
                  <a:cubicBezTo>
                    <a:pt x="340" y="6090"/>
                    <a:pt x="374" y="6081"/>
                    <a:pt x="408" y="6060"/>
                  </a:cubicBezTo>
                  <a:cubicBezTo>
                    <a:pt x="432" y="6046"/>
                    <a:pt x="458" y="6022"/>
                    <a:pt x="484" y="5990"/>
                  </a:cubicBezTo>
                  <a:lnTo>
                    <a:pt x="1394" y="4282"/>
                  </a:lnTo>
                  <a:lnTo>
                    <a:pt x="3424" y="4320"/>
                  </a:lnTo>
                  <a:lnTo>
                    <a:pt x="3544" y="4510"/>
                  </a:lnTo>
                  <a:lnTo>
                    <a:pt x="4563" y="6116"/>
                  </a:lnTo>
                  <a:cubicBezTo>
                    <a:pt x="4628" y="6192"/>
                    <a:pt x="4699" y="6223"/>
                    <a:pt x="4769" y="6223"/>
                  </a:cubicBezTo>
                  <a:cubicBezTo>
                    <a:pt x="4787" y="6223"/>
                    <a:pt x="4805" y="6221"/>
                    <a:pt x="4822" y="6218"/>
                  </a:cubicBezTo>
                  <a:cubicBezTo>
                    <a:pt x="5006" y="6192"/>
                    <a:pt x="5138" y="5958"/>
                    <a:pt x="4968" y="5762"/>
                  </a:cubicBezTo>
                  <a:lnTo>
                    <a:pt x="3779" y="3947"/>
                  </a:lnTo>
                  <a:lnTo>
                    <a:pt x="3779" y="2163"/>
                  </a:lnTo>
                  <a:lnTo>
                    <a:pt x="4892" y="461"/>
                  </a:lnTo>
                  <a:cubicBezTo>
                    <a:pt x="4968" y="373"/>
                    <a:pt x="4986" y="277"/>
                    <a:pt x="4962" y="195"/>
                  </a:cubicBezTo>
                  <a:cubicBezTo>
                    <a:pt x="4930" y="82"/>
                    <a:pt x="4825" y="1"/>
                    <a:pt x="4707" y="1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0"/>
            <p:cNvSpPr/>
            <p:nvPr/>
          </p:nvSpPr>
          <p:spPr>
            <a:xfrm>
              <a:off x="1056058" y="3212985"/>
              <a:ext cx="838383" cy="1042032"/>
            </a:xfrm>
            <a:custGeom>
              <a:avLst/>
              <a:gdLst/>
              <a:ahLst/>
              <a:cxnLst/>
              <a:rect l="l" t="t" r="r" b="b"/>
              <a:pathLst>
                <a:path w="4652" h="5782" extrusionOk="0">
                  <a:moveTo>
                    <a:pt x="4473" y="0"/>
                  </a:moveTo>
                  <a:cubicBezTo>
                    <a:pt x="4423" y="6"/>
                    <a:pt x="4366" y="38"/>
                    <a:pt x="4322" y="96"/>
                  </a:cubicBezTo>
                  <a:lnTo>
                    <a:pt x="3271" y="1728"/>
                  </a:lnTo>
                  <a:lnTo>
                    <a:pt x="1253" y="1766"/>
                  </a:lnTo>
                  <a:lnTo>
                    <a:pt x="1070" y="1772"/>
                  </a:lnTo>
                  <a:lnTo>
                    <a:pt x="956" y="1582"/>
                  </a:lnTo>
                  <a:lnTo>
                    <a:pt x="191" y="164"/>
                  </a:lnTo>
                  <a:cubicBezTo>
                    <a:pt x="71" y="222"/>
                    <a:pt x="1" y="412"/>
                    <a:pt x="121" y="569"/>
                  </a:cubicBezTo>
                  <a:lnTo>
                    <a:pt x="994" y="2151"/>
                  </a:lnTo>
                  <a:lnTo>
                    <a:pt x="1083" y="3188"/>
                  </a:lnTo>
                  <a:lnTo>
                    <a:pt x="1121" y="3612"/>
                  </a:lnTo>
                  <a:lnTo>
                    <a:pt x="121" y="5415"/>
                  </a:lnTo>
                  <a:cubicBezTo>
                    <a:pt x="65" y="5485"/>
                    <a:pt x="53" y="5561"/>
                    <a:pt x="59" y="5629"/>
                  </a:cubicBezTo>
                  <a:cubicBezTo>
                    <a:pt x="83" y="5611"/>
                    <a:pt x="115" y="5591"/>
                    <a:pt x="135" y="5561"/>
                  </a:cubicBezTo>
                  <a:lnTo>
                    <a:pt x="1020" y="3915"/>
                  </a:lnTo>
                  <a:lnTo>
                    <a:pt x="2987" y="3953"/>
                  </a:lnTo>
                  <a:lnTo>
                    <a:pt x="3171" y="3973"/>
                  </a:lnTo>
                  <a:lnTo>
                    <a:pt x="3291" y="4137"/>
                  </a:lnTo>
                  <a:lnTo>
                    <a:pt x="3291" y="4143"/>
                  </a:lnTo>
                  <a:lnTo>
                    <a:pt x="4341" y="5781"/>
                  </a:lnTo>
                  <a:cubicBezTo>
                    <a:pt x="4517" y="5751"/>
                    <a:pt x="4651" y="5529"/>
                    <a:pt x="4479" y="5339"/>
                  </a:cubicBezTo>
                  <a:lnTo>
                    <a:pt x="3329" y="3600"/>
                  </a:lnTo>
                  <a:lnTo>
                    <a:pt x="3329" y="1886"/>
                  </a:lnTo>
                  <a:lnTo>
                    <a:pt x="4410" y="254"/>
                  </a:lnTo>
                  <a:cubicBezTo>
                    <a:pt x="4486" y="164"/>
                    <a:pt x="4499" y="76"/>
                    <a:pt x="447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0"/>
            <p:cNvSpPr/>
            <p:nvPr/>
          </p:nvSpPr>
          <p:spPr>
            <a:xfrm>
              <a:off x="2149451" y="2093825"/>
              <a:ext cx="504075" cy="510563"/>
            </a:xfrm>
            <a:custGeom>
              <a:avLst/>
              <a:gdLst/>
              <a:ahLst/>
              <a:cxnLst/>
              <a:rect l="l" t="t" r="r" b="b"/>
              <a:pathLst>
                <a:path w="2797" h="2833" extrusionOk="0">
                  <a:moveTo>
                    <a:pt x="932" y="0"/>
                  </a:moveTo>
                  <a:cubicBezTo>
                    <a:pt x="850" y="0"/>
                    <a:pt x="783" y="16"/>
                    <a:pt x="734" y="36"/>
                  </a:cubicBezTo>
                  <a:cubicBezTo>
                    <a:pt x="538" y="112"/>
                    <a:pt x="96" y="777"/>
                    <a:pt x="96" y="777"/>
                  </a:cubicBezTo>
                  <a:cubicBezTo>
                    <a:pt x="0" y="966"/>
                    <a:pt x="32" y="1220"/>
                    <a:pt x="146" y="1478"/>
                  </a:cubicBezTo>
                  <a:cubicBezTo>
                    <a:pt x="260" y="1757"/>
                    <a:pt x="468" y="2047"/>
                    <a:pt x="690" y="2289"/>
                  </a:cubicBezTo>
                  <a:cubicBezTo>
                    <a:pt x="975" y="2598"/>
                    <a:pt x="1297" y="2826"/>
                    <a:pt x="1500" y="2832"/>
                  </a:cubicBezTo>
                  <a:cubicBezTo>
                    <a:pt x="1519" y="2832"/>
                    <a:pt x="1544" y="2832"/>
                    <a:pt x="1563" y="2826"/>
                  </a:cubicBezTo>
                  <a:cubicBezTo>
                    <a:pt x="1563" y="2826"/>
                    <a:pt x="2265" y="2485"/>
                    <a:pt x="2467" y="2345"/>
                  </a:cubicBezTo>
                  <a:cubicBezTo>
                    <a:pt x="2669" y="2207"/>
                    <a:pt x="2797" y="1600"/>
                    <a:pt x="2100" y="757"/>
                  </a:cubicBezTo>
                  <a:cubicBezTo>
                    <a:pt x="1930" y="549"/>
                    <a:pt x="1772" y="397"/>
                    <a:pt x="1620" y="283"/>
                  </a:cubicBezTo>
                  <a:cubicBezTo>
                    <a:pt x="1339" y="65"/>
                    <a:pt x="1103" y="0"/>
                    <a:pt x="932" y="0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0"/>
            <p:cNvSpPr/>
            <p:nvPr/>
          </p:nvSpPr>
          <p:spPr>
            <a:xfrm>
              <a:off x="2273622" y="2383077"/>
              <a:ext cx="286370" cy="221310"/>
            </a:xfrm>
            <a:custGeom>
              <a:avLst/>
              <a:gdLst/>
              <a:ahLst/>
              <a:cxnLst/>
              <a:rect l="l" t="t" r="r" b="b"/>
              <a:pathLst>
                <a:path w="1589" h="1228" extrusionOk="0">
                  <a:moveTo>
                    <a:pt x="855" y="1"/>
                  </a:moveTo>
                  <a:cubicBezTo>
                    <a:pt x="666" y="133"/>
                    <a:pt x="488" y="278"/>
                    <a:pt x="310" y="424"/>
                  </a:cubicBezTo>
                  <a:cubicBezTo>
                    <a:pt x="228" y="500"/>
                    <a:pt x="102" y="588"/>
                    <a:pt x="1" y="684"/>
                  </a:cubicBezTo>
                  <a:cubicBezTo>
                    <a:pt x="286" y="993"/>
                    <a:pt x="608" y="1221"/>
                    <a:pt x="811" y="1227"/>
                  </a:cubicBezTo>
                  <a:cubicBezTo>
                    <a:pt x="1069" y="956"/>
                    <a:pt x="1329" y="684"/>
                    <a:pt x="1589" y="412"/>
                  </a:cubicBezTo>
                  <a:cubicBezTo>
                    <a:pt x="1329" y="304"/>
                    <a:pt x="1083" y="165"/>
                    <a:pt x="855" y="1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0"/>
            <p:cNvSpPr/>
            <p:nvPr/>
          </p:nvSpPr>
          <p:spPr>
            <a:xfrm>
              <a:off x="2440325" y="2143746"/>
              <a:ext cx="1262" cy="180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0"/>
            <p:cNvSpPr/>
            <p:nvPr/>
          </p:nvSpPr>
          <p:spPr>
            <a:xfrm>
              <a:off x="2157380" y="2103737"/>
              <a:ext cx="284207" cy="256633"/>
            </a:xfrm>
            <a:custGeom>
              <a:avLst/>
              <a:gdLst/>
              <a:ahLst/>
              <a:cxnLst/>
              <a:rect l="l" t="t" r="r" b="b"/>
              <a:pathLst>
                <a:path w="1577" h="1424" extrusionOk="0">
                  <a:moveTo>
                    <a:pt x="1171" y="1"/>
                  </a:moveTo>
                  <a:cubicBezTo>
                    <a:pt x="779" y="354"/>
                    <a:pt x="386" y="696"/>
                    <a:pt x="0" y="1051"/>
                  </a:cubicBezTo>
                  <a:cubicBezTo>
                    <a:pt x="7" y="1171"/>
                    <a:pt x="44" y="1291"/>
                    <a:pt x="102" y="1423"/>
                  </a:cubicBezTo>
                  <a:cubicBezTo>
                    <a:pt x="494" y="1127"/>
                    <a:pt x="893" y="836"/>
                    <a:pt x="1285" y="538"/>
                  </a:cubicBezTo>
                  <a:cubicBezTo>
                    <a:pt x="1399" y="450"/>
                    <a:pt x="1500" y="348"/>
                    <a:pt x="1576" y="228"/>
                  </a:cubicBezTo>
                  <a:lnTo>
                    <a:pt x="1576" y="222"/>
                  </a:lnTo>
                  <a:lnTo>
                    <a:pt x="1570" y="222"/>
                  </a:lnTo>
                  <a:cubicBezTo>
                    <a:pt x="1424" y="108"/>
                    <a:pt x="1291" y="39"/>
                    <a:pt x="1171" y="1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0"/>
            <p:cNvSpPr/>
            <p:nvPr/>
          </p:nvSpPr>
          <p:spPr>
            <a:xfrm>
              <a:off x="2249833" y="2098150"/>
              <a:ext cx="371794" cy="410721"/>
            </a:xfrm>
            <a:custGeom>
              <a:avLst/>
              <a:gdLst/>
              <a:ahLst/>
              <a:cxnLst/>
              <a:rect l="l" t="t" r="r" b="b"/>
              <a:pathLst>
                <a:path w="2063" h="2279" extrusionOk="0">
                  <a:moveTo>
                    <a:pt x="498" y="0"/>
                  </a:moveTo>
                  <a:cubicBezTo>
                    <a:pt x="434" y="0"/>
                    <a:pt x="371" y="14"/>
                    <a:pt x="310" y="44"/>
                  </a:cubicBezTo>
                  <a:cubicBezTo>
                    <a:pt x="1" y="209"/>
                    <a:pt x="177" y="563"/>
                    <a:pt x="278" y="791"/>
                  </a:cubicBezTo>
                  <a:cubicBezTo>
                    <a:pt x="412" y="1075"/>
                    <a:pt x="576" y="1348"/>
                    <a:pt x="772" y="1594"/>
                  </a:cubicBezTo>
                  <a:cubicBezTo>
                    <a:pt x="924" y="1771"/>
                    <a:pt x="1209" y="2119"/>
                    <a:pt x="1493" y="2239"/>
                  </a:cubicBezTo>
                  <a:cubicBezTo>
                    <a:pt x="1552" y="2262"/>
                    <a:pt x="1609" y="2278"/>
                    <a:pt x="1667" y="2278"/>
                  </a:cubicBezTo>
                  <a:cubicBezTo>
                    <a:pt x="1688" y="2278"/>
                    <a:pt x="1710" y="2276"/>
                    <a:pt x="1733" y="2271"/>
                  </a:cubicBezTo>
                  <a:cubicBezTo>
                    <a:pt x="1847" y="2251"/>
                    <a:pt x="1930" y="2169"/>
                    <a:pt x="1986" y="2069"/>
                  </a:cubicBezTo>
                  <a:cubicBezTo>
                    <a:pt x="2062" y="1923"/>
                    <a:pt x="2056" y="1752"/>
                    <a:pt x="2018" y="1594"/>
                  </a:cubicBezTo>
                  <a:cubicBezTo>
                    <a:pt x="1904" y="1188"/>
                    <a:pt x="1671" y="829"/>
                    <a:pt x="1373" y="537"/>
                  </a:cubicBezTo>
                  <a:cubicBezTo>
                    <a:pt x="1178" y="342"/>
                    <a:pt x="823" y="0"/>
                    <a:pt x="49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0"/>
            <p:cNvSpPr/>
            <p:nvPr/>
          </p:nvSpPr>
          <p:spPr>
            <a:xfrm>
              <a:off x="1422264" y="2651963"/>
              <a:ext cx="27574" cy="24330"/>
            </a:xfrm>
            <a:custGeom>
              <a:avLst/>
              <a:gdLst/>
              <a:ahLst/>
              <a:cxnLst/>
              <a:rect l="l" t="t" r="r" b="b"/>
              <a:pathLst>
                <a:path w="153" h="135" extrusionOk="0">
                  <a:moveTo>
                    <a:pt x="152" y="1"/>
                  </a:moveTo>
                  <a:cubicBezTo>
                    <a:pt x="100" y="45"/>
                    <a:pt x="50" y="89"/>
                    <a:pt x="0" y="135"/>
                  </a:cubicBezTo>
                  <a:cubicBezTo>
                    <a:pt x="50" y="89"/>
                    <a:pt x="100" y="45"/>
                    <a:pt x="152" y="1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0"/>
            <p:cNvSpPr/>
            <p:nvPr/>
          </p:nvSpPr>
          <p:spPr>
            <a:xfrm>
              <a:off x="765544" y="2455885"/>
              <a:ext cx="1039869" cy="846133"/>
            </a:xfrm>
            <a:custGeom>
              <a:avLst/>
              <a:gdLst/>
              <a:ahLst/>
              <a:cxnLst/>
              <a:rect l="l" t="t" r="r" b="b"/>
              <a:pathLst>
                <a:path w="5770" h="4695" extrusionOk="0">
                  <a:moveTo>
                    <a:pt x="5770" y="0"/>
                  </a:moveTo>
                  <a:lnTo>
                    <a:pt x="5770" y="0"/>
                  </a:lnTo>
                  <a:cubicBezTo>
                    <a:pt x="5017" y="102"/>
                    <a:pt x="4378" y="583"/>
                    <a:pt x="3796" y="1089"/>
                  </a:cubicBezTo>
                  <a:cubicBezTo>
                    <a:pt x="3744" y="1133"/>
                    <a:pt x="3694" y="1177"/>
                    <a:pt x="3644" y="1223"/>
                  </a:cubicBezTo>
                  <a:cubicBezTo>
                    <a:pt x="3600" y="1260"/>
                    <a:pt x="3555" y="1298"/>
                    <a:pt x="3511" y="1336"/>
                  </a:cubicBezTo>
                  <a:cubicBezTo>
                    <a:pt x="2765" y="1994"/>
                    <a:pt x="2012" y="2645"/>
                    <a:pt x="1215" y="3240"/>
                  </a:cubicBezTo>
                  <a:cubicBezTo>
                    <a:pt x="702" y="3626"/>
                    <a:pt x="159" y="4031"/>
                    <a:pt x="1" y="4694"/>
                  </a:cubicBezTo>
                  <a:cubicBezTo>
                    <a:pt x="810" y="4125"/>
                    <a:pt x="1595" y="3524"/>
                    <a:pt x="2372" y="2905"/>
                  </a:cubicBezTo>
                  <a:cubicBezTo>
                    <a:pt x="3479" y="2012"/>
                    <a:pt x="4549" y="1077"/>
                    <a:pt x="5612" y="140"/>
                  </a:cubicBezTo>
                  <a:cubicBezTo>
                    <a:pt x="5668" y="90"/>
                    <a:pt x="5718" y="46"/>
                    <a:pt x="5770" y="0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0"/>
            <p:cNvSpPr/>
            <p:nvPr/>
          </p:nvSpPr>
          <p:spPr>
            <a:xfrm>
              <a:off x="714181" y="2186998"/>
              <a:ext cx="1521057" cy="1385351"/>
            </a:xfrm>
            <a:custGeom>
              <a:avLst/>
              <a:gdLst/>
              <a:ahLst/>
              <a:cxnLst/>
              <a:rect l="l" t="t" r="r" b="b"/>
              <a:pathLst>
                <a:path w="8440" h="7687" extrusionOk="0">
                  <a:moveTo>
                    <a:pt x="8434" y="2530"/>
                  </a:moveTo>
                  <a:cubicBezTo>
                    <a:pt x="8435" y="2534"/>
                    <a:pt x="8437" y="2539"/>
                    <a:pt x="8440" y="2543"/>
                  </a:cubicBezTo>
                  <a:cubicBezTo>
                    <a:pt x="8438" y="2539"/>
                    <a:pt x="8436" y="2535"/>
                    <a:pt x="8434" y="2530"/>
                  </a:cubicBezTo>
                  <a:close/>
                  <a:moveTo>
                    <a:pt x="5118" y="0"/>
                  </a:moveTo>
                  <a:cubicBezTo>
                    <a:pt x="4283" y="0"/>
                    <a:pt x="3582" y="32"/>
                    <a:pt x="3346" y="114"/>
                  </a:cubicBezTo>
                  <a:lnTo>
                    <a:pt x="3340" y="114"/>
                  </a:lnTo>
                  <a:lnTo>
                    <a:pt x="3340" y="120"/>
                  </a:lnTo>
                  <a:lnTo>
                    <a:pt x="3328" y="120"/>
                  </a:lnTo>
                  <a:cubicBezTo>
                    <a:pt x="2701" y="392"/>
                    <a:pt x="96" y="3056"/>
                    <a:pt x="32" y="3352"/>
                  </a:cubicBezTo>
                  <a:cubicBezTo>
                    <a:pt x="6" y="3480"/>
                    <a:pt x="0" y="5118"/>
                    <a:pt x="26" y="6990"/>
                  </a:cubicBezTo>
                  <a:cubicBezTo>
                    <a:pt x="26" y="7193"/>
                    <a:pt x="32" y="7395"/>
                    <a:pt x="32" y="7603"/>
                  </a:cubicBezTo>
                  <a:cubicBezTo>
                    <a:pt x="64" y="7629"/>
                    <a:pt x="90" y="7661"/>
                    <a:pt x="120" y="7686"/>
                  </a:cubicBezTo>
                  <a:cubicBezTo>
                    <a:pt x="114" y="6624"/>
                    <a:pt x="134" y="5561"/>
                    <a:pt x="216" y="4504"/>
                  </a:cubicBezTo>
                  <a:cubicBezTo>
                    <a:pt x="242" y="4181"/>
                    <a:pt x="272" y="3859"/>
                    <a:pt x="304" y="3536"/>
                  </a:cubicBezTo>
                  <a:cubicBezTo>
                    <a:pt x="1241" y="2373"/>
                    <a:pt x="2233" y="1265"/>
                    <a:pt x="3468" y="424"/>
                  </a:cubicBezTo>
                  <a:cubicBezTo>
                    <a:pt x="3777" y="210"/>
                    <a:pt x="4257" y="196"/>
                    <a:pt x="4618" y="172"/>
                  </a:cubicBezTo>
                  <a:cubicBezTo>
                    <a:pt x="4910" y="146"/>
                    <a:pt x="5206" y="140"/>
                    <a:pt x="5497" y="140"/>
                  </a:cubicBezTo>
                  <a:cubicBezTo>
                    <a:pt x="5801" y="140"/>
                    <a:pt x="6105" y="146"/>
                    <a:pt x="6402" y="164"/>
                  </a:cubicBezTo>
                  <a:cubicBezTo>
                    <a:pt x="6440" y="172"/>
                    <a:pt x="6490" y="172"/>
                    <a:pt x="6542" y="172"/>
                  </a:cubicBezTo>
                  <a:lnTo>
                    <a:pt x="6680" y="172"/>
                  </a:lnTo>
                  <a:cubicBezTo>
                    <a:pt x="6870" y="172"/>
                    <a:pt x="7085" y="178"/>
                    <a:pt x="7205" y="248"/>
                  </a:cubicBezTo>
                  <a:cubicBezTo>
                    <a:pt x="7433" y="380"/>
                    <a:pt x="7635" y="923"/>
                    <a:pt x="7756" y="1151"/>
                  </a:cubicBezTo>
                  <a:cubicBezTo>
                    <a:pt x="8006" y="1596"/>
                    <a:pt x="8232" y="2061"/>
                    <a:pt x="8434" y="2530"/>
                  </a:cubicBezTo>
                  <a:lnTo>
                    <a:pt x="8434" y="2530"/>
                  </a:lnTo>
                  <a:cubicBezTo>
                    <a:pt x="8432" y="2522"/>
                    <a:pt x="8432" y="2515"/>
                    <a:pt x="8432" y="2511"/>
                  </a:cubicBezTo>
                  <a:cubicBezTo>
                    <a:pt x="8318" y="2088"/>
                    <a:pt x="7611" y="178"/>
                    <a:pt x="7231" y="82"/>
                  </a:cubicBezTo>
                  <a:cubicBezTo>
                    <a:pt x="7187" y="76"/>
                    <a:pt x="7155" y="58"/>
                    <a:pt x="7123" y="38"/>
                  </a:cubicBezTo>
                  <a:lnTo>
                    <a:pt x="7066" y="38"/>
                  </a:lnTo>
                  <a:cubicBezTo>
                    <a:pt x="7028" y="38"/>
                    <a:pt x="6997" y="38"/>
                    <a:pt x="6959" y="32"/>
                  </a:cubicBezTo>
                  <a:lnTo>
                    <a:pt x="6896" y="32"/>
                  </a:lnTo>
                  <a:cubicBezTo>
                    <a:pt x="6314" y="12"/>
                    <a:pt x="5687" y="0"/>
                    <a:pt x="5124" y="0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0"/>
            <p:cNvSpPr/>
            <p:nvPr/>
          </p:nvSpPr>
          <p:spPr>
            <a:xfrm>
              <a:off x="1066511" y="3212985"/>
              <a:ext cx="798014" cy="591842"/>
            </a:xfrm>
            <a:custGeom>
              <a:avLst/>
              <a:gdLst/>
              <a:ahLst/>
              <a:cxnLst/>
              <a:rect l="l" t="t" r="r" b="b"/>
              <a:pathLst>
                <a:path w="4428" h="3284" extrusionOk="0">
                  <a:moveTo>
                    <a:pt x="4415" y="0"/>
                  </a:moveTo>
                  <a:cubicBezTo>
                    <a:pt x="4365" y="6"/>
                    <a:pt x="4308" y="38"/>
                    <a:pt x="4264" y="96"/>
                  </a:cubicBezTo>
                  <a:lnTo>
                    <a:pt x="3213" y="1728"/>
                  </a:lnTo>
                  <a:lnTo>
                    <a:pt x="1195" y="1766"/>
                  </a:lnTo>
                  <a:lnTo>
                    <a:pt x="1012" y="1772"/>
                  </a:lnTo>
                  <a:lnTo>
                    <a:pt x="898" y="1582"/>
                  </a:lnTo>
                  <a:lnTo>
                    <a:pt x="133" y="164"/>
                  </a:lnTo>
                  <a:cubicBezTo>
                    <a:pt x="57" y="202"/>
                    <a:pt x="1" y="292"/>
                    <a:pt x="1" y="392"/>
                  </a:cubicBezTo>
                  <a:cubicBezTo>
                    <a:pt x="1" y="449"/>
                    <a:pt x="19" y="513"/>
                    <a:pt x="63" y="569"/>
                  </a:cubicBezTo>
                  <a:lnTo>
                    <a:pt x="936" y="2151"/>
                  </a:lnTo>
                  <a:lnTo>
                    <a:pt x="1025" y="3188"/>
                  </a:lnTo>
                  <a:cubicBezTo>
                    <a:pt x="1417" y="3252"/>
                    <a:pt x="1816" y="3284"/>
                    <a:pt x="2214" y="3284"/>
                  </a:cubicBezTo>
                  <a:cubicBezTo>
                    <a:pt x="2568" y="3284"/>
                    <a:pt x="2923" y="3258"/>
                    <a:pt x="3271" y="3214"/>
                  </a:cubicBezTo>
                  <a:lnTo>
                    <a:pt x="3271" y="1886"/>
                  </a:lnTo>
                  <a:lnTo>
                    <a:pt x="4352" y="254"/>
                  </a:lnTo>
                  <a:cubicBezTo>
                    <a:pt x="4403" y="190"/>
                    <a:pt x="4428" y="126"/>
                    <a:pt x="4428" y="70"/>
                  </a:cubicBezTo>
                  <a:cubicBezTo>
                    <a:pt x="4428" y="44"/>
                    <a:pt x="4421" y="20"/>
                    <a:pt x="4415" y="0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0" name="Google Shape;2670;p80"/>
          <p:cNvGrpSpPr/>
          <p:nvPr/>
        </p:nvGrpSpPr>
        <p:grpSpPr>
          <a:xfrm>
            <a:off x="1216822" y="2796339"/>
            <a:ext cx="1501890" cy="1942151"/>
            <a:chOff x="713100" y="2093825"/>
            <a:chExt cx="1940426" cy="2509563"/>
          </a:xfrm>
        </p:grpSpPr>
        <p:sp>
          <p:nvSpPr>
            <p:cNvPr id="2671" name="Google Shape;2671;p80"/>
            <p:cNvSpPr/>
            <p:nvPr/>
          </p:nvSpPr>
          <p:spPr>
            <a:xfrm>
              <a:off x="713100" y="2186818"/>
              <a:ext cx="1855906" cy="2416570"/>
            </a:xfrm>
            <a:custGeom>
              <a:avLst/>
              <a:gdLst/>
              <a:ahLst/>
              <a:cxnLst/>
              <a:rect l="l" t="t" r="r" b="b"/>
              <a:pathLst>
                <a:path w="10298" h="13409" extrusionOk="0">
                  <a:moveTo>
                    <a:pt x="3827" y="1108"/>
                  </a:moveTo>
                  <a:cubicBezTo>
                    <a:pt x="3829" y="1108"/>
                    <a:pt x="3831" y="1108"/>
                    <a:pt x="3834" y="1108"/>
                  </a:cubicBezTo>
                  <a:cubicBezTo>
                    <a:pt x="3991" y="1114"/>
                    <a:pt x="4149" y="1166"/>
                    <a:pt x="4289" y="1235"/>
                  </a:cubicBezTo>
                  <a:cubicBezTo>
                    <a:pt x="4447" y="1317"/>
                    <a:pt x="4593" y="1418"/>
                    <a:pt x="4700" y="1525"/>
                  </a:cubicBezTo>
                  <a:lnTo>
                    <a:pt x="4700" y="1531"/>
                  </a:lnTo>
                  <a:cubicBezTo>
                    <a:pt x="4820" y="1645"/>
                    <a:pt x="4884" y="1753"/>
                    <a:pt x="4878" y="1823"/>
                  </a:cubicBezTo>
                  <a:cubicBezTo>
                    <a:pt x="4859" y="1997"/>
                    <a:pt x="1254" y="5002"/>
                    <a:pt x="1081" y="5002"/>
                  </a:cubicBezTo>
                  <a:cubicBezTo>
                    <a:pt x="1078" y="5002"/>
                    <a:pt x="1076" y="5001"/>
                    <a:pt x="1075" y="4999"/>
                  </a:cubicBezTo>
                  <a:cubicBezTo>
                    <a:pt x="1031" y="4891"/>
                    <a:pt x="765" y="4220"/>
                    <a:pt x="899" y="3796"/>
                  </a:cubicBezTo>
                  <a:cubicBezTo>
                    <a:pt x="1031" y="3381"/>
                    <a:pt x="3278" y="1108"/>
                    <a:pt x="3827" y="1108"/>
                  </a:cubicBezTo>
                  <a:close/>
                  <a:moveTo>
                    <a:pt x="5121" y="1"/>
                  </a:moveTo>
                  <a:cubicBezTo>
                    <a:pt x="4265" y="1"/>
                    <a:pt x="3547" y="31"/>
                    <a:pt x="3334" y="121"/>
                  </a:cubicBezTo>
                  <a:cubicBezTo>
                    <a:pt x="2707" y="393"/>
                    <a:pt x="102" y="3057"/>
                    <a:pt x="38" y="3353"/>
                  </a:cubicBezTo>
                  <a:cubicBezTo>
                    <a:pt x="12" y="3493"/>
                    <a:pt x="0" y="5486"/>
                    <a:pt x="38" y="7604"/>
                  </a:cubicBezTo>
                  <a:cubicBezTo>
                    <a:pt x="64" y="9034"/>
                    <a:pt x="108" y="10514"/>
                    <a:pt x="184" y="11527"/>
                  </a:cubicBezTo>
                  <a:cubicBezTo>
                    <a:pt x="228" y="12120"/>
                    <a:pt x="278" y="12558"/>
                    <a:pt x="342" y="12709"/>
                  </a:cubicBezTo>
                  <a:cubicBezTo>
                    <a:pt x="348" y="12728"/>
                    <a:pt x="354" y="12741"/>
                    <a:pt x="368" y="12753"/>
                  </a:cubicBezTo>
                  <a:cubicBezTo>
                    <a:pt x="506" y="12937"/>
                    <a:pt x="1670" y="13083"/>
                    <a:pt x="3062" y="13191"/>
                  </a:cubicBezTo>
                  <a:cubicBezTo>
                    <a:pt x="3953" y="13259"/>
                    <a:pt x="4934" y="13311"/>
                    <a:pt x="5801" y="13348"/>
                  </a:cubicBezTo>
                  <a:cubicBezTo>
                    <a:pt x="6799" y="13385"/>
                    <a:pt x="7637" y="13408"/>
                    <a:pt x="7996" y="13408"/>
                  </a:cubicBezTo>
                  <a:cubicBezTo>
                    <a:pt x="8075" y="13408"/>
                    <a:pt x="8131" y="13407"/>
                    <a:pt x="8160" y="13405"/>
                  </a:cubicBezTo>
                  <a:cubicBezTo>
                    <a:pt x="8603" y="13373"/>
                    <a:pt x="9760" y="12873"/>
                    <a:pt x="10002" y="12690"/>
                  </a:cubicBezTo>
                  <a:cubicBezTo>
                    <a:pt x="10140" y="12589"/>
                    <a:pt x="10235" y="9130"/>
                    <a:pt x="10273" y="6263"/>
                  </a:cubicBezTo>
                  <a:cubicBezTo>
                    <a:pt x="10298" y="4290"/>
                    <a:pt x="10298" y="2602"/>
                    <a:pt x="10267" y="2494"/>
                  </a:cubicBezTo>
                  <a:cubicBezTo>
                    <a:pt x="10191" y="2222"/>
                    <a:pt x="9223" y="211"/>
                    <a:pt x="9015" y="153"/>
                  </a:cubicBezTo>
                  <a:cubicBezTo>
                    <a:pt x="8951" y="135"/>
                    <a:pt x="8432" y="103"/>
                    <a:pt x="7731" y="71"/>
                  </a:cubicBezTo>
                  <a:cubicBezTo>
                    <a:pt x="7547" y="59"/>
                    <a:pt x="7337" y="51"/>
                    <a:pt x="7129" y="39"/>
                  </a:cubicBezTo>
                  <a:cubicBezTo>
                    <a:pt x="6484" y="18"/>
                    <a:pt x="5763" y="1"/>
                    <a:pt x="5121" y="1"/>
                  </a:cubicBez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0"/>
            <p:cNvSpPr/>
            <p:nvPr/>
          </p:nvSpPr>
          <p:spPr>
            <a:xfrm>
              <a:off x="713100" y="2186818"/>
              <a:ext cx="1855906" cy="1618015"/>
            </a:xfrm>
            <a:custGeom>
              <a:avLst/>
              <a:gdLst/>
              <a:ahLst/>
              <a:cxnLst/>
              <a:rect l="l" t="t" r="r" b="b"/>
              <a:pathLst>
                <a:path w="10298" h="8978" extrusionOk="0">
                  <a:moveTo>
                    <a:pt x="3827" y="1108"/>
                  </a:moveTo>
                  <a:cubicBezTo>
                    <a:pt x="3829" y="1108"/>
                    <a:pt x="3831" y="1108"/>
                    <a:pt x="3834" y="1108"/>
                  </a:cubicBezTo>
                  <a:cubicBezTo>
                    <a:pt x="3991" y="1114"/>
                    <a:pt x="4149" y="1166"/>
                    <a:pt x="4289" y="1235"/>
                  </a:cubicBezTo>
                  <a:cubicBezTo>
                    <a:pt x="4447" y="1317"/>
                    <a:pt x="4593" y="1418"/>
                    <a:pt x="4700" y="1525"/>
                  </a:cubicBezTo>
                  <a:lnTo>
                    <a:pt x="4700" y="1531"/>
                  </a:lnTo>
                  <a:cubicBezTo>
                    <a:pt x="4820" y="1645"/>
                    <a:pt x="4884" y="1753"/>
                    <a:pt x="4878" y="1823"/>
                  </a:cubicBezTo>
                  <a:cubicBezTo>
                    <a:pt x="4859" y="1997"/>
                    <a:pt x="1254" y="5002"/>
                    <a:pt x="1081" y="5002"/>
                  </a:cubicBezTo>
                  <a:cubicBezTo>
                    <a:pt x="1078" y="5002"/>
                    <a:pt x="1076" y="5001"/>
                    <a:pt x="1075" y="4999"/>
                  </a:cubicBezTo>
                  <a:cubicBezTo>
                    <a:pt x="1031" y="4891"/>
                    <a:pt x="765" y="4220"/>
                    <a:pt x="899" y="3796"/>
                  </a:cubicBezTo>
                  <a:cubicBezTo>
                    <a:pt x="1031" y="3381"/>
                    <a:pt x="3278" y="1108"/>
                    <a:pt x="3827" y="1108"/>
                  </a:cubicBezTo>
                  <a:close/>
                  <a:moveTo>
                    <a:pt x="5121" y="1"/>
                  </a:moveTo>
                  <a:cubicBezTo>
                    <a:pt x="4265" y="1"/>
                    <a:pt x="3547" y="31"/>
                    <a:pt x="3334" y="121"/>
                  </a:cubicBezTo>
                  <a:cubicBezTo>
                    <a:pt x="2707" y="393"/>
                    <a:pt x="102" y="3057"/>
                    <a:pt x="38" y="3353"/>
                  </a:cubicBezTo>
                  <a:cubicBezTo>
                    <a:pt x="12" y="3493"/>
                    <a:pt x="0" y="5486"/>
                    <a:pt x="38" y="7604"/>
                  </a:cubicBezTo>
                  <a:cubicBezTo>
                    <a:pt x="482" y="8053"/>
                    <a:pt x="1069" y="8357"/>
                    <a:pt x="1670" y="8566"/>
                  </a:cubicBezTo>
                  <a:cubicBezTo>
                    <a:pt x="2474" y="8843"/>
                    <a:pt x="3322" y="8978"/>
                    <a:pt x="4171" y="8978"/>
                  </a:cubicBezTo>
                  <a:cubicBezTo>
                    <a:pt x="5589" y="8978"/>
                    <a:pt x="7012" y="8604"/>
                    <a:pt x="8242" y="7895"/>
                  </a:cubicBezTo>
                  <a:cubicBezTo>
                    <a:pt x="9001" y="7460"/>
                    <a:pt x="9684" y="6903"/>
                    <a:pt x="10273" y="6263"/>
                  </a:cubicBezTo>
                  <a:cubicBezTo>
                    <a:pt x="10298" y="4290"/>
                    <a:pt x="10298" y="2602"/>
                    <a:pt x="10267" y="2494"/>
                  </a:cubicBezTo>
                  <a:cubicBezTo>
                    <a:pt x="10191" y="2222"/>
                    <a:pt x="9223" y="211"/>
                    <a:pt x="9015" y="153"/>
                  </a:cubicBezTo>
                  <a:cubicBezTo>
                    <a:pt x="8951" y="135"/>
                    <a:pt x="8432" y="103"/>
                    <a:pt x="7731" y="71"/>
                  </a:cubicBezTo>
                  <a:cubicBezTo>
                    <a:pt x="7547" y="59"/>
                    <a:pt x="7337" y="51"/>
                    <a:pt x="7129" y="39"/>
                  </a:cubicBezTo>
                  <a:cubicBezTo>
                    <a:pt x="6484" y="18"/>
                    <a:pt x="5763" y="1"/>
                    <a:pt x="512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0"/>
            <p:cNvSpPr/>
            <p:nvPr/>
          </p:nvSpPr>
          <p:spPr>
            <a:xfrm>
              <a:off x="1199873" y="2636104"/>
              <a:ext cx="1368050" cy="1930156"/>
            </a:xfrm>
            <a:custGeom>
              <a:avLst/>
              <a:gdLst/>
              <a:ahLst/>
              <a:cxnLst/>
              <a:rect l="l" t="t" r="r" b="b"/>
              <a:pathLst>
                <a:path w="7591" h="10710" extrusionOk="0">
                  <a:moveTo>
                    <a:pt x="7566" y="1"/>
                  </a:moveTo>
                  <a:cubicBezTo>
                    <a:pt x="7573" y="32"/>
                    <a:pt x="7580" y="193"/>
                    <a:pt x="7584" y="454"/>
                  </a:cubicBezTo>
                  <a:lnTo>
                    <a:pt x="7584" y="454"/>
                  </a:lnTo>
                  <a:cubicBezTo>
                    <a:pt x="7581" y="193"/>
                    <a:pt x="7575" y="32"/>
                    <a:pt x="7566" y="1"/>
                  </a:cubicBezTo>
                  <a:close/>
                  <a:moveTo>
                    <a:pt x="7584" y="454"/>
                  </a:moveTo>
                  <a:lnTo>
                    <a:pt x="7584" y="454"/>
                  </a:lnTo>
                  <a:cubicBezTo>
                    <a:pt x="7588" y="714"/>
                    <a:pt x="7588" y="1075"/>
                    <a:pt x="7585" y="1505"/>
                  </a:cubicBezTo>
                  <a:lnTo>
                    <a:pt x="7585" y="1505"/>
                  </a:lnTo>
                  <a:cubicBezTo>
                    <a:pt x="7586" y="1421"/>
                    <a:pt x="7591" y="1337"/>
                    <a:pt x="7591" y="1259"/>
                  </a:cubicBezTo>
                  <a:cubicBezTo>
                    <a:pt x="7591" y="938"/>
                    <a:pt x="7588" y="664"/>
                    <a:pt x="7584" y="454"/>
                  </a:cubicBezTo>
                  <a:close/>
                  <a:moveTo>
                    <a:pt x="7585" y="1505"/>
                  </a:moveTo>
                  <a:cubicBezTo>
                    <a:pt x="7585" y="1516"/>
                    <a:pt x="7585" y="1527"/>
                    <a:pt x="7585" y="1537"/>
                  </a:cubicBezTo>
                  <a:cubicBezTo>
                    <a:pt x="7585" y="1526"/>
                    <a:pt x="7585" y="1516"/>
                    <a:pt x="7585" y="1505"/>
                  </a:cubicBezTo>
                  <a:close/>
                  <a:moveTo>
                    <a:pt x="0" y="10666"/>
                  </a:moveTo>
                  <a:lnTo>
                    <a:pt x="0" y="10666"/>
                  </a:lnTo>
                  <a:cubicBezTo>
                    <a:pt x="114" y="10678"/>
                    <a:pt x="234" y="10690"/>
                    <a:pt x="361" y="10698"/>
                  </a:cubicBezTo>
                  <a:cubicBezTo>
                    <a:pt x="431" y="10704"/>
                    <a:pt x="493" y="10710"/>
                    <a:pt x="563" y="10710"/>
                  </a:cubicBezTo>
                  <a:cubicBezTo>
                    <a:pt x="373" y="10698"/>
                    <a:pt x="184" y="10684"/>
                    <a:pt x="0" y="10666"/>
                  </a:cubicBez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0"/>
            <p:cNvSpPr/>
            <p:nvPr/>
          </p:nvSpPr>
          <p:spPr>
            <a:xfrm>
              <a:off x="774555" y="3315530"/>
              <a:ext cx="1790125" cy="1287131"/>
            </a:xfrm>
            <a:custGeom>
              <a:avLst/>
              <a:gdLst/>
              <a:ahLst/>
              <a:cxnLst/>
              <a:rect l="l" t="t" r="r" b="b"/>
              <a:pathLst>
                <a:path w="9933" h="7142" extrusionOk="0">
                  <a:moveTo>
                    <a:pt x="9932" y="0"/>
                  </a:moveTo>
                  <a:lnTo>
                    <a:pt x="9932" y="0"/>
                  </a:lnTo>
                  <a:cubicBezTo>
                    <a:pt x="9401" y="576"/>
                    <a:pt x="8794" y="1083"/>
                    <a:pt x="8129" y="1493"/>
                  </a:cubicBezTo>
                  <a:cubicBezTo>
                    <a:pt x="8073" y="4131"/>
                    <a:pt x="7927" y="6794"/>
                    <a:pt x="7604" y="6920"/>
                  </a:cubicBezTo>
                  <a:cubicBezTo>
                    <a:pt x="7497" y="6966"/>
                    <a:pt x="7180" y="6984"/>
                    <a:pt x="6744" y="6984"/>
                  </a:cubicBezTo>
                  <a:cubicBezTo>
                    <a:pt x="4923" y="6984"/>
                    <a:pt x="912" y="6654"/>
                    <a:pt x="1" y="6446"/>
                  </a:cubicBezTo>
                  <a:lnTo>
                    <a:pt x="1" y="6446"/>
                  </a:lnTo>
                  <a:cubicBezTo>
                    <a:pt x="7" y="6465"/>
                    <a:pt x="13" y="6478"/>
                    <a:pt x="27" y="6490"/>
                  </a:cubicBezTo>
                  <a:cubicBezTo>
                    <a:pt x="153" y="6662"/>
                    <a:pt x="1133" y="6794"/>
                    <a:pt x="2360" y="6896"/>
                  </a:cubicBezTo>
                  <a:cubicBezTo>
                    <a:pt x="2474" y="6908"/>
                    <a:pt x="2594" y="6920"/>
                    <a:pt x="2721" y="6928"/>
                  </a:cubicBezTo>
                  <a:cubicBezTo>
                    <a:pt x="2791" y="6934"/>
                    <a:pt x="2853" y="6940"/>
                    <a:pt x="2923" y="6940"/>
                  </a:cubicBezTo>
                  <a:cubicBezTo>
                    <a:pt x="4809" y="7079"/>
                    <a:pt x="7022" y="7142"/>
                    <a:pt x="7661" y="7142"/>
                  </a:cubicBezTo>
                  <a:lnTo>
                    <a:pt x="7819" y="7142"/>
                  </a:lnTo>
                  <a:cubicBezTo>
                    <a:pt x="8262" y="7110"/>
                    <a:pt x="9419" y="6610"/>
                    <a:pt x="9661" y="6427"/>
                  </a:cubicBezTo>
                  <a:cubicBezTo>
                    <a:pt x="9755" y="6358"/>
                    <a:pt x="9831" y="4663"/>
                    <a:pt x="9881" y="2677"/>
                  </a:cubicBezTo>
                  <a:cubicBezTo>
                    <a:pt x="9901" y="1804"/>
                    <a:pt x="9919" y="873"/>
                    <a:pt x="9932" y="0"/>
                  </a:cubicBezTo>
                  <a:close/>
                </a:path>
              </a:pathLst>
            </a:custGeom>
            <a:solidFill>
              <a:srgbClr val="4100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0"/>
            <p:cNvSpPr/>
            <p:nvPr/>
          </p:nvSpPr>
          <p:spPr>
            <a:xfrm>
              <a:off x="1997886" y="2193847"/>
              <a:ext cx="570036" cy="1390758"/>
            </a:xfrm>
            <a:custGeom>
              <a:avLst/>
              <a:gdLst/>
              <a:ahLst/>
              <a:cxnLst/>
              <a:rect l="l" t="t" r="r" b="b"/>
              <a:pathLst>
                <a:path w="3163" h="7717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20"/>
                    <a:pt x="64" y="38"/>
                    <a:pt x="108" y="44"/>
                  </a:cubicBezTo>
                  <a:cubicBezTo>
                    <a:pt x="488" y="140"/>
                    <a:pt x="1195" y="2050"/>
                    <a:pt x="1309" y="2473"/>
                  </a:cubicBezTo>
                  <a:cubicBezTo>
                    <a:pt x="1309" y="2479"/>
                    <a:pt x="1309" y="2493"/>
                    <a:pt x="1317" y="2505"/>
                  </a:cubicBezTo>
                  <a:cubicBezTo>
                    <a:pt x="1367" y="2878"/>
                    <a:pt x="1393" y="5288"/>
                    <a:pt x="1341" y="7717"/>
                  </a:cubicBezTo>
                  <a:cubicBezTo>
                    <a:pt x="2006" y="7307"/>
                    <a:pt x="2613" y="6800"/>
                    <a:pt x="3144" y="6224"/>
                  </a:cubicBezTo>
                  <a:cubicBezTo>
                    <a:pt x="3151" y="5402"/>
                    <a:pt x="3157" y="4624"/>
                    <a:pt x="3157" y="3991"/>
                  </a:cubicBezTo>
                  <a:cubicBezTo>
                    <a:pt x="3157" y="3897"/>
                    <a:pt x="3163" y="3801"/>
                    <a:pt x="3163" y="3713"/>
                  </a:cubicBezTo>
                  <a:cubicBezTo>
                    <a:pt x="3163" y="2992"/>
                    <a:pt x="3151" y="2511"/>
                    <a:pt x="3138" y="2455"/>
                  </a:cubicBezTo>
                  <a:cubicBezTo>
                    <a:pt x="3119" y="2391"/>
                    <a:pt x="3049" y="2221"/>
                    <a:pt x="2949" y="1999"/>
                  </a:cubicBezTo>
                  <a:cubicBezTo>
                    <a:pt x="2689" y="2138"/>
                    <a:pt x="2404" y="2271"/>
                    <a:pt x="2404" y="2271"/>
                  </a:cubicBezTo>
                  <a:cubicBezTo>
                    <a:pt x="2385" y="2277"/>
                    <a:pt x="2360" y="2277"/>
                    <a:pt x="2341" y="2277"/>
                  </a:cubicBezTo>
                  <a:cubicBezTo>
                    <a:pt x="2138" y="2271"/>
                    <a:pt x="1816" y="2043"/>
                    <a:pt x="1531" y="1734"/>
                  </a:cubicBezTo>
                  <a:cubicBezTo>
                    <a:pt x="1309" y="1492"/>
                    <a:pt x="1101" y="1202"/>
                    <a:pt x="987" y="923"/>
                  </a:cubicBezTo>
                  <a:cubicBezTo>
                    <a:pt x="873" y="665"/>
                    <a:pt x="841" y="411"/>
                    <a:pt x="937" y="222"/>
                  </a:cubicBezTo>
                  <a:cubicBezTo>
                    <a:pt x="937" y="222"/>
                    <a:pt x="981" y="152"/>
                    <a:pt x="1057" y="50"/>
                  </a:cubicBezTo>
                  <a:cubicBezTo>
                    <a:pt x="917" y="44"/>
                    <a:pt x="766" y="38"/>
                    <a:pt x="602" y="32"/>
                  </a:cubicBezTo>
                  <a:cubicBezTo>
                    <a:pt x="418" y="20"/>
                    <a:pt x="208" y="12"/>
                    <a:pt x="0" y="0"/>
                  </a:cubicBezTo>
                  <a:close/>
                </a:path>
              </a:pathLst>
            </a:custGeom>
            <a:solidFill>
              <a:srgbClr val="1B0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0"/>
            <p:cNvSpPr/>
            <p:nvPr/>
          </p:nvSpPr>
          <p:spPr>
            <a:xfrm>
              <a:off x="876199" y="2386320"/>
              <a:ext cx="527864" cy="481548"/>
            </a:xfrm>
            <a:custGeom>
              <a:avLst/>
              <a:gdLst/>
              <a:ahLst/>
              <a:cxnLst/>
              <a:rect l="l" t="t" r="r" b="b"/>
              <a:pathLst>
                <a:path w="2929" h="2672" extrusionOk="0">
                  <a:moveTo>
                    <a:pt x="0" y="2671"/>
                  </a:moveTo>
                  <a:lnTo>
                    <a:pt x="0" y="2671"/>
                  </a:lnTo>
                  <a:lnTo>
                    <a:pt x="0" y="2671"/>
                  </a:lnTo>
                  <a:close/>
                  <a:moveTo>
                    <a:pt x="6" y="2664"/>
                  </a:moveTo>
                  <a:lnTo>
                    <a:pt x="6" y="2664"/>
                  </a:lnTo>
                  <a:lnTo>
                    <a:pt x="6" y="2664"/>
                  </a:lnTo>
                  <a:close/>
                  <a:moveTo>
                    <a:pt x="12" y="2651"/>
                  </a:moveTo>
                  <a:lnTo>
                    <a:pt x="6" y="2658"/>
                  </a:lnTo>
                  <a:lnTo>
                    <a:pt x="12" y="2651"/>
                  </a:lnTo>
                  <a:close/>
                  <a:moveTo>
                    <a:pt x="12" y="2645"/>
                  </a:moveTo>
                  <a:lnTo>
                    <a:pt x="12" y="2651"/>
                  </a:lnTo>
                  <a:lnTo>
                    <a:pt x="12" y="2645"/>
                  </a:lnTo>
                  <a:close/>
                  <a:moveTo>
                    <a:pt x="2922" y="1"/>
                  </a:moveTo>
                  <a:lnTo>
                    <a:pt x="2929" y="1"/>
                  </a:lnTo>
                  <a:lnTo>
                    <a:pt x="2922" y="1"/>
                  </a:lnTo>
                  <a:close/>
                  <a:moveTo>
                    <a:pt x="2922" y="1"/>
                  </a:moveTo>
                  <a:cubicBezTo>
                    <a:pt x="2385" y="1"/>
                    <a:pt x="272" y="2126"/>
                    <a:pt x="12" y="2645"/>
                  </a:cubicBezTo>
                  <a:cubicBezTo>
                    <a:pt x="272" y="2126"/>
                    <a:pt x="2385" y="1"/>
                    <a:pt x="2922" y="1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80"/>
            <p:cNvSpPr/>
            <p:nvPr/>
          </p:nvSpPr>
          <p:spPr>
            <a:xfrm>
              <a:off x="791856" y="2360189"/>
              <a:ext cx="694207" cy="752419"/>
            </a:xfrm>
            <a:custGeom>
              <a:avLst/>
              <a:gdLst/>
              <a:ahLst/>
              <a:cxnLst/>
              <a:rect l="l" t="t" r="r" b="b"/>
              <a:pathLst>
                <a:path w="3852" h="4175" extrusionOk="0">
                  <a:moveTo>
                    <a:pt x="3195" y="0"/>
                  </a:moveTo>
                  <a:cubicBezTo>
                    <a:pt x="2719" y="0"/>
                    <a:pt x="259" y="2461"/>
                    <a:pt x="133" y="2740"/>
                  </a:cubicBezTo>
                  <a:cubicBezTo>
                    <a:pt x="0" y="3024"/>
                    <a:pt x="410" y="4175"/>
                    <a:pt x="410" y="4175"/>
                  </a:cubicBezTo>
                  <a:lnTo>
                    <a:pt x="638" y="4037"/>
                  </a:lnTo>
                  <a:cubicBezTo>
                    <a:pt x="608" y="3947"/>
                    <a:pt x="424" y="3499"/>
                    <a:pt x="424" y="3106"/>
                  </a:cubicBezTo>
                  <a:cubicBezTo>
                    <a:pt x="424" y="3012"/>
                    <a:pt x="436" y="2916"/>
                    <a:pt x="462" y="2834"/>
                  </a:cubicBezTo>
                  <a:cubicBezTo>
                    <a:pt x="462" y="2828"/>
                    <a:pt x="468" y="2822"/>
                    <a:pt x="468" y="2816"/>
                  </a:cubicBezTo>
                  <a:cubicBezTo>
                    <a:pt x="474" y="2816"/>
                    <a:pt x="474" y="2809"/>
                    <a:pt x="474" y="2809"/>
                  </a:cubicBezTo>
                  <a:lnTo>
                    <a:pt x="474" y="2803"/>
                  </a:lnTo>
                  <a:lnTo>
                    <a:pt x="480" y="2796"/>
                  </a:lnTo>
                  <a:lnTo>
                    <a:pt x="480" y="2790"/>
                  </a:lnTo>
                  <a:cubicBezTo>
                    <a:pt x="740" y="2271"/>
                    <a:pt x="2853" y="146"/>
                    <a:pt x="3390" y="146"/>
                  </a:cubicBezTo>
                  <a:lnTo>
                    <a:pt x="3397" y="146"/>
                  </a:lnTo>
                  <a:cubicBezTo>
                    <a:pt x="3554" y="152"/>
                    <a:pt x="3712" y="204"/>
                    <a:pt x="3852" y="273"/>
                  </a:cubicBezTo>
                  <a:cubicBezTo>
                    <a:pt x="3650" y="146"/>
                    <a:pt x="3409" y="26"/>
                    <a:pt x="3207" y="0"/>
                  </a:cubicBezTo>
                  <a:close/>
                </a:path>
              </a:pathLst>
            </a:custGeom>
            <a:solidFill>
              <a:srgbClr val="2507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80"/>
            <p:cNvSpPr/>
            <p:nvPr/>
          </p:nvSpPr>
          <p:spPr>
            <a:xfrm>
              <a:off x="990818" y="3191719"/>
              <a:ext cx="947236" cy="1121689"/>
            </a:xfrm>
            <a:custGeom>
              <a:avLst/>
              <a:gdLst/>
              <a:ahLst/>
              <a:cxnLst/>
              <a:rect l="l" t="t" r="r" b="b"/>
              <a:pathLst>
                <a:path w="5256" h="6224" extrusionOk="0">
                  <a:moveTo>
                    <a:pt x="4795" y="1"/>
                  </a:moveTo>
                  <a:cubicBezTo>
                    <a:pt x="4721" y="1"/>
                    <a:pt x="4643" y="32"/>
                    <a:pt x="4576" y="106"/>
                  </a:cubicBezTo>
                  <a:lnTo>
                    <a:pt x="3475" y="1808"/>
                  </a:lnTo>
                  <a:lnTo>
                    <a:pt x="1350" y="1846"/>
                  </a:lnTo>
                  <a:lnTo>
                    <a:pt x="491" y="264"/>
                  </a:lnTo>
                  <a:cubicBezTo>
                    <a:pt x="436" y="191"/>
                    <a:pt x="372" y="161"/>
                    <a:pt x="312" y="161"/>
                  </a:cubicBezTo>
                  <a:cubicBezTo>
                    <a:pt x="143" y="161"/>
                    <a:pt x="0" y="400"/>
                    <a:pt x="155" y="605"/>
                  </a:cubicBezTo>
                  <a:lnTo>
                    <a:pt x="1078" y="2243"/>
                  </a:lnTo>
                  <a:lnTo>
                    <a:pt x="1204" y="3774"/>
                  </a:lnTo>
                  <a:lnTo>
                    <a:pt x="155" y="5647"/>
                  </a:lnTo>
                  <a:cubicBezTo>
                    <a:pt x="0" y="5852"/>
                    <a:pt x="143" y="6092"/>
                    <a:pt x="312" y="6092"/>
                  </a:cubicBezTo>
                  <a:cubicBezTo>
                    <a:pt x="372" y="6092"/>
                    <a:pt x="436" y="6062"/>
                    <a:pt x="491" y="5989"/>
                  </a:cubicBezTo>
                  <a:lnTo>
                    <a:pt x="1420" y="4281"/>
                  </a:lnTo>
                  <a:lnTo>
                    <a:pt x="3495" y="4319"/>
                  </a:lnTo>
                  <a:lnTo>
                    <a:pt x="3495" y="4325"/>
                  </a:lnTo>
                  <a:lnTo>
                    <a:pt x="4652" y="6115"/>
                  </a:lnTo>
                  <a:cubicBezTo>
                    <a:pt x="4720" y="6192"/>
                    <a:pt x="4799" y="6223"/>
                    <a:pt x="4874" y="6223"/>
                  </a:cubicBezTo>
                  <a:cubicBezTo>
                    <a:pt x="5082" y="6223"/>
                    <a:pt x="5256" y="5975"/>
                    <a:pt x="5069" y="5761"/>
                  </a:cubicBezTo>
                  <a:lnTo>
                    <a:pt x="3855" y="3945"/>
                  </a:lnTo>
                  <a:lnTo>
                    <a:pt x="3855" y="2161"/>
                  </a:lnTo>
                  <a:lnTo>
                    <a:pt x="4987" y="460"/>
                  </a:lnTo>
                  <a:cubicBezTo>
                    <a:pt x="5179" y="250"/>
                    <a:pt x="5004" y="1"/>
                    <a:pt x="4795" y="1"/>
                  </a:cubicBez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80"/>
            <p:cNvSpPr/>
            <p:nvPr/>
          </p:nvSpPr>
          <p:spPr>
            <a:xfrm>
              <a:off x="1000010" y="3158379"/>
              <a:ext cx="926151" cy="1121689"/>
            </a:xfrm>
            <a:custGeom>
              <a:avLst/>
              <a:gdLst/>
              <a:ahLst/>
              <a:cxnLst/>
              <a:rect l="l" t="t" r="r" b="b"/>
              <a:pathLst>
                <a:path w="5139" h="6224" extrusionOk="0">
                  <a:moveTo>
                    <a:pt x="4707" y="1"/>
                  </a:moveTo>
                  <a:cubicBezTo>
                    <a:pt x="4633" y="1"/>
                    <a:pt x="4555" y="32"/>
                    <a:pt x="4487" y="107"/>
                  </a:cubicBezTo>
                  <a:lnTo>
                    <a:pt x="3412" y="1809"/>
                  </a:lnTo>
                  <a:lnTo>
                    <a:pt x="1540" y="1841"/>
                  </a:lnTo>
                  <a:lnTo>
                    <a:pt x="1331" y="1847"/>
                  </a:lnTo>
                  <a:lnTo>
                    <a:pt x="540" y="373"/>
                  </a:lnTo>
                  <a:lnTo>
                    <a:pt x="484" y="259"/>
                  </a:lnTo>
                  <a:cubicBezTo>
                    <a:pt x="430" y="186"/>
                    <a:pt x="368" y="156"/>
                    <a:pt x="310" y="156"/>
                  </a:cubicBezTo>
                  <a:cubicBezTo>
                    <a:pt x="145" y="156"/>
                    <a:pt x="5" y="396"/>
                    <a:pt x="154" y="601"/>
                  </a:cubicBezTo>
                  <a:lnTo>
                    <a:pt x="1059" y="2245"/>
                  </a:lnTo>
                  <a:lnTo>
                    <a:pt x="1185" y="3769"/>
                  </a:lnTo>
                  <a:lnTo>
                    <a:pt x="154" y="5648"/>
                  </a:lnTo>
                  <a:cubicBezTo>
                    <a:pt x="1" y="5849"/>
                    <a:pt x="139" y="6090"/>
                    <a:pt x="307" y="6090"/>
                  </a:cubicBezTo>
                  <a:cubicBezTo>
                    <a:pt x="340" y="6090"/>
                    <a:pt x="374" y="6081"/>
                    <a:pt x="408" y="6060"/>
                  </a:cubicBezTo>
                  <a:cubicBezTo>
                    <a:pt x="432" y="6046"/>
                    <a:pt x="458" y="6022"/>
                    <a:pt x="484" y="5990"/>
                  </a:cubicBezTo>
                  <a:lnTo>
                    <a:pt x="1394" y="4282"/>
                  </a:lnTo>
                  <a:lnTo>
                    <a:pt x="3424" y="4320"/>
                  </a:lnTo>
                  <a:lnTo>
                    <a:pt x="3544" y="4510"/>
                  </a:lnTo>
                  <a:lnTo>
                    <a:pt x="4563" y="6116"/>
                  </a:lnTo>
                  <a:cubicBezTo>
                    <a:pt x="4628" y="6192"/>
                    <a:pt x="4699" y="6223"/>
                    <a:pt x="4769" y="6223"/>
                  </a:cubicBezTo>
                  <a:cubicBezTo>
                    <a:pt x="4787" y="6223"/>
                    <a:pt x="4805" y="6221"/>
                    <a:pt x="4822" y="6218"/>
                  </a:cubicBezTo>
                  <a:cubicBezTo>
                    <a:pt x="5006" y="6192"/>
                    <a:pt x="5138" y="5958"/>
                    <a:pt x="4968" y="5762"/>
                  </a:cubicBezTo>
                  <a:lnTo>
                    <a:pt x="3779" y="3947"/>
                  </a:lnTo>
                  <a:lnTo>
                    <a:pt x="3779" y="2163"/>
                  </a:lnTo>
                  <a:lnTo>
                    <a:pt x="4892" y="461"/>
                  </a:lnTo>
                  <a:cubicBezTo>
                    <a:pt x="4968" y="373"/>
                    <a:pt x="4986" y="277"/>
                    <a:pt x="4962" y="195"/>
                  </a:cubicBezTo>
                  <a:cubicBezTo>
                    <a:pt x="4930" y="82"/>
                    <a:pt x="4825" y="1"/>
                    <a:pt x="4707" y="1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80"/>
            <p:cNvSpPr/>
            <p:nvPr/>
          </p:nvSpPr>
          <p:spPr>
            <a:xfrm>
              <a:off x="1056058" y="3212985"/>
              <a:ext cx="838383" cy="1042032"/>
            </a:xfrm>
            <a:custGeom>
              <a:avLst/>
              <a:gdLst/>
              <a:ahLst/>
              <a:cxnLst/>
              <a:rect l="l" t="t" r="r" b="b"/>
              <a:pathLst>
                <a:path w="4652" h="5782" extrusionOk="0">
                  <a:moveTo>
                    <a:pt x="4473" y="0"/>
                  </a:moveTo>
                  <a:cubicBezTo>
                    <a:pt x="4423" y="6"/>
                    <a:pt x="4366" y="38"/>
                    <a:pt x="4322" y="96"/>
                  </a:cubicBezTo>
                  <a:lnTo>
                    <a:pt x="3271" y="1728"/>
                  </a:lnTo>
                  <a:lnTo>
                    <a:pt x="1253" y="1766"/>
                  </a:lnTo>
                  <a:lnTo>
                    <a:pt x="1070" y="1772"/>
                  </a:lnTo>
                  <a:lnTo>
                    <a:pt x="956" y="1582"/>
                  </a:lnTo>
                  <a:lnTo>
                    <a:pt x="191" y="164"/>
                  </a:lnTo>
                  <a:cubicBezTo>
                    <a:pt x="71" y="222"/>
                    <a:pt x="1" y="412"/>
                    <a:pt x="121" y="569"/>
                  </a:cubicBezTo>
                  <a:lnTo>
                    <a:pt x="994" y="2151"/>
                  </a:lnTo>
                  <a:lnTo>
                    <a:pt x="1083" y="3188"/>
                  </a:lnTo>
                  <a:lnTo>
                    <a:pt x="1121" y="3612"/>
                  </a:lnTo>
                  <a:lnTo>
                    <a:pt x="121" y="5415"/>
                  </a:lnTo>
                  <a:cubicBezTo>
                    <a:pt x="65" y="5485"/>
                    <a:pt x="53" y="5561"/>
                    <a:pt x="59" y="5629"/>
                  </a:cubicBezTo>
                  <a:cubicBezTo>
                    <a:pt x="83" y="5611"/>
                    <a:pt x="115" y="5591"/>
                    <a:pt x="135" y="5561"/>
                  </a:cubicBezTo>
                  <a:lnTo>
                    <a:pt x="1020" y="3915"/>
                  </a:lnTo>
                  <a:lnTo>
                    <a:pt x="2987" y="3953"/>
                  </a:lnTo>
                  <a:lnTo>
                    <a:pt x="3171" y="3973"/>
                  </a:lnTo>
                  <a:lnTo>
                    <a:pt x="3291" y="4137"/>
                  </a:lnTo>
                  <a:lnTo>
                    <a:pt x="3291" y="4143"/>
                  </a:lnTo>
                  <a:lnTo>
                    <a:pt x="4341" y="5781"/>
                  </a:lnTo>
                  <a:cubicBezTo>
                    <a:pt x="4517" y="5751"/>
                    <a:pt x="4651" y="5529"/>
                    <a:pt x="4479" y="5339"/>
                  </a:cubicBezTo>
                  <a:lnTo>
                    <a:pt x="3329" y="3600"/>
                  </a:lnTo>
                  <a:lnTo>
                    <a:pt x="3329" y="1886"/>
                  </a:lnTo>
                  <a:lnTo>
                    <a:pt x="4410" y="254"/>
                  </a:lnTo>
                  <a:cubicBezTo>
                    <a:pt x="4486" y="164"/>
                    <a:pt x="4499" y="76"/>
                    <a:pt x="447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80"/>
            <p:cNvSpPr/>
            <p:nvPr/>
          </p:nvSpPr>
          <p:spPr>
            <a:xfrm>
              <a:off x="2149451" y="2093825"/>
              <a:ext cx="504075" cy="510563"/>
            </a:xfrm>
            <a:custGeom>
              <a:avLst/>
              <a:gdLst/>
              <a:ahLst/>
              <a:cxnLst/>
              <a:rect l="l" t="t" r="r" b="b"/>
              <a:pathLst>
                <a:path w="2797" h="2833" extrusionOk="0">
                  <a:moveTo>
                    <a:pt x="932" y="0"/>
                  </a:moveTo>
                  <a:cubicBezTo>
                    <a:pt x="850" y="0"/>
                    <a:pt x="783" y="16"/>
                    <a:pt x="734" y="36"/>
                  </a:cubicBezTo>
                  <a:cubicBezTo>
                    <a:pt x="538" y="112"/>
                    <a:pt x="96" y="777"/>
                    <a:pt x="96" y="777"/>
                  </a:cubicBezTo>
                  <a:cubicBezTo>
                    <a:pt x="0" y="966"/>
                    <a:pt x="32" y="1220"/>
                    <a:pt x="146" y="1478"/>
                  </a:cubicBezTo>
                  <a:cubicBezTo>
                    <a:pt x="260" y="1757"/>
                    <a:pt x="468" y="2047"/>
                    <a:pt x="690" y="2289"/>
                  </a:cubicBezTo>
                  <a:cubicBezTo>
                    <a:pt x="975" y="2598"/>
                    <a:pt x="1297" y="2826"/>
                    <a:pt x="1500" y="2832"/>
                  </a:cubicBezTo>
                  <a:cubicBezTo>
                    <a:pt x="1519" y="2832"/>
                    <a:pt x="1544" y="2832"/>
                    <a:pt x="1563" y="2826"/>
                  </a:cubicBezTo>
                  <a:cubicBezTo>
                    <a:pt x="1563" y="2826"/>
                    <a:pt x="2265" y="2485"/>
                    <a:pt x="2467" y="2345"/>
                  </a:cubicBezTo>
                  <a:cubicBezTo>
                    <a:pt x="2669" y="2207"/>
                    <a:pt x="2797" y="1600"/>
                    <a:pt x="2100" y="757"/>
                  </a:cubicBezTo>
                  <a:cubicBezTo>
                    <a:pt x="1930" y="549"/>
                    <a:pt x="1772" y="397"/>
                    <a:pt x="1620" y="283"/>
                  </a:cubicBezTo>
                  <a:cubicBezTo>
                    <a:pt x="1339" y="65"/>
                    <a:pt x="1103" y="0"/>
                    <a:pt x="932" y="0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80"/>
            <p:cNvSpPr/>
            <p:nvPr/>
          </p:nvSpPr>
          <p:spPr>
            <a:xfrm>
              <a:off x="2273622" y="2383077"/>
              <a:ext cx="286370" cy="221310"/>
            </a:xfrm>
            <a:custGeom>
              <a:avLst/>
              <a:gdLst/>
              <a:ahLst/>
              <a:cxnLst/>
              <a:rect l="l" t="t" r="r" b="b"/>
              <a:pathLst>
                <a:path w="1589" h="1228" extrusionOk="0">
                  <a:moveTo>
                    <a:pt x="855" y="1"/>
                  </a:moveTo>
                  <a:cubicBezTo>
                    <a:pt x="666" y="133"/>
                    <a:pt x="488" y="278"/>
                    <a:pt x="310" y="424"/>
                  </a:cubicBezTo>
                  <a:cubicBezTo>
                    <a:pt x="228" y="500"/>
                    <a:pt x="102" y="588"/>
                    <a:pt x="1" y="684"/>
                  </a:cubicBezTo>
                  <a:cubicBezTo>
                    <a:pt x="286" y="993"/>
                    <a:pt x="608" y="1221"/>
                    <a:pt x="811" y="1227"/>
                  </a:cubicBezTo>
                  <a:cubicBezTo>
                    <a:pt x="1069" y="956"/>
                    <a:pt x="1329" y="684"/>
                    <a:pt x="1589" y="412"/>
                  </a:cubicBezTo>
                  <a:cubicBezTo>
                    <a:pt x="1329" y="304"/>
                    <a:pt x="1083" y="165"/>
                    <a:pt x="855" y="1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80"/>
            <p:cNvSpPr/>
            <p:nvPr/>
          </p:nvSpPr>
          <p:spPr>
            <a:xfrm>
              <a:off x="2440325" y="2143746"/>
              <a:ext cx="1262" cy="180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80"/>
            <p:cNvSpPr/>
            <p:nvPr/>
          </p:nvSpPr>
          <p:spPr>
            <a:xfrm>
              <a:off x="2157380" y="2103737"/>
              <a:ext cx="284207" cy="256633"/>
            </a:xfrm>
            <a:custGeom>
              <a:avLst/>
              <a:gdLst/>
              <a:ahLst/>
              <a:cxnLst/>
              <a:rect l="l" t="t" r="r" b="b"/>
              <a:pathLst>
                <a:path w="1577" h="1424" extrusionOk="0">
                  <a:moveTo>
                    <a:pt x="1171" y="1"/>
                  </a:moveTo>
                  <a:cubicBezTo>
                    <a:pt x="779" y="354"/>
                    <a:pt x="386" y="696"/>
                    <a:pt x="0" y="1051"/>
                  </a:cubicBezTo>
                  <a:cubicBezTo>
                    <a:pt x="7" y="1171"/>
                    <a:pt x="44" y="1291"/>
                    <a:pt x="102" y="1423"/>
                  </a:cubicBezTo>
                  <a:cubicBezTo>
                    <a:pt x="494" y="1127"/>
                    <a:pt x="893" y="836"/>
                    <a:pt x="1285" y="538"/>
                  </a:cubicBezTo>
                  <a:cubicBezTo>
                    <a:pt x="1399" y="450"/>
                    <a:pt x="1500" y="348"/>
                    <a:pt x="1576" y="228"/>
                  </a:cubicBezTo>
                  <a:lnTo>
                    <a:pt x="1576" y="222"/>
                  </a:lnTo>
                  <a:lnTo>
                    <a:pt x="1570" y="222"/>
                  </a:lnTo>
                  <a:cubicBezTo>
                    <a:pt x="1424" y="108"/>
                    <a:pt x="1291" y="39"/>
                    <a:pt x="1171" y="1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80"/>
            <p:cNvSpPr/>
            <p:nvPr/>
          </p:nvSpPr>
          <p:spPr>
            <a:xfrm>
              <a:off x="2249833" y="2098150"/>
              <a:ext cx="371794" cy="410721"/>
            </a:xfrm>
            <a:custGeom>
              <a:avLst/>
              <a:gdLst/>
              <a:ahLst/>
              <a:cxnLst/>
              <a:rect l="l" t="t" r="r" b="b"/>
              <a:pathLst>
                <a:path w="2063" h="2279" extrusionOk="0">
                  <a:moveTo>
                    <a:pt x="498" y="0"/>
                  </a:moveTo>
                  <a:cubicBezTo>
                    <a:pt x="434" y="0"/>
                    <a:pt x="371" y="14"/>
                    <a:pt x="310" y="44"/>
                  </a:cubicBezTo>
                  <a:cubicBezTo>
                    <a:pt x="1" y="209"/>
                    <a:pt x="177" y="563"/>
                    <a:pt x="278" y="791"/>
                  </a:cubicBezTo>
                  <a:cubicBezTo>
                    <a:pt x="412" y="1075"/>
                    <a:pt x="576" y="1348"/>
                    <a:pt x="772" y="1594"/>
                  </a:cubicBezTo>
                  <a:cubicBezTo>
                    <a:pt x="924" y="1771"/>
                    <a:pt x="1209" y="2119"/>
                    <a:pt x="1493" y="2239"/>
                  </a:cubicBezTo>
                  <a:cubicBezTo>
                    <a:pt x="1552" y="2262"/>
                    <a:pt x="1609" y="2278"/>
                    <a:pt x="1667" y="2278"/>
                  </a:cubicBezTo>
                  <a:cubicBezTo>
                    <a:pt x="1688" y="2278"/>
                    <a:pt x="1710" y="2276"/>
                    <a:pt x="1733" y="2271"/>
                  </a:cubicBezTo>
                  <a:cubicBezTo>
                    <a:pt x="1847" y="2251"/>
                    <a:pt x="1930" y="2169"/>
                    <a:pt x="1986" y="2069"/>
                  </a:cubicBezTo>
                  <a:cubicBezTo>
                    <a:pt x="2062" y="1923"/>
                    <a:pt x="2056" y="1752"/>
                    <a:pt x="2018" y="1594"/>
                  </a:cubicBezTo>
                  <a:cubicBezTo>
                    <a:pt x="1904" y="1188"/>
                    <a:pt x="1671" y="829"/>
                    <a:pt x="1373" y="537"/>
                  </a:cubicBezTo>
                  <a:cubicBezTo>
                    <a:pt x="1178" y="342"/>
                    <a:pt x="823" y="0"/>
                    <a:pt x="49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80"/>
            <p:cNvSpPr/>
            <p:nvPr/>
          </p:nvSpPr>
          <p:spPr>
            <a:xfrm>
              <a:off x="1422264" y="2651963"/>
              <a:ext cx="27574" cy="24330"/>
            </a:xfrm>
            <a:custGeom>
              <a:avLst/>
              <a:gdLst/>
              <a:ahLst/>
              <a:cxnLst/>
              <a:rect l="l" t="t" r="r" b="b"/>
              <a:pathLst>
                <a:path w="153" h="135" extrusionOk="0">
                  <a:moveTo>
                    <a:pt x="152" y="1"/>
                  </a:moveTo>
                  <a:cubicBezTo>
                    <a:pt x="100" y="45"/>
                    <a:pt x="50" y="89"/>
                    <a:pt x="0" y="135"/>
                  </a:cubicBezTo>
                  <a:cubicBezTo>
                    <a:pt x="50" y="89"/>
                    <a:pt x="100" y="45"/>
                    <a:pt x="152" y="1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80"/>
            <p:cNvSpPr/>
            <p:nvPr/>
          </p:nvSpPr>
          <p:spPr>
            <a:xfrm>
              <a:off x="765544" y="2455885"/>
              <a:ext cx="1039869" cy="846133"/>
            </a:xfrm>
            <a:custGeom>
              <a:avLst/>
              <a:gdLst/>
              <a:ahLst/>
              <a:cxnLst/>
              <a:rect l="l" t="t" r="r" b="b"/>
              <a:pathLst>
                <a:path w="5770" h="4695" extrusionOk="0">
                  <a:moveTo>
                    <a:pt x="5770" y="0"/>
                  </a:moveTo>
                  <a:lnTo>
                    <a:pt x="5770" y="0"/>
                  </a:lnTo>
                  <a:cubicBezTo>
                    <a:pt x="5017" y="102"/>
                    <a:pt x="4378" y="583"/>
                    <a:pt x="3796" y="1089"/>
                  </a:cubicBezTo>
                  <a:cubicBezTo>
                    <a:pt x="3744" y="1133"/>
                    <a:pt x="3694" y="1177"/>
                    <a:pt x="3644" y="1223"/>
                  </a:cubicBezTo>
                  <a:cubicBezTo>
                    <a:pt x="3600" y="1260"/>
                    <a:pt x="3555" y="1298"/>
                    <a:pt x="3511" y="1336"/>
                  </a:cubicBezTo>
                  <a:cubicBezTo>
                    <a:pt x="2765" y="1994"/>
                    <a:pt x="2012" y="2645"/>
                    <a:pt x="1215" y="3240"/>
                  </a:cubicBezTo>
                  <a:cubicBezTo>
                    <a:pt x="702" y="3626"/>
                    <a:pt x="159" y="4031"/>
                    <a:pt x="1" y="4694"/>
                  </a:cubicBezTo>
                  <a:cubicBezTo>
                    <a:pt x="810" y="4125"/>
                    <a:pt x="1595" y="3524"/>
                    <a:pt x="2372" y="2905"/>
                  </a:cubicBezTo>
                  <a:cubicBezTo>
                    <a:pt x="3479" y="2012"/>
                    <a:pt x="4549" y="1077"/>
                    <a:pt x="5612" y="140"/>
                  </a:cubicBezTo>
                  <a:cubicBezTo>
                    <a:pt x="5668" y="90"/>
                    <a:pt x="5718" y="46"/>
                    <a:pt x="5770" y="0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80"/>
            <p:cNvSpPr/>
            <p:nvPr/>
          </p:nvSpPr>
          <p:spPr>
            <a:xfrm>
              <a:off x="714181" y="2186998"/>
              <a:ext cx="1521057" cy="1385351"/>
            </a:xfrm>
            <a:custGeom>
              <a:avLst/>
              <a:gdLst/>
              <a:ahLst/>
              <a:cxnLst/>
              <a:rect l="l" t="t" r="r" b="b"/>
              <a:pathLst>
                <a:path w="8440" h="7687" extrusionOk="0">
                  <a:moveTo>
                    <a:pt x="8434" y="2530"/>
                  </a:moveTo>
                  <a:cubicBezTo>
                    <a:pt x="8435" y="2534"/>
                    <a:pt x="8437" y="2539"/>
                    <a:pt x="8440" y="2543"/>
                  </a:cubicBezTo>
                  <a:cubicBezTo>
                    <a:pt x="8438" y="2539"/>
                    <a:pt x="8436" y="2535"/>
                    <a:pt x="8434" y="2530"/>
                  </a:cubicBezTo>
                  <a:close/>
                  <a:moveTo>
                    <a:pt x="5118" y="0"/>
                  </a:moveTo>
                  <a:cubicBezTo>
                    <a:pt x="4283" y="0"/>
                    <a:pt x="3582" y="32"/>
                    <a:pt x="3346" y="114"/>
                  </a:cubicBezTo>
                  <a:lnTo>
                    <a:pt x="3340" y="114"/>
                  </a:lnTo>
                  <a:lnTo>
                    <a:pt x="3340" y="120"/>
                  </a:lnTo>
                  <a:lnTo>
                    <a:pt x="3328" y="120"/>
                  </a:lnTo>
                  <a:cubicBezTo>
                    <a:pt x="2701" y="392"/>
                    <a:pt x="96" y="3056"/>
                    <a:pt x="32" y="3352"/>
                  </a:cubicBezTo>
                  <a:cubicBezTo>
                    <a:pt x="6" y="3480"/>
                    <a:pt x="0" y="5118"/>
                    <a:pt x="26" y="6990"/>
                  </a:cubicBezTo>
                  <a:cubicBezTo>
                    <a:pt x="26" y="7193"/>
                    <a:pt x="32" y="7395"/>
                    <a:pt x="32" y="7603"/>
                  </a:cubicBezTo>
                  <a:cubicBezTo>
                    <a:pt x="64" y="7629"/>
                    <a:pt x="90" y="7661"/>
                    <a:pt x="120" y="7686"/>
                  </a:cubicBezTo>
                  <a:cubicBezTo>
                    <a:pt x="114" y="6624"/>
                    <a:pt x="134" y="5561"/>
                    <a:pt x="216" y="4504"/>
                  </a:cubicBezTo>
                  <a:cubicBezTo>
                    <a:pt x="242" y="4181"/>
                    <a:pt x="272" y="3859"/>
                    <a:pt x="304" y="3536"/>
                  </a:cubicBezTo>
                  <a:cubicBezTo>
                    <a:pt x="1241" y="2373"/>
                    <a:pt x="2233" y="1265"/>
                    <a:pt x="3468" y="424"/>
                  </a:cubicBezTo>
                  <a:cubicBezTo>
                    <a:pt x="3777" y="210"/>
                    <a:pt x="4257" y="196"/>
                    <a:pt x="4618" y="172"/>
                  </a:cubicBezTo>
                  <a:cubicBezTo>
                    <a:pt x="4910" y="146"/>
                    <a:pt x="5206" y="140"/>
                    <a:pt x="5497" y="140"/>
                  </a:cubicBezTo>
                  <a:cubicBezTo>
                    <a:pt x="5801" y="140"/>
                    <a:pt x="6105" y="146"/>
                    <a:pt x="6402" y="164"/>
                  </a:cubicBezTo>
                  <a:cubicBezTo>
                    <a:pt x="6440" y="172"/>
                    <a:pt x="6490" y="172"/>
                    <a:pt x="6542" y="172"/>
                  </a:cubicBezTo>
                  <a:lnTo>
                    <a:pt x="6680" y="172"/>
                  </a:lnTo>
                  <a:cubicBezTo>
                    <a:pt x="6870" y="172"/>
                    <a:pt x="7085" y="178"/>
                    <a:pt x="7205" y="248"/>
                  </a:cubicBezTo>
                  <a:cubicBezTo>
                    <a:pt x="7433" y="380"/>
                    <a:pt x="7635" y="923"/>
                    <a:pt x="7756" y="1151"/>
                  </a:cubicBezTo>
                  <a:cubicBezTo>
                    <a:pt x="8006" y="1596"/>
                    <a:pt x="8232" y="2061"/>
                    <a:pt x="8434" y="2530"/>
                  </a:cubicBezTo>
                  <a:lnTo>
                    <a:pt x="8434" y="2530"/>
                  </a:lnTo>
                  <a:cubicBezTo>
                    <a:pt x="8432" y="2522"/>
                    <a:pt x="8432" y="2515"/>
                    <a:pt x="8432" y="2511"/>
                  </a:cubicBezTo>
                  <a:cubicBezTo>
                    <a:pt x="8318" y="2088"/>
                    <a:pt x="7611" y="178"/>
                    <a:pt x="7231" y="82"/>
                  </a:cubicBezTo>
                  <a:cubicBezTo>
                    <a:pt x="7187" y="76"/>
                    <a:pt x="7155" y="58"/>
                    <a:pt x="7123" y="38"/>
                  </a:cubicBezTo>
                  <a:lnTo>
                    <a:pt x="7066" y="38"/>
                  </a:lnTo>
                  <a:cubicBezTo>
                    <a:pt x="7028" y="38"/>
                    <a:pt x="6997" y="38"/>
                    <a:pt x="6959" y="32"/>
                  </a:cubicBezTo>
                  <a:lnTo>
                    <a:pt x="6896" y="32"/>
                  </a:lnTo>
                  <a:cubicBezTo>
                    <a:pt x="6314" y="12"/>
                    <a:pt x="5687" y="0"/>
                    <a:pt x="5124" y="0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80"/>
            <p:cNvSpPr/>
            <p:nvPr/>
          </p:nvSpPr>
          <p:spPr>
            <a:xfrm>
              <a:off x="1066511" y="3212985"/>
              <a:ext cx="798014" cy="591842"/>
            </a:xfrm>
            <a:custGeom>
              <a:avLst/>
              <a:gdLst/>
              <a:ahLst/>
              <a:cxnLst/>
              <a:rect l="l" t="t" r="r" b="b"/>
              <a:pathLst>
                <a:path w="4428" h="3284" extrusionOk="0">
                  <a:moveTo>
                    <a:pt x="4415" y="0"/>
                  </a:moveTo>
                  <a:cubicBezTo>
                    <a:pt x="4365" y="6"/>
                    <a:pt x="4308" y="38"/>
                    <a:pt x="4264" y="96"/>
                  </a:cubicBezTo>
                  <a:lnTo>
                    <a:pt x="3213" y="1728"/>
                  </a:lnTo>
                  <a:lnTo>
                    <a:pt x="1195" y="1766"/>
                  </a:lnTo>
                  <a:lnTo>
                    <a:pt x="1012" y="1772"/>
                  </a:lnTo>
                  <a:lnTo>
                    <a:pt x="898" y="1582"/>
                  </a:lnTo>
                  <a:lnTo>
                    <a:pt x="133" y="164"/>
                  </a:lnTo>
                  <a:cubicBezTo>
                    <a:pt x="57" y="202"/>
                    <a:pt x="1" y="292"/>
                    <a:pt x="1" y="392"/>
                  </a:cubicBezTo>
                  <a:cubicBezTo>
                    <a:pt x="1" y="449"/>
                    <a:pt x="19" y="513"/>
                    <a:pt x="63" y="569"/>
                  </a:cubicBezTo>
                  <a:lnTo>
                    <a:pt x="936" y="2151"/>
                  </a:lnTo>
                  <a:lnTo>
                    <a:pt x="1025" y="3188"/>
                  </a:lnTo>
                  <a:cubicBezTo>
                    <a:pt x="1417" y="3252"/>
                    <a:pt x="1816" y="3284"/>
                    <a:pt x="2214" y="3284"/>
                  </a:cubicBezTo>
                  <a:cubicBezTo>
                    <a:pt x="2568" y="3284"/>
                    <a:pt x="2923" y="3258"/>
                    <a:pt x="3271" y="3214"/>
                  </a:cubicBezTo>
                  <a:lnTo>
                    <a:pt x="3271" y="1886"/>
                  </a:lnTo>
                  <a:lnTo>
                    <a:pt x="4352" y="254"/>
                  </a:lnTo>
                  <a:cubicBezTo>
                    <a:pt x="4403" y="190"/>
                    <a:pt x="4428" y="126"/>
                    <a:pt x="4428" y="70"/>
                  </a:cubicBezTo>
                  <a:cubicBezTo>
                    <a:pt x="4428" y="44"/>
                    <a:pt x="4421" y="20"/>
                    <a:pt x="4415" y="0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5" name="Google Shape;2705;p80"/>
          <p:cNvSpPr txBox="1">
            <a:spLocks noGrp="1"/>
          </p:cNvSpPr>
          <p:nvPr>
            <p:ph type="ctrTitle"/>
          </p:nvPr>
        </p:nvSpPr>
        <p:spPr>
          <a:xfrm flipH="1">
            <a:off x="4518280" y="1587576"/>
            <a:ext cx="3852000" cy="9820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Grazie</a:t>
            </a:r>
            <a:r>
              <a:rPr lang="en" sz="6000" dirty="0" smtClean="0">
                <a:solidFill>
                  <a:schemeClr val="lt1"/>
                </a:solidFill>
              </a:rPr>
              <a:t>!</a:t>
            </a:r>
            <a:endParaRPr sz="6000" dirty="0">
              <a:solidFill>
                <a:schemeClr val="lt1"/>
              </a:solidFill>
            </a:endParaRPr>
          </a:p>
        </p:txBody>
      </p:sp>
      <p:grpSp>
        <p:nvGrpSpPr>
          <p:cNvPr id="2706" name="Google Shape;2706;p80"/>
          <p:cNvGrpSpPr/>
          <p:nvPr/>
        </p:nvGrpSpPr>
        <p:grpSpPr>
          <a:xfrm>
            <a:off x="404558" y="2796339"/>
            <a:ext cx="1501890" cy="1942151"/>
            <a:chOff x="713100" y="2093825"/>
            <a:chExt cx="1940426" cy="2509563"/>
          </a:xfrm>
        </p:grpSpPr>
        <p:sp>
          <p:nvSpPr>
            <p:cNvPr id="2707" name="Google Shape;2707;p80"/>
            <p:cNvSpPr/>
            <p:nvPr/>
          </p:nvSpPr>
          <p:spPr>
            <a:xfrm>
              <a:off x="713100" y="2186818"/>
              <a:ext cx="1855906" cy="2416570"/>
            </a:xfrm>
            <a:custGeom>
              <a:avLst/>
              <a:gdLst/>
              <a:ahLst/>
              <a:cxnLst/>
              <a:rect l="l" t="t" r="r" b="b"/>
              <a:pathLst>
                <a:path w="10298" h="13409" extrusionOk="0">
                  <a:moveTo>
                    <a:pt x="3827" y="1108"/>
                  </a:moveTo>
                  <a:cubicBezTo>
                    <a:pt x="3829" y="1108"/>
                    <a:pt x="3831" y="1108"/>
                    <a:pt x="3834" y="1108"/>
                  </a:cubicBezTo>
                  <a:cubicBezTo>
                    <a:pt x="3991" y="1114"/>
                    <a:pt x="4149" y="1166"/>
                    <a:pt x="4289" y="1235"/>
                  </a:cubicBezTo>
                  <a:cubicBezTo>
                    <a:pt x="4447" y="1317"/>
                    <a:pt x="4593" y="1418"/>
                    <a:pt x="4700" y="1525"/>
                  </a:cubicBezTo>
                  <a:lnTo>
                    <a:pt x="4700" y="1531"/>
                  </a:lnTo>
                  <a:cubicBezTo>
                    <a:pt x="4820" y="1645"/>
                    <a:pt x="4884" y="1753"/>
                    <a:pt x="4878" y="1823"/>
                  </a:cubicBezTo>
                  <a:cubicBezTo>
                    <a:pt x="4859" y="1997"/>
                    <a:pt x="1254" y="5002"/>
                    <a:pt x="1081" y="5002"/>
                  </a:cubicBezTo>
                  <a:cubicBezTo>
                    <a:pt x="1078" y="5002"/>
                    <a:pt x="1076" y="5001"/>
                    <a:pt x="1075" y="4999"/>
                  </a:cubicBezTo>
                  <a:cubicBezTo>
                    <a:pt x="1031" y="4891"/>
                    <a:pt x="765" y="4220"/>
                    <a:pt x="899" y="3796"/>
                  </a:cubicBezTo>
                  <a:cubicBezTo>
                    <a:pt x="1031" y="3381"/>
                    <a:pt x="3278" y="1108"/>
                    <a:pt x="3827" y="1108"/>
                  </a:cubicBezTo>
                  <a:close/>
                  <a:moveTo>
                    <a:pt x="5121" y="1"/>
                  </a:moveTo>
                  <a:cubicBezTo>
                    <a:pt x="4265" y="1"/>
                    <a:pt x="3547" y="31"/>
                    <a:pt x="3334" y="121"/>
                  </a:cubicBezTo>
                  <a:cubicBezTo>
                    <a:pt x="2707" y="393"/>
                    <a:pt x="102" y="3057"/>
                    <a:pt x="38" y="3353"/>
                  </a:cubicBezTo>
                  <a:cubicBezTo>
                    <a:pt x="12" y="3493"/>
                    <a:pt x="0" y="5486"/>
                    <a:pt x="38" y="7604"/>
                  </a:cubicBezTo>
                  <a:cubicBezTo>
                    <a:pt x="64" y="9034"/>
                    <a:pt x="108" y="10514"/>
                    <a:pt x="184" y="11527"/>
                  </a:cubicBezTo>
                  <a:cubicBezTo>
                    <a:pt x="228" y="12120"/>
                    <a:pt x="278" y="12558"/>
                    <a:pt x="342" y="12709"/>
                  </a:cubicBezTo>
                  <a:cubicBezTo>
                    <a:pt x="348" y="12728"/>
                    <a:pt x="354" y="12741"/>
                    <a:pt x="368" y="12753"/>
                  </a:cubicBezTo>
                  <a:cubicBezTo>
                    <a:pt x="506" y="12937"/>
                    <a:pt x="1670" y="13083"/>
                    <a:pt x="3062" y="13191"/>
                  </a:cubicBezTo>
                  <a:cubicBezTo>
                    <a:pt x="3953" y="13259"/>
                    <a:pt x="4934" y="13311"/>
                    <a:pt x="5801" y="13348"/>
                  </a:cubicBezTo>
                  <a:cubicBezTo>
                    <a:pt x="6799" y="13385"/>
                    <a:pt x="7637" y="13408"/>
                    <a:pt x="7996" y="13408"/>
                  </a:cubicBezTo>
                  <a:cubicBezTo>
                    <a:pt x="8075" y="13408"/>
                    <a:pt x="8131" y="13407"/>
                    <a:pt x="8160" y="13405"/>
                  </a:cubicBezTo>
                  <a:cubicBezTo>
                    <a:pt x="8603" y="13373"/>
                    <a:pt x="9760" y="12873"/>
                    <a:pt x="10002" y="12690"/>
                  </a:cubicBezTo>
                  <a:cubicBezTo>
                    <a:pt x="10140" y="12589"/>
                    <a:pt x="10235" y="9130"/>
                    <a:pt x="10273" y="6263"/>
                  </a:cubicBezTo>
                  <a:cubicBezTo>
                    <a:pt x="10298" y="4290"/>
                    <a:pt x="10298" y="2602"/>
                    <a:pt x="10267" y="2494"/>
                  </a:cubicBezTo>
                  <a:cubicBezTo>
                    <a:pt x="10191" y="2222"/>
                    <a:pt x="9223" y="211"/>
                    <a:pt x="9015" y="153"/>
                  </a:cubicBezTo>
                  <a:cubicBezTo>
                    <a:pt x="8951" y="135"/>
                    <a:pt x="8432" y="103"/>
                    <a:pt x="7731" y="71"/>
                  </a:cubicBezTo>
                  <a:cubicBezTo>
                    <a:pt x="7547" y="59"/>
                    <a:pt x="7337" y="51"/>
                    <a:pt x="7129" y="39"/>
                  </a:cubicBezTo>
                  <a:cubicBezTo>
                    <a:pt x="6484" y="18"/>
                    <a:pt x="5763" y="1"/>
                    <a:pt x="5121" y="1"/>
                  </a:cubicBez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80"/>
            <p:cNvSpPr/>
            <p:nvPr/>
          </p:nvSpPr>
          <p:spPr>
            <a:xfrm>
              <a:off x="713100" y="2186818"/>
              <a:ext cx="1855906" cy="1618015"/>
            </a:xfrm>
            <a:custGeom>
              <a:avLst/>
              <a:gdLst/>
              <a:ahLst/>
              <a:cxnLst/>
              <a:rect l="l" t="t" r="r" b="b"/>
              <a:pathLst>
                <a:path w="10298" h="8978" extrusionOk="0">
                  <a:moveTo>
                    <a:pt x="3827" y="1108"/>
                  </a:moveTo>
                  <a:cubicBezTo>
                    <a:pt x="3829" y="1108"/>
                    <a:pt x="3831" y="1108"/>
                    <a:pt x="3834" y="1108"/>
                  </a:cubicBezTo>
                  <a:cubicBezTo>
                    <a:pt x="3991" y="1114"/>
                    <a:pt x="4149" y="1166"/>
                    <a:pt x="4289" y="1235"/>
                  </a:cubicBezTo>
                  <a:cubicBezTo>
                    <a:pt x="4447" y="1317"/>
                    <a:pt x="4593" y="1418"/>
                    <a:pt x="4700" y="1525"/>
                  </a:cubicBezTo>
                  <a:lnTo>
                    <a:pt x="4700" y="1531"/>
                  </a:lnTo>
                  <a:cubicBezTo>
                    <a:pt x="4820" y="1645"/>
                    <a:pt x="4884" y="1753"/>
                    <a:pt x="4878" y="1823"/>
                  </a:cubicBezTo>
                  <a:cubicBezTo>
                    <a:pt x="4859" y="1997"/>
                    <a:pt x="1254" y="5002"/>
                    <a:pt x="1081" y="5002"/>
                  </a:cubicBezTo>
                  <a:cubicBezTo>
                    <a:pt x="1078" y="5002"/>
                    <a:pt x="1076" y="5001"/>
                    <a:pt x="1075" y="4999"/>
                  </a:cubicBezTo>
                  <a:cubicBezTo>
                    <a:pt x="1031" y="4891"/>
                    <a:pt x="765" y="4220"/>
                    <a:pt x="899" y="3796"/>
                  </a:cubicBezTo>
                  <a:cubicBezTo>
                    <a:pt x="1031" y="3381"/>
                    <a:pt x="3278" y="1108"/>
                    <a:pt x="3827" y="1108"/>
                  </a:cubicBezTo>
                  <a:close/>
                  <a:moveTo>
                    <a:pt x="5121" y="1"/>
                  </a:moveTo>
                  <a:cubicBezTo>
                    <a:pt x="4265" y="1"/>
                    <a:pt x="3547" y="31"/>
                    <a:pt x="3334" y="121"/>
                  </a:cubicBezTo>
                  <a:cubicBezTo>
                    <a:pt x="2707" y="393"/>
                    <a:pt x="102" y="3057"/>
                    <a:pt x="38" y="3353"/>
                  </a:cubicBezTo>
                  <a:cubicBezTo>
                    <a:pt x="12" y="3493"/>
                    <a:pt x="0" y="5486"/>
                    <a:pt x="38" y="7604"/>
                  </a:cubicBezTo>
                  <a:cubicBezTo>
                    <a:pt x="482" y="8053"/>
                    <a:pt x="1069" y="8357"/>
                    <a:pt x="1670" y="8566"/>
                  </a:cubicBezTo>
                  <a:cubicBezTo>
                    <a:pt x="2474" y="8843"/>
                    <a:pt x="3322" y="8978"/>
                    <a:pt x="4171" y="8978"/>
                  </a:cubicBezTo>
                  <a:cubicBezTo>
                    <a:pt x="5589" y="8978"/>
                    <a:pt x="7012" y="8604"/>
                    <a:pt x="8242" y="7895"/>
                  </a:cubicBezTo>
                  <a:cubicBezTo>
                    <a:pt x="9001" y="7460"/>
                    <a:pt x="9684" y="6903"/>
                    <a:pt x="10273" y="6263"/>
                  </a:cubicBezTo>
                  <a:cubicBezTo>
                    <a:pt x="10298" y="4290"/>
                    <a:pt x="10298" y="2602"/>
                    <a:pt x="10267" y="2494"/>
                  </a:cubicBezTo>
                  <a:cubicBezTo>
                    <a:pt x="10191" y="2222"/>
                    <a:pt x="9223" y="211"/>
                    <a:pt x="9015" y="153"/>
                  </a:cubicBezTo>
                  <a:cubicBezTo>
                    <a:pt x="8951" y="135"/>
                    <a:pt x="8432" y="103"/>
                    <a:pt x="7731" y="71"/>
                  </a:cubicBezTo>
                  <a:cubicBezTo>
                    <a:pt x="7547" y="59"/>
                    <a:pt x="7337" y="51"/>
                    <a:pt x="7129" y="39"/>
                  </a:cubicBezTo>
                  <a:cubicBezTo>
                    <a:pt x="6484" y="18"/>
                    <a:pt x="5763" y="1"/>
                    <a:pt x="512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80"/>
            <p:cNvSpPr/>
            <p:nvPr/>
          </p:nvSpPr>
          <p:spPr>
            <a:xfrm>
              <a:off x="1199873" y="2636104"/>
              <a:ext cx="1368050" cy="1930156"/>
            </a:xfrm>
            <a:custGeom>
              <a:avLst/>
              <a:gdLst/>
              <a:ahLst/>
              <a:cxnLst/>
              <a:rect l="l" t="t" r="r" b="b"/>
              <a:pathLst>
                <a:path w="7591" h="10710" extrusionOk="0">
                  <a:moveTo>
                    <a:pt x="7566" y="1"/>
                  </a:moveTo>
                  <a:cubicBezTo>
                    <a:pt x="7573" y="32"/>
                    <a:pt x="7580" y="193"/>
                    <a:pt x="7584" y="454"/>
                  </a:cubicBezTo>
                  <a:lnTo>
                    <a:pt x="7584" y="454"/>
                  </a:lnTo>
                  <a:cubicBezTo>
                    <a:pt x="7581" y="193"/>
                    <a:pt x="7575" y="32"/>
                    <a:pt x="7566" y="1"/>
                  </a:cubicBezTo>
                  <a:close/>
                  <a:moveTo>
                    <a:pt x="7584" y="454"/>
                  </a:moveTo>
                  <a:lnTo>
                    <a:pt x="7584" y="454"/>
                  </a:lnTo>
                  <a:cubicBezTo>
                    <a:pt x="7588" y="714"/>
                    <a:pt x="7588" y="1075"/>
                    <a:pt x="7585" y="1505"/>
                  </a:cubicBezTo>
                  <a:lnTo>
                    <a:pt x="7585" y="1505"/>
                  </a:lnTo>
                  <a:cubicBezTo>
                    <a:pt x="7586" y="1421"/>
                    <a:pt x="7591" y="1337"/>
                    <a:pt x="7591" y="1259"/>
                  </a:cubicBezTo>
                  <a:cubicBezTo>
                    <a:pt x="7591" y="938"/>
                    <a:pt x="7588" y="664"/>
                    <a:pt x="7584" y="454"/>
                  </a:cubicBezTo>
                  <a:close/>
                  <a:moveTo>
                    <a:pt x="7585" y="1505"/>
                  </a:moveTo>
                  <a:cubicBezTo>
                    <a:pt x="7585" y="1516"/>
                    <a:pt x="7585" y="1527"/>
                    <a:pt x="7585" y="1537"/>
                  </a:cubicBezTo>
                  <a:cubicBezTo>
                    <a:pt x="7585" y="1526"/>
                    <a:pt x="7585" y="1516"/>
                    <a:pt x="7585" y="1505"/>
                  </a:cubicBezTo>
                  <a:close/>
                  <a:moveTo>
                    <a:pt x="0" y="10666"/>
                  </a:moveTo>
                  <a:lnTo>
                    <a:pt x="0" y="10666"/>
                  </a:lnTo>
                  <a:cubicBezTo>
                    <a:pt x="114" y="10678"/>
                    <a:pt x="234" y="10690"/>
                    <a:pt x="361" y="10698"/>
                  </a:cubicBezTo>
                  <a:cubicBezTo>
                    <a:pt x="431" y="10704"/>
                    <a:pt x="493" y="10710"/>
                    <a:pt x="563" y="10710"/>
                  </a:cubicBezTo>
                  <a:cubicBezTo>
                    <a:pt x="373" y="10698"/>
                    <a:pt x="184" y="10684"/>
                    <a:pt x="0" y="10666"/>
                  </a:cubicBez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80"/>
            <p:cNvSpPr/>
            <p:nvPr/>
          </p:nvSpPr>
          <p:spPr>
            <a:xfrm>
              <a:off x="774555" y="3315530"/>
              <a:ext cx="1790125" cy="1287131"/>
            </a:xfrm>
            <a:custGeom>
              <a:avLst/>
              <a:gdLst/>
              <a:ahLst/>
              <a:cxnLst/>
              <a:rect l="l" t="t" r="r" b="b"/>
              <a:pathLst>
                <a:path w="9933" h="7142" extrusionOk="0">
                  <a:moveTo>
                    <a:pt x="9932" y="0"/>
                  </a:moveTo>
                  <a:lnTo>
                    <a:pt x="9932" y="0"/>
                  </a:lnTo>
                  <a:cubicBezTo>
                    <a:pt x="9401" y="576"/>
                    <a:pt x="8794" y="1083"/>
                    <a:pt x="8129" y="1493"/>
                  </a:cubicBezTo>
                  <a:cubicBezTo>
                    <a:pt x="8073" y="4131"/>
                    <a:pt x="7927" y="6794"/>
                    <a:pt x="7604" y="6920"/>
                  </a:cubicBezTo>
                  <a:cubicBezTo>
                    <a:pt x="7497" y="6966"/>
                    <a:pt x="7180" y="6984"/>
                    <a:pt x="6744" y="6984"/>
                  </a:cubicBezTo>
                  <a:cubicBezTo>
                    <a:pt x="4923" y="6984"/>
                    <a:pt x="912" y="6654"/>
                    <a:pt x="1" y="6446"/>
                  </a:cubicBezTo>
                  <a:lnTo>
                    <a:pt x="1" y="6446"/>
                  </a:lnTo>
                  <a:cubicBezTo>
                    <a:pt x="7" y="6465"/>
                    <a:pt x="13" y="6478"/>
                    <a:pt x="27" y="6490"/>
                  </a:cubicBezTo>
                  <a:cubicBezTo>
                    <a:pt x="153" y="6662"/>
                    <a:pt x="1133" y="6794"/>
                    <a:pt x="2360" y="6896"/>
                  </a:cubicBezTo>
                  <a:cubicBezTo>
                    <a:pt x="2474" y="6908"/>
                    <a:pt x="2594" y="6920"/>
                    <a:pt x="2721" y="6928"/>
                  </a:cubicBezTo>
                  <a:cubicBezTo>
                    <a:pt x="2791" y="6934"/>
                    <a:pt x="2853" y="6940"/>
                    <a:pt x="2923" y="6940"/>
                  </a:cubicBezTo>
                  <a:cubicBezTo>
                    <a:pt x="4809" y="7079"/>
                    <a:pt x="7022" y="7142"/>
                    <a:pt x="7661" y="7142"/>
                  </a:cubicBezTo>
                  <a:lnTo>
                    <a:pt x="7819" y="7142"/>
                  </a:lnTo>
                  <a:cubicBezTo>
                    <a:pt x="8262" y="7110"/>
                    <a:pt x="9419" y="6610"/>
                    <a:pt x="9661" y="6427"/>
                  </a:cubicBezTo>
                  <a:cubicBezTo>
                    <a:pt x="9755" y="6358"/>
                    <a:pt x="9831" y="4663"/>
                    <a:pt x="9881" y="2677"/>
                  </a:cubicBezTo>
                  <a:cubicBezTo>
                    <a:pt x="9901" y="1804"/>
                    <a:pt x="9919" y="873"/>
                    <a:pt x="9932" y="0"/>
                  </a:cubicBezTo>
                  <a:close/>
                </a:path>
              </a:pathLst>
            </a:custGeom>
            <a:solidFill>
              <a:srgbClr val="4100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80"/>
            <p:cNvSpPr/>
            <p:nvPr/>
          </p:nvSpPr>
          <p:spPr>
            <a:xfrm>
              <a:off x="1997886" y="2193847"/>
              <a:ext cx="570036" cy="1390758"/>
            </a:xfrm>
            <a:custGeom>
              <a:avLst/>
              <a:gdLst/>
              <a:ahLst/>
              <a:cxnLst/>
              <a:rect l="l" t="t" r="r" b="b"/>
              <a:pathLst>
                <a:path w="3163" h="7717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20"/>
                    <a:pt x="64" y="38"/>
                    <a:pt x="108" y="44"/>
                  </a:cubicBezTo>
                  <a:cubicBezTo>
                    <a:pt x="488" y="140"/>
                    <a:pt x="1195" y="2050"/>
                    <a:pt x="1309" y="2473"/>
                  </a:cubicBezTo>
                  <a:cubicBezTo>
                    <a:pt x="1309" y="2479"/>
                    <a:pt x="1309" y="2493"/>
                    <a:pt x="1317" y="2505"/>
                  </a:cubicBezTo>
                  <a:cubicBezTo>
                    <a:pt x="1367" y="2878"/>
                    <a:pt x="1393" y="5288"/>
                    <a:pt x="1341" y="7717"/>
                  </a:cubicBezTo>
                  <a:cubicBezTo>
                    <a:pt x="2006" y="7307"/>
                    <a:pt x="2613" y="6800"/>
                    <a:pt x="3144" y="6224"/>
                  </a:cubicBezTo>
                  <a:cubicBezTo>
                    <a:pt x="3151" y="5402"/>
                    <a:pt x="3157" y="4624"/>
                    <a:pt x="3157" y="3991"/>
                  </a:cubicBezTo>
                  <a:cubicBezTo>
                    <a:pt x="3157" y="3897"/>
                    <a:pt x="3163" y="3801"/>
                    <a:pt x="3163" y="3713"/>
                  </a:cubicBezTo>
                  <a:cubicBezTo>
                    <a:pt x="3163" y="2992"/>
                    <a:pt x="3151" y="2511"/>
                    <a:pt x="3138" y="2455"/>
                  </a:cubicBezTo>
                  <a:cubicBezTo>
                    <a:pt x="3119" y="2391"/>
                    <a:pt x="3049" y="2221"/>
                    <a:pt x="2949" y="1999"/>
                  </a:cubicBezTo>
                  <a:cubicBezTo>
                    <a:pt x="2689" y="2138"/>
                    <a:pt x="2404" y="2271"/>
                    <a:pt x="2404" y="2271"/>
                  </a:cubicBezTo>
                  <a:cubicBezTo>
                    <a:pt x="2385" y="2277"/>
                    <a:pt x="2360" y="2277"/>
                    <a:pt x="2341" y="2277"/>
                  </a:cubicBezTo>
                  <a:cubicBezTo>
                    <a:pt x="2138" y="2271"/>
                    <a:pt x="1816" y="2043"/>
                    <a:pt x="1531" y="1734"/>
                  </a:cubicBezTo>
                  <a:cubicBezTo>
                    <a:pt x="1309" y="1492"/>
                    <a:pt x="1101" y="1202"/>
                    <a:pt x="987" y="923"/>
                  </a:cubicBezTo>
                  <a:cubicBezTo>
                    <a:pt x="873" y="665"/>
                    <a:pt x="841" y="411"/>
                    <a:pt x="937" y="222"/>
                  </a:cubicBezTo>
                  <a:cubicBezTo>
                    <a:pt x="937" y="222"/>
                    <a:pt x="981" y="152"/>
                    <a:pt x="1057" y="50"/>
                  </a:cubicBezTo>
                  <a:cubicBezTo>
                    <a:pt x="917" y="44"/>
                    <a:pt x="766" y="38"/>
                    <a:pt x="602" y="32"/>
                  </a:cubicBezTo>
                  <a:cubicBezTo>
                    <a:pt x="418" y="20"/>
                    <a:pt x="208" y="12"/>
                    <a:pt x="0" y="0"/>
                  </a:cubicBezTo>
                  <a:close/>
                </a:path>
              </a:pathLst>
            </a:custGeom>
            <a:solidFill>
              <a:srgbClr val="1B0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80"/>
            <p:cNvSpPr/>
            <p:nvPr/>
          </p:nvSpPr>
          <p:spPr>
            <a:xfrm>
              <a:off x="876199" y="2386320"/>
              <a:ext cx="527864" cy="481548"/>
            </a:xfrm>
            <a:custGeom>
              <a:avLst/>
              <a:gdLst/>
              <a:ahLst/>
              <a:cxnLst/>
              <a:rect l="l" t="t" r="r" b="b"/>
              <a:pathLst>
                <a:path w="2929" h="2672" extrusionOk="0">
                  <a:moveTo>
                    <a:pt x="0" y="2671"/>
                  </a:moveTo>
                  <a:lnTo>
                    <a:pt x="0" y="2671"/>
                  </a:lnTo>
                  <a:lnTo>
                    <a:pt x="0" y="2671"/>
                  </a:lnTo>
                  <a:close/>
                  <a:moveTo>
                    <a:pt x="6" y="2664"/>
                  </a:moveTo>
                  <a:lnTo>
                    <a:pt x="6" y="2664"/>
                  </a:lnTo>
                  <a:lnTo>
                    <a:pt x="6" y="2664"/>
                  </a:lnTo>
                  <a:close/>
                  <a:moveTo>
                    <a:pt x="12" y="2651"/>
                  </a:moveTo>
                  <a:lnTo>
                    <a:pt x="6" y="2658"/>
                  </a:lnTo>
                  <a:lnTo>
                    <a:pt x="12" y="2651"/>
                  </a:lnTo>
                  <a:close/>
                  <a:moveTo>
                    <a:pt x="12" y="2645"/>
                  </a:moveTo>
                  <a:lnTo>
                    <a:pt x="12" y="2651"/>
                  </a:lnTo>
                  <a:lnTo>
                    <a:pt x="12" y="2645"/>
                  </a:lnTo>
                  <a:close/>
                  <a:moveTo>
                    <a:pt x="2922" y="1"/>
                  </a:moveTo>
                  <a:lnTo>
                    <a:pt x="2929" y="1"/>
                  </a:lnTo>
                  <a:lnTo>
                    <a:pt x="2922" y="1"/>
                  </a:lnTo>
                  <a:close/>
                  <a:moveTo>
                    <a:pt x="2922" y="1"/>
                  </a:moveTo>
                  <a:cubicBezTo>
                    <a:pt x="2385" y="1"/>
                    <a:pt x="272" y="2126"/>
                    <a:pt x="12" y="2645"/>
                  </a:cubicBezTo>
                  <a:cubicBezTo>
                    <a:pt x="272" y="2126"/>
                    <a:pt x="2385" y="1"/>
                    <a:pt x="2922" y="1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80"/>
            <p:cNvSpPr/>
            <p:nvPr/>
          </p:nvSpPr>
          <p:spPr>
            <a:xfrm>
              <a:off x="791856" y="2360189"/>
              <a:ext cx="694207" cy="752419"/>
            </a:xfrm>
            <a:custGeom>
              <a:avLst/>
              <a:gdLst/>
              <a:ahLst/>
              <a:cxnLst/>
              <a:rect l="l" t="t" r="r" b="b"/>
              <a:pathLst>
                <a:path w="3852" h="4175" extrusionOk="0">
                  <a:moveTo>
                    <a:pt x="3195" y="0"/>
                  </a:moveTo>
                  <a:cubicBezTo>
                    <a:pt x="2719" y="0"/>
                    <a:pt x="259" y="2461"/>
                    <a:pt x="133" y="2740"/>
                  </a:cubicBezTo>
                  <a:cubicBezTo>
                    <a:pt x="0" y="3024"/>
                    <a:pt x="410" y="4175"/>
                    <a:pt x="410" y="4175"/>
                  </a:cubicBezTo>
                  <a:lnTo>
                    <a:pt x="638" y="4037"/>
                  </a:lnTo>
                  <a:cubicBezTo>
                    <a:pt x="608" y="3947"/>
                    <a:pt x="424" y="3499"/>
                    <a:pt x="424" y="3106"/>
                  </a:cubicBezTo>
                  <a:cubicBezTo>
                    <a:pt x="424" y="3012"/>
                    <a:pt x="436" y="2916"/>
                    <a:pt x="462" y="2834"/>
                  </a:cubicBezTo>
                  <a:cubicBezTo>
                    <a:pt x="462" y="2828"/>
                    <a:pt x="468" y="2822"/>
                    <a:pt x="468" y="2816"/>
                  </a:cubicBezTo>
                  <a:cubicBezTo>
                    <a:pt x="474" y="2816"/>
                    <a:pt x="474" y="2809"/>
                    <a:pt x="474" y="2809"/>
                  </a:cubicBezTo>
                  <a:lnTo>
                    <a:pt x="474" y="2803"/>
                  </a:lnTo>
                  <a:lnTo>
                    <a:pt x="480" y="2796"/>
                  </a:lnTo>
                  <a:lnTo>
                    <a:pt x="480" y="2790"/>
                  </a:lnTo>
                  <a:cubicBezTo>
                    <a:pt x="740" y="2271"/>
                    <a:pt x="2853" y="146"/>
                    <a:pt x="3390" y="146"/>
                  </a:cubicBezTo>
                  <a:lnTo>
                    <a:pt x="3397" y="146"/>
                  </a:lnTo>
                  <a:cubicBezTo>
                    <a:pt x="3554" y="152"/>
                    <a:pt x="3712" y="204"/>
                    <a:pt x="3852" y="273"/>
                  </a:cubicBezTo>
                  <a:cubicBezTo>
                    <a:pt x="3650" y="146"/>
                    <a:pt x="3409" y="26"/>
                    <a:pt x="3207" y="0"/>
                  </a:cubicBezTo>
                  <a:close/>
                </a:path>
              </a:pathLst>
            </a:custGeom>
            <a:solidFill>
              <a:srgbClr val="2507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80"/>
            <p:cNvSpPr/>
            <p:nvPr/>
          </p:nvSpPr>
          <p:spPr>
            <a:xfrm>
              <a:off x="990818" y="3191719"/>
              <a:ext cx="947236" cy="1121689"/>
            </a:xfrm>
            <a:custGeom>
              <a:avLst/>
              <a:gdLst/>
              <a:ahLst/>
              <a:cxnLst/>
              <a:rect l="l" t="t" r="r" b="b"/>
              <a:pathLst>
                <a:path w="5256" h="6224" extrusionOk="0">
                  <a:moveTo>
                    <a:pt x="4795" y="1"/>
                  </a:moveTo>
                  <a:cubicBezTo>
                    <a:pt x="4721" y="1"/>
                    <a:pt x="4643" y="32"/>
                    <a:pt x="4576" y="106"/>
                  </a:cubicBezTo>
                  <a:lnTo>
                    <a:pt x="3475" y="1808"/>
                  </a:lnTo>
                  <a:lnTo>
                    <a:pt x="1350" y="1846"/>
                  </a:lnTo>
                  <a:lnTo>
                    <a:pt x="491" y="264"/>
                  </a:lnTo>
                  <a:cubicBezTo>
                    <a:pt x="436" y="191"/>
                    <a:pt x="372" y="161"/>
                    <a:pt x="312" y="161"/>
                  </a:cubicBezTo>
                  <a:cubicBezTo>
                    <a:pt x="143" y="161"/>
                    <a:pt x="0" y="400"/>
                    <a:pt x="155" y="605"/>
                  </a:cubicBezTo>
                  <a:lnTo>
                    <a:pt x="1078" y="2243"/>
                  </a:lnTo>
                  <a:lnTo>
                    <a:pt x="1204" y="3774"/>
                  </a:lnTo>
                  <a:lnTo>
                    <a:pt x="155" y="5647"/>
                  </a:lnTo>
                  <a:cubicBezTo>
                    <a:pt x="0" y="5852"/>
                    <a:pt x="143" y="6092"/>
                    <a:pt x="312" y="6092"/>
                  </a:cubicBezTo>
                  <a:cubicBezTo>
                    <a:pt x="372" y="6092"/>
                    <a:pt x="436" y="6062"/>
                    <a:pt x="491" y="5989"/>
                  </a:cubicBezTo>
                  <a:lnTo>
                    <a:pt x="1420" y="4281"/>
                  </a:lnTo>
                  <a:lnTo>
                    <a:pt x="3495" y="4319"/>
                  </a:lnTo>
                  <a:lnTo>
                    <a:pt x="3495" y="4325"/>
                  </a:lnTo>
                  <a:lnTo>
                    <a:pt x="4652" y="6115"/>
                  </a:lnTo>
                  <a:cubicBezTo>
                    <a:pt x="4720" y="6192"/>
                    <a:pt x="4799" y="6223"/>
                    <a:pt x="4874" y="6223"/>
                  </a:cubicBezTo>
                  <a:cubicBezTo>
                    <a:pt x="5082" y="6223"/>
                    <a:pt x="5256" y="5975"/>
                    <a:pt x="5069" y="5761"/>
                  </a:cubicBezTo>
                  <a:lnTo>
                    <a:pt x="3855" y="3945"/>
                  </a:lnTo>
                  <a:lnTo>
                    <a:pt x="3855" y="2161"/>
                  </a:lnTo>
                  <a:lnTo>
                    <a:pt x="4987" y="460"/>
                  </a:lnTo>
                  <a:cubicBezTo>
                    <a:pt x="5179" y="250"/>
                    <a:pt x="5004" y="1"/>
                    <a:pt x="4795" y="1"/>
                  </a:cubicBez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80"/>
            <p:cNvSpPr/>
            <p:nvPr/>
          </p:nvSpPr>
          <p:spPr>
            <a:xfrm>
              <a:off x="1000010" y="3158379"/>
              <a:ext cx="926151" cy="1121689"/>
            </a:xfrm>
            <a:custGeom>
              <a:avLst/>
              <a:gdLst/>
              <a:ahLst/>
              <a:cxnLst/>
              <a:rect l="l" t="t" r="r" b="b"/>
              <a:pathLst>
                <a:path w="5139" h="6224" extrusionOk="0">
                  <a:moveTo>
                    <a:pt x="4707" y="1"/>
                  </a:moveTo>
                  <a:cubicBezTo>
                    <a:pt x="4633" y="1"/>
                    <a:pt x="4555" y="32"/>
                    <a:pt x="4487" y="107"/>
                  </a:cubicBezTo>
                  <a:lnTo>
                    <a:pt x="3412" y="1809"/>
                  </a:lnTo>
                  <a:lnTo>
                    <a:pt x="1540" y="1841"/>
                  </a:lnTo>
                  <a:lnTo>
                    <a:pt x="1331" y="1847"/>
                  </a:lnTo>
                  <a:lnTo>
                    <a:pt x="540" y="373"/>
                  </a:lnTo>
                  <a:lnTo>
                    <a:pt x="484" y="259"/>
                  </a:lnTo>
                  <a:cubicBezTo>
                    <a:pt x="430" y="186"/>
                    <a:pt x="368" y="156"/>
                    <a:pt x="310" y="156"/>
                  </a:cubicBezTo>
                  <a:cubicBezTo>
                    <a:pt x="145" y="156"/>
                    <a:pt x="5" y="396"/>
                    <a:pt x="154" y="601"/>
                  </a:cubicBezTo>
                  <a:lnTo>
                    <a:pt x="1059" y="2245"/>
                  </a:lnTo>
                  <a:lnTo>
                    <a:pt x="1185" y="3769"/>
                  </a:lnTo>
                  <a:lnTo>
                    <a:pt x="154" y="5648"/>
                  </a:lnTo>
                  <a:cubicBezTo>
                    <a:pt x="1" y="5849"/>
                    <a:pt x="139" y="6090"/>
                    <a:pt x="307" y="6090"/>
                  </a:cubicBezTo>
                  <a:cubicBezTo>
                    <a:pt x="340" y="6090"/>
                    <a:pt x="374" y="6081"/>
                    <a:pt x="408" y="6060"/>
                  </a:cubicBezTo>
                  <a:cubicBezTo>
                    <a:pt x="432" y="6046"/>
                    <a:pt x="458" y="6022"/>
                    <a:pt x="484" y="5990"/>
                  </a:cubicBezTo>
                  <a:lnTo>
                    <a:pt x="1394" y="4282"/>
                  </a:lnTo>
                  <a:lnTo>
                    <a:pt x="3424" y="4320"/>
                  </a:lnTo>
                  <a:lnTo>
                    <a:pt x="3544" y="4510"/>
                  </a:lnTo>
                  <a:lnTo>
                    <a:pt x="4563" y="6116"/>
                  </a:lnTo>
                  <a:cubicBezTo>
                    <a:pt x="4628" y="6192"/>
                    <a:pt x="4699" y="6223"/>
                    <a:pt x="4769" y="6223"/>
                  </a:cubicBezTo>
                  <a:cubicBezTo>
                    <a:pt x="4787" y="6223"/>
                    <a:pt x="4805" y="6221"/>
                    <a:pt x="4822" y="6218"/>
                  </a:cubicBezTo>
                  <a:cubicBezTo>
                    <a:pt x="5006" y="6192"/>
                    <a:pt x="5138" y="5958"/>
                    <a:pt x="4968" y="5762"/>
                  </a:cubicBezTo>
                  <a:lnTo>
                    <a:pt x="3779" y="3947"/>
                  </a:lnTo>
                  <a:lnTo>
                    <a:pt x="3779" y="2163"/>
                  </a:lnTo>
                  <a:lnTo>
                    <a:pt x="4892" y="461"/>
                  </a:lnTo>
                  <a:cubicBezTo>
                    <a:pt x="4968" y="373"/>
                    <a:pt x="4986" y="277"/>
                    <a:pt x="4962" y="195"/>
                  </a:cubicBezTo>
                  <a:cubicBezTo>
                    <a:pt x="4930" y="82"/>
                    <a:pt x="4825" y="1"/>
                    <a:pt x="4707" y="1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80"/>
            <p:cNvSpPr/>
            <p:nvPr/>
          </p:nvSpPr>
          <p:spPr>
            <a:xfrm>
              <a:off x="1056058" y="3212985"/>
              <a:ext cx="838383" cy="1042032"/>
            </a:xfrm>
            <a:custGeom>
              <a:avLst/>
              <a:gdLst/>
              <a:ahLst/>
              <a:cxnLst/>
              <a:rect l="l" t="t" r="r" b="b"/>
              <a:pathLst>
                <a:path w="4652" h="5782" extrusionOk="0">
                  <a:moveTo>
                    <a:pt x="4473" y="0"/>
                  </a:moveTo>
                  <a:cubicBezTo>
                    <a:pt x="4423" y="6"/>
                    <a:pt x="4366" y="38"/>
                    <a:pt x="4322" y="96"/>
                  </a:cubicBezTo>
                  <a:lnTo>
                    <a:pt x="3271" y="1728"/>
                  </a:lnTo>
                  <a:lnTo>
                    <a:pt x="1253" y="1766"/>
                  </a:lnTo>
                  <a:lnTo>
                    <a:pt x="1070" y="1772"/>
                  </a:lnTo>
                  <a:lnTo>
                    <a:pt x="956" y="1582"/>
                  </a:lnTo>
                  <a:lnTo>
                    <a:pt x="191" y="164"/>
                  </a:lnTo>
                  <a:cubicBezTo>
                    <a:pt x="71" y="222"/>
                    <a:pt x="1" y="412"/>
                    <a:pt x="121" y="569"/>
                  </a:cubicBezTo>
                  <a:lnTo>
                    <a:pt x="994" y="2151"/>
                  </a:lnTo>
                  <a:lnTo>
                    <a:pt x="1083" y="3188"/>
                  </a:lnTo>
                  <a:lnTo>
                    <a:pt x="1121" y="3612"/>
                  </a:lnTo>
                  <a:lnTo>
                    <a:pt x="121" y="5415"/>
                  </a:lnTo>
                  <a:cubicBezTo>
                    <a:pt x="65" y="5485"/>
                    <a:pt x="53" y="5561"/>
                    <a:pt x="59" y="5629"/>
                  </a:cubicBezTo>
                  <a:cubicBezTo>
                    <a:pt x="83" y="5611"/>
                    <a:pt x="115" y="5591"/>
                    <a:pt x="135" y="5561"/>
                  </a:cubicBezTo>
                  <a:lnTo>
                    <a:pt x="1020" y="3915"/>
                  </a:lnTo>
                  <a:lnTo>
                    <a:pt x="2987" y="3953"/>
                  </a:lnTo>
                  <a:lnTo>
                    <a:pt x="3171" y="3973"/>
                  </a:lnTo>
                  <a:lnTo>
                    <a:pt x="3291" y="4137"/>
                  </a:lnTo>
                  <a:lnTo>
                    <a:pt x="3291" y="4143"/>
                  </a:lnTo>
                  <a:lnTo>
                    <a:pt x="4341" y="5781"/>
                  </a:lnTo>
                  <a:cubicBezTo>
                    <a:pt x="4517" y="5751"/>
                    <a:pt x="4651" y="5529"/>
                    <a:pt x="4479" y="5339"/>
                  </a:cubicBezTo>
                  <a:lnTo>
                    <a:pt x="3329" y="3600"/>
                  </a:lnTo>
                  <a:lnTo>
                    <a:pt x="3329" y="1886"/>
                  </a:lnTo>
                  <a:lnTo>
                    <a:pt x="4410" y="254"/>
                  </a:lnTo>
                  <a:cubicBezTo>
                    <a:pt x="4486" y="164"/>
                    <a:pt x="4499" y="76"/>
                    <a:pt x="447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80"/>
            <p:cNvSpPr/>
            <p:nvPr/>
          </p:nvSpPr>
          <p:spPr>
            <a:xfrm>
              <a:off x="2149451" y="2093825"/>
              <a:ext cx="504075" cy="510563"/>
            </a:xfrm>
            <a:custGeom>
              <a:avLst/>
              <a:gdLst/>
              <a:ahLst/>
              <a:cxnLst/>
              <a:rect l="l" t="t" r="r" b="b"/>
              <a:pathLst>
                <a:path w="2797" h="2833" extrusionOk="0">
                  <a:moveTo>
                    <a:pt x="932" y="0"/>
                  </a:moveTo>
                  <a:cubicBezTo>
                    <a:pt x="850" y="0"/>
                    <a:pt x="783" y="16"/>
                    <a:pt x="734" y="36"/>
                  </a:cubicBezTo>
                  <a:cubicBezTo>
                    <a:pt x="538" y="112"/>
                    <a:pt x="96" y="777"/>
                    <a:pt x="96" y="777"/>
                  </a:cubicBezTo>
                  <a:cubicBezTo>
                    <a:pt x="0" y="966"/>
                    <a:pt x="32" y="1220"/>
                    <a:pt x="146" y="1478"/>
                  </a:cubicBezTo>
                  <a:cubicBezTo>
                    <a:pt x="260" y="1757"/>
                    <a:pt x="468" y="2047"/>
                    <a:pt x="690" y="2289"/>
                  </a:cubicBezTo>
                  <a:cubicBezTo>
                    <a:pt x="975" y="2598"/>
                    <a:pt x="1297" y="2826"/>
                    <a:pt x="1500" y="2832"/>
                  </a:cubicBezTo>
                  <a:cubicBezTo>
                    <a:pt x="1519" y="2832"/>
                    <a:pt x="1544" y="2832"/>
                    <a:pt x="1563" y="2826"/>
                  </a:cubicBezTo>
                  <a:cubicBezTo>
                    <a:pt x="1563" y="2826"/>
                    <a:pt x="2265" y="2485"/>
                    <a:pt x="2467" y="2345"/>
                  </a:cubicBezTo>
                  <a:cubicBezTo>
                    <a:pt x="2669" y="2207"/>
                    <a:pt x="2797" y="1600"/>
                    <a:pt x="2100" y="757"/>
                  </a:cubicBezTo>
                  <a:cubicBezTo>
                    <a:pt x="1930" y="549"/>
                    <a:pt x="1772" y="397"/>
                    <a:pt x="1620" y="283"/>
                  </a:cubicBezTo>
                  <a:cubicBezTo>
                    <a:pt x="1339" y="65"/>
                    <a:pt x="1103" y="0"/>
                    <a:pt x="932" y="0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80"/>
            <p:cNvSpPr/>
            <p:nvPr/>
          </p:nvSpPr>
          <p:spPr>
            <a:xfrm>
              <a:off x="2273622" y="2383077"/>
              <a:ext cx="286370" cy="221310"/>
            </a:xfrm>
            <a:custGeom>
              <a:avLst/>
              <a:gdLst/>
              <a:ahLst/>
              <a:cxnLst/>
              <a:rect l="l" t="t" r="r" b="b"/>
              <a:pathLst>
                <a:path w="1589" h="1228" extrusionOk="0">
                  <a:moveTo>
                    <a:pt x="855" y="1"/>
                  </a:moveTo>
                  <a:cubicBezTo>
                    <a:pt x="666" y="133"/>
                    <a:pt x="488" y="278"/>
                    <a:pt x="310" y="424"/>
                  </a:cubicBezTo>
                  <a:cubicBezTo>
                    <a:pt x="228" y="500"/>
                    <a:pt x="102" y="588"/>
                    <a:pt x="1" y="684"/>
                  </a:cubicBezTo>
                  <a:cubicBezTo>
                    <a:pt x="286" y="993"/>
                    <a:pt x="608" y="1221"/>
                    <a:pt x="811" y="1227"/>
                  </a:cubicBezTo>
                  <a:cubicBezTo>
                    <a:pt x="1069" y="956"/>
                    <a:pt x="1329" y="684"/>
                    <a:pt x="1589" y="412"/>
                  </a:cubicBezTo>
                  <a:cubicBezTo>
                    <a:pt x="1329" y="304"/>
                    <a:pt x="1083" y="165"/>
                    <a:pt x="855" y="1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80"/>
            <p:cNvSpPr/>
            <p:nvPr/>
          </p:nvSpPr>
          <p:spPr>
            <a:xfrm>
              <a:off x="2440325" y="2143746"/>
              <a:ext cx="1262" cy="180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80"/>
            <p:cNvSpPr/>
            <p:nvPr/>
          </p:nvSpPr>
          <p:spPr>
            <a:xfrm>
              <a:off x="2157380" y="2103737"/>
              <a:ext cx="284207" cy="256633"/>
            </a:xfrm>
            <a:custGeom>
              <a:avLst/>
              <a:gdLst/>
              <a:ahLst/>
              <a:cxnLst/>
              <a:rect l="l" t="t" r="r" b="b"/>
              <a:pathLst>
                <a:path w="1577" h="1424" extrusionOk="0">
                  <a:moveTo>
                    <a:pt x="1171" y="1"/>
                  </a:moveTo>
                  <a:cubicBezTo>
                    <a:pt x="779" y="354"/>
                    <a:pt x="386" y="696"/>
                    <a:pt x="0" y="1051"/>
                  </a:cubicBezTo>
                  <a:cubicBezTo>
                    <a:pt x="7" y="1171"/>
                    <a:pt x="44" y="1291"/>
                    <a:pt x="102" y="1423"/>
                  </a:cubicBezTo>
                  <a:cubicBezTo>
                    <a:pt x="494" y="1127"/>
                    <a:pt x="893" y="836"/>
                    <a:pt x="1285" y="538"/>
                  </a:cubicBezTo>
                  <a:cubicBezTo>
                    <a:pt x="1399" y="450"/>
                    <a:pt x="1500" y="348"/>
                    <a:pt x="1576" y="228"/>
                  </a:cubicBezTo>
                  <a:lnTo>
                    <a:pt x="1576" y="222"/>
                  </a:lnTo>
                  <a:lnTo>
                    <a:pt x="1570" y="222"/>
                  </a:lnTo>
                  <a:cubicBezTo>
                    <a:pt x="1424" y="108"/>
                    <a:pt x="1291" y="39"/>
                    <a:pt x="1171" y="1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80"/>
            <p:cNvSpPr/>
            <p:nvPr/>
          </p:nvSpPr>
          <p:spPr>
            <a:xfrm>
              <a:off x="2249833" y="2098150"/>
              <a:ext cx="371794" cy="410721"/>
            </a:xfrm>
            <a:custGeom>
              <a:avLst/>
              <a:gdLst/>
              <a:ahLst/>
              <a:cxnLst/>
              <a:rect l="l" t="t" r="r" b="b"/>
              <a:pathLst>
                <a:path w="2063" h="2279" extrusionOk="0">
                  <a:moveTo>
                    <a:pt x="498" y="0"/>
                  </a:moveTo>
                  <a:cubicBezTo>
                    <a:pt x="434" y="0"/>
                    <a:pt x="371" y="14"/>
                    <a:pt x="310" y="44"/>
                  </a:cubicBezTo>
                  <a:cubicBezTo>
                    <a:pt x="1" y="209"/>
                    <a:pt x="177" y="563"/>
                    <a:pt x="278" y="791"/>
                  </a:cubicBezTo>
                  <a:cubicBezTo>
                    <a:pt x="412" y="1075"/>
                    <a:pt x="576" y="1348"/>
                    <a:pt x="772" y="1594"/>
                  </a:cubicBezTo>
                  <a:cubicBezTo>
                    <a:pt x="924" y="1771"/>
                    <a:pt x="1209" y="2119"/>
                    <a:pt x="1493" y="2239"/>
                  </a:cubicBezTo>
                  <a:cubicBezTo>
                    <a:pt x="1552" y="2262"/>
                    <a:pt x="1609" y="2278"/>
                    <a:pt x="1667" y="2278"/>
                  </a:cubicBezTo>
                  <a:cubicBezTo>
                    <a:pt x="1688" y="2278"/>
                    <a:pt x="1710" y="2276"/>
                    <a:pt x="1733" y="2271"/>
                  </a:cubicBezTo>
                  <a:cubicBezTo>
                    <a:pt x="1847" y="2251"/>
                    <a:pt x="1930" y="2169"/>
                    <a:pt x="1986" y="2069"/>
                  </a:cubicBezTo>
                  <a:cubicBezTo>
                    <a:pt x="2062" y="1923"/>
                    <a:pt x="2056" y="1752"/>
                    <a:pt x="2018" y="1594"/>
                  </a:cubicBezTo>
                  <a:cubicBezTo>
                    <a:pt x="1904" y="1188"/>
                    <a:pt x="1671" y="829"/>
                    <a:pt x="1373" y="537"/>
                  </a:cubicBezTo>
                  <a:cubicBezTo>
                    <a:pt x="1178" y="342"/>
                    <a:pt x="823" y="0"/>
                    <a:pt x="49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80"/>
            <p:cNvSpPr/>
            <p:nvPr/>
          </p:nvSpPr>
          <p:spPr>
            <a:xfrm>
              <a:off x="1422264" y="2651963"/>
              <a:ext cx="27574" cy="24330"/>
            </a:xfrm>
            <a:custGeom>
              <a:avLst/>
              <a:gdLst/>
              <a:ahLst/>
              <a:cxnLst/>
              <a:rect l="l" t="t" r="r" b="b"/>
              <a:pathLst>
                <a:path w="153" h="135" extrusionOk="0">
                  <a:moveTo>
                    <a:pt x="152" y="1"/>
                  </a:moveTo>
                  <a:cubicBezTo>
                    <a:pt x="100" y="45"/>
                    <a:pt x="50" y="89"/>
                    <a:pt x="0" y="135"/>
                  </a:cubicBezTo>
                  <a:cubicBezTo>
                    <a:pt x="50" y="89"/>
                    <a:pt x="100" y="45"/>
                    <a:pt x="152" y="1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80"/>
            <p:cNvSpPr/>
            <p:nvPr/>
          </p:nvSpPr>
          <p:spPr>
            <a:xfrm>
              <a:off x="765544" y="2455885"/>
              <a:ext cx="1039869" cy="846133"/>
            </a:xfrm>
            <a:custGeom>
              <a:avLst/>
              <a:gdLst/>
              <a:ahLst/>
              <a:cxnLst/>
              <a:rect l="l" t="t" r="r" b="b"/>
              <a:pathLst>
                <a:path w="5770" h="4695" extrusionOk="0">
                  <a:moveTo>
                    <a:pt x="5770" y="0"/>
                  </a:moveTo>
                  <a:lnTo>
                    <a:pt x="5770" y="0"/>
                  </a:lnTo>
                  <a:cubicBezTo>
                    <a:pt x="5017" y="102"/>
                    <a:pt x="4378" y="583"/>
                    <a:pt x="3796" y="1089"/>
                  </a:cubicBezTo>
                  <a:cubicBezTo>
                    <a:pt x="3744" y="1133"/>
                    <a:pt x="3694" y="1177"/>
                    <a:pt x="3644" y="1223"/>
                  </a:cubicBezTo>
                  <a:cubicBezTo>
                    <a:pt x="3600" y="1260"/>
                    <a:pt x="3555" y="1298"/>
                    <a:pt x="3511" y="1336"/>
                  </a:cubicBezTo>
                  <a:cubicBezTo>
                    <a:pt x="2765" y="1994"/>
                    <a:pt x="2012" y="2645"/>
                    <a:pt x="1215" y="3240"/>
                  </a:cubicBezTo>
                  <a:cubicBezTo>
                    <a:pt x="702" y="3626"/>
                    <a:pt x="159" y="4031"/>
                    <a:pt x="1" y="4694"/>
                  </a:cubicBezTo>
                  <a:cubicBezTo>
                    <a:pt x="810" y="4125"/>
                    <a:pt x="1595" y="3524"/>
                    <a:pt x="2372" y="2905"/>
                  </a:cubicBezTo>
                  <a:cubicBezTo>
                    <a:pt x="3479" y="2012"/>
                    <a:pt x="4549" y="1077"/>
                    <a:pt x="5612" y="140"/>
                  </a:cubicBezTo>
                  <a:cubicBezTo>
                    <a:pt x="5668" y="90"/>
                    <a:pt x="5718" y="46"/>
                    <a:pt x="5770" y="0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80"/>
            <p:cNvSpPr/>
            <p:nvPr/>
          </p:nvSpPr>
          <p:spPr>
            <a:xfrm>
              <a:off x="714181" y="2186998"/>
              <a:ext cx="1521057" cy="1385351"/>
            </a:xfrm>
            <a:custGeom>
              <a:avLst/>
              <a:gdLst/>
              <a:ahLst/>
              <a:cxnLst/>
              <a:rect l="l" t="t" r="r" b="b"/>
              <a:pathLst>
                <a:path w="8440" h="7687" extrusionOk="0">
                  <a:moveTo>
                    <a:pt x="8434" y="2530"/>
                  </a:moveTo>
                  <a:cubicBezTo>
                    <a:pt x="8435" y="2534"/>
                    <a:pt x="8437" y="2539"/>
                    <a:pt x="8440" y="2543"/>
                  </a:cubicBezTo>
                  <a:cubicBezTo>
                    <a:pt x="8438" y="2539"/>
                    <a:pt x="8436" y="2535"/>
                    <a:pt x="8434" y="2530"/>
                  </a:cubicBezTo>
                  <a:close/>
                  <a:moveTo>
                    <a:pt x="5118" y="0"/>
                  </a:moveTo>
                  <a:cubicBezTo>
                    <a:pt x="4283" y="0"/>
                    <a:pt x="3582" y="32"/>
                    <a:pt x="3346" y="114"/>
                  </a:cubicBezTo>
                  <a:lnTo>
                    <a:pt x="3340" y="114"/>
                  </a:lnTo>
                  <a:lnTo>
                    <a:pt x="3340" y="120"/>
                  </a:lnTo>
                  <a:lnTo>
                    <a:pt x="3328" y="120"/>
                  </a:lnTo>
                  <a:cubicBezTo>
                    <a:pt x="2701" y="392"/>
                    <a:pt x="96" y="3056"/>
                    <a:pt x="32" y="3352"/>
                  </a:cubicBezTo>
                  <a:cubicBezTo>
                    <a:pt x="6" y="3480"/>
                    <a:pt x="0" y="5118"/>
                    <a:pt x="26" y="6990"/>
                  </a:cubicBezTo>
                  <a:cubicBezTo>
                    <a:pt x="26" y="7193"/>
                    <a:pt x="32" y="7395"/>
                    <a:pt x="32" y="7603"/>
                  </a:cubicBezTo>
                  <a:cubicBezTo>
                    <a:pt x="64" y="7629"/>
                    <a:pt x="90" y="7661"/>
                    <a:pt x="120" y="7686"/>
                  </a:cubicBezTo>
                  <a:cubicBezTo>
                    <a:pt x="114" y="6624"/>
                    <a:pt x="134" y="5561"/>
                    <a:pt x="216" y="4504"/>
                  </a:cubicBezTo>
                  <a:cubicBezTo>
                    <a:pt x="242" y="4181"/>
                    <a:pt x="272" y="3859"/>
                    <a:pt x="304" y="3536"/>
                  </a:cubicBezTo>
                  <a:cubicBezTo>
                    <a:pt x="1241" y="2373"/>
                    <a:pt x="2233" y="1265"/>
                    <a:pt x="3468" y="424"/>
                  </a:cubicBezTo>
                  <a:cubicBezTo>
                    <a:pt x="3777" y="210"/>
                    <a:pt x="4257" y="196"/>
                    <a:pt x="4618" y="172"/>
                  </a:cubicBezTo>
                  <a:cubicBezTo>
                    <a:pt x="4910" y="146"/>
                    <a:pt x="5206" y="140"/>
                    <a:pt x="5497" y="140"/>
                  </a:cubicBezTo>
                  <a:cubicBezTo>
                    <a:pt x="5801" y="140"/>
                    <a:pt x="6105" y="146"/>
                    <a:pt x="6402" y="164"/>
                  </a:cubicBezTo>
                  <a:cubicBezTo>
                    <a:pt x="6440" y="172"/>
                    <a:pt x="6490" y="172"/>
                    <a:pt x="6542" y="172"/>
                  </a:cubicBezTo>
                  <a:lnTo>
                    <a:pt x="6680" y="172"/>
                  </a:lnTo>
                  <a:cubicBezTo>
                    <a:pt x="6870" y="172"/>
                    <a:pt x="7085" y="178"/>
                    <a:pt x="7205" y="248"/>
                  </a:cubicBezTo>
                  <a:cubicBezTo>
                    <a:pt x="7433" y="380"/>
                    <a:pt x="7635" y="923"/>
                    <a:pt x="7756" y="1151"/>
                  </a:cubicBezTo>
                  <a:cubicBezTo>
                    <a:pt x="8006" y="1596"/>
                    <a:pt x="8232" y="2061"/>
                    <a:pt x="8434" y="2530"/>
                  </a:cubicBezTo>
                  <a:lnTo>
                    <a:pt x="8434" y="2530"/>
                  </a:lnTo>
                  <a:cubicBezTo>
                    <a:pt x="8432" y="2522"/>
                    <a:pt x="8432" y="2515"/>
                    <a:pt x="8432" y="2511"/>
                  </a:cubicBezTo>
                  <a:cubicBezTo>
                    <a:pt x="8318" y="2088"/>
                    <a:pt x="7611" y="178"/>
                    <a:pt x="7231" y="82"/>
                  </a:cubicBezTo>
                  <a:cubicBezTo>
                    <a:pt x="7187" y="76"/>
                    <a:pt x="7155" y="58"/>
                    <a:pt x="7123" y="38"/>
                  </a:cubicBezTo>
                  <a:lnTo>
                    <a:pt x="7066" y="38"/>
                  </a:lnTo>
                  <a:cubicBezTo>
                    <a:pt x="7028" y="38"/>
                    <a:pt x="6997" y="38"/>
                    <a:pt x="6959" y="32"/>
                  </a:cubicBezTo>
                  <a:lnTo>
                    <a:pt x="6896" y="32"/>
                  </a:lnTo>
                  <a:cubicBezTo>
                    <a:pt x="6314" y="12"/>
                    <a:pt x="5687" y="0"/>
                    <a:pt x="5124" y="0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80"/>
            <p:cNvSpPr/>
            <p:nvPr/>
          </p:nvSpPr>
          <p:spPr>
            <a:xfrm>
              <a:off x="1066511" y="3212985"/>
              <a:ext cx="798014" cy="591842"/>
            </a:xfrm>
            <a:custGeom>
              <a:avLst/>
              <a:gdLst/>
              <a:ahLst/>
              <a:cxnLst/>
              <a:rect l="l" t="t" r="r" b="b"/>
              <a:pathLst>
                <a:path w="4428" h="3284" extrusionOk="0">
                  <a:moveTo>
                    <a:pt x="4415" y="0"/>
                  </a:moveTo>
                  <a:cubicBezTo>
                    <a:pt x="4365" y="6"/>
                    <a:pt x="4308" y="38"/>
                    <a:pt x="4264" y="96"/>
                  </a:cubicBezTo>
                  <a:lnTo>
                    <a:pt x="3213" y="1728"/>
                  </a:lnTo>
                  <a:lnTo>
                    <a:pt x="1195" y="1766"/>
                  </a:lnTo>
                  <a:lnTo>
                    <a:pt x="1012" y="1772"/>
                  </a:lnTo>
                  <a:lnTo>
                    <a:pt x="898" y="1582"/>
                  </a:lnTo>
                  <a:lnTo>
                    <a:pt x="133" y="164"/>
                  </a:lnTo>
                  <a:cubicBezTo>
                    <a:pt x="57" y="202"/>
                    <a:pt x="1" y="292"/>
                    <a:pt x="1" y="392"/>
                  </a:cubicBezTo>
                  <a:cubicBezTo>
                    <a:pt x="1" y="449"/>
                    <a:pt x="19" y="513"/>
                    <a:pt x="63" y="569"/>
                  </a:cubicBezTo>
                  <a:lnTo>
                    <a:pt x="936" y="2151"/>
                  </a:lnTo>
                  <a:lnTo>
                    <a:pt x="1025" y="3188"/>
                  </a:lnTo>
                  <a:cubicBezTo>
                    <a:pt x="1417" y="3252"/>
                    <a:pt x="1816" y="3284"/>
                    <a:pt x="2214" y="3284"/>
                  </a:cubicBezTo>
                  <a:cubicBezTo>
                    <a:pt x="2568" y="3284"/>
                    <a:pt x="2923" y="3258"/>
                    <a:pt x="3271" y="3214"/>
                  </a:cubicBezTo>
                  <a:lnTo>
                    <a:pt x="3271" y="1886"/>
                  </a:lnTo>
                  <a:lnTo>
                    <a:pt x="4352" y="254"/>
                  </a:lnTo>
                  <a:cubicBezTo>
                    <a:pt x="4403" y="190"/>
                    <a:pt x="4428" y="126"/>
                    <a:pt x="4428" y="70"/>
                  </a:cubicBezTo>
                  <a:cubicBezTo>
                    <a:pt x="4428" y="44"/>
                    <a:pt x="4421" y="20"/>
                    <a:pt x="4415" y="0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6" name="Google Shape;2726;p80"/>
          <p:cNvSpPr/>
          <p:nvPr/>
        </p:nvSpPr>
        <p:spPr>
          <a:xfrm>
            <a:off x="1588475" y="610175"/>
            <a:ext cx="225300" cy="2253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7" name="Google Shape;2727;p80"/>
          <p:cNvSpPr/>
          <p:nvPr/>
        </p:nvSpPr>
        <p:spPr>
          <a:xfrm>
            <a:off x="1016672" y="1015777"/>
            <a:ext cx="571800" cy="5718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8" name="Google Shape;2728;p80"/>
          <p:cNvSpPr/>
          <p:nvPr/>
        </p:nvSpPr>
        <p:spPr>
          <a:xfrm>
            <a:off x="713100" y="540000"/>
            <a:ext cx="424500" cy="424500"/>
          </a:xfrm>
          <a:prstGeom prst="ellipse">
            <a:avLst/>
          </a:prstGeom>
          <a:gradFill>
            <a:gsLst>
              <a:gs pos="0">
                <a:schemeClr val="accent4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ttangolo 2"/>
          <p:cNvSpPr/>
          <p:nvPr/>
        </p:nvSpPr>
        <p:spPr>
          <a:xfrm>
            <a:off x="4732187" y="3731359"/>
            <a:ext cx="3590855" cy="640407"/>
          </a:xfrm>
          <a:prstGeom prst="rect">
            <a:avLst/>
          </a:prstGeom>
          <a:solidFill>
            <a:srgbClr val="3B2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Google Shape;643;p42"/>
          <p:cNvSpPr txBox="1">
            <a:spLocks noGrp="1"/>
          </p:cNvSpPr>
          <p:nvPr>
            <p:ph type="subTitle" idx="1"/>
          </p:nvPr>
        </p:nvSpPr>
        <p:spPr>
          <a:xfrm>
            <a:off x="3844484" y="4572000"/>
            <a:ext cx="5299515" cy="564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 dirty="0" smtClean="0">
                <a:latin typeface="Audiowide" panose="020B0604020202020204" charset="0"/>
              </a:rPr>
              <a:t>Tommaso Tamagni – </a:t>
            </a:r>
            <a:r>
              <a:rPr lang="it-IT" sz="1100" dirty="0" err="1" smtClean="0">
                <a:latin typeface="Audiowide" panose="020B0604020202020204" charset="0"/>
              </a:rPr>
              <a:t>Artificial</a:t>
            </a:r>
            <a:r>
              <a:rPr lang="it-IT" sz="1100" dirty="0" smtClean="0">
                <a:latin typeface="Audiowide" panose="020B0604020202020204" charset="0"/>
              </a:rPr>
              <a:t> Intelligence &amp; Machine Learning </a:t>
            </a:r>
            <a:r>
              <a:rPr lang="it-IT" sz="1100" dirty="0" err="1" smtClean="0">
                <a:latin typeface="Audiowide" panose="020B0604020202020204" charset="0"/>
              </a:rPr>
              <a:t>Specialist</a:t>
            </a:r>
            <a:r>
              <a:rPr lang="it-IT" sz="1100" dirty="0" smtClean="0">
                <a:latin typeface="Audiowide" panose="020B0604020202020204" charset="0"/>
              </a:rPr>
              <a:t> 2022-24</a:t>
            </a:r>
            <a:endParaRPr sz="1100" dirty="0">
              <a:latin typeface="Audiowid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47"/>
          <p:cNvSpPr/>
          <p:nvPr/>
        </p:nvSpPr>
        <p:spPr>
          <a:xfrm>
            <a:off x="812651" y="1193216"/>
            <a:ext cx="1251900" cy="12519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7"/>
          <p:cNvSpPr txBox="1">
            <a:spLocks noGrp="1"/>
          </p:cNvSpPr>
          <p:nvPr>
            <p:ph type="title"/>
          </p:nvPr>
        </p:nvSpPr>
        <p:spPr>
          <a:xfrm>
            <a:off x="712326" y="2381541"/>
            <a:ext cx="4018800" cy="7236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Introduzione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10" name="Google Shape;1010;p47"/>
          <p:cNvSpPr txBox="1">
            <a:spLocks noGrp="1"/>
          </p:cNvSpPr>
          <p:nvPr>
            <p:ph type="title" idx="2"/>
          </p:nvPr>
        </p:nvSpPr>
        <p:spPr>
          <a:xfrm>
            <a:off x="907901" y="1459316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11" name="Google Shape;1011;p47"/>
          <p:cNvGrpSpPr/>
          <p:nvPr/>
        </p:nvGrpSpPr>
        <p:grpSpPr>
          <a:xfrm>
            <a:off x="4847650" y="2464137"/>
            <a:ext cx="3891710" cy="2065929"/>
            <a:chOff x="4860500" y="2464137"/>
            <a:chExt cx="3891710" cy="2065929"/>
          </a:xfrm>
        </p:grpSpPr>
        <p:sp>
          <p:nvSpPr>
            <p:cNvPr id="1012" name="Google Shape;1012;p47"/>
            <p:cNvSpPr/>
            <p:nvPr/>
          </p:nvSpPr>
          <p:spPr>
            <a:xfrm>
              <a:off x="7226683" y="3840075"/>
              <a:ext cx="369091" cy="416315"/>
            </a:xfrm>
            <a:custGeom>
              <a:avLst/>
              <a:gdLst/>
              <a:ahLst/>
              <a:cxnLst/>
              <a:rect l="l" t="t" r="r" b="b"/>
              <a:pathLst>
                <a:path w="2290" h="2583" extrusionOk="0">
                  <a:moveTo>
                    <a:pt x="1315" y="0"/>
                  </a:moveTo>
                  <a:cubicBezTo>
                    <a:pt x="1299" y="0"/>
                    <a:pt x="1283" y="1"/>
                    <a:pt x="1266" y="2"/>
                  </a:cubicBezTo>
                  <a:cubicBezTo>
                    <a:pt x="507" y="72"/>
                    <a:pt x="146" y="1730"/>
                    <a:pt x="0" y="2583"/>
                  </a:cubicBezTo>
                  <a:lnTo>
                    <a:pt x="2253" y="2583"/>
                  </a:lnTo>
                  <a:cubicBezTo>
                    <a:pt x="2253" y="2583"/>
                    <a:pt x="2290" y="0"/>
                    <a:pt x="1315" y="0"/>
                  </a:cubicBez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6910784" y="3808646"/>
              <a:ext cx="461766" cy="721419"/>
            </a:xfrm>
            <a:custGeom>
              <a:avLst/>
              <a:gdLst/>
              <a:ahLst/>
              <a:cxnLst/>
              <a:rect l="l" t="t" r="r" b="b"/>
              <a:pathLst>
                <a:path w="2865" h="4476" extrusionOk="0">
                  <a:moveTo>
                    <a:pt x="2667" y="0"/>
                  </a:moveTo>
                  <a:cubicBezTo>
                    <a:pt x="2166" y="0"/>
                    <a:pt x="1700" y="22"/>
                    <a:pt x="1303" y="89"/>
                  </a:cubicBezTo>
                  <a:cubicBezTo>
                    <a:pt x="1303" y="89"/>
                    <a:pt x="474" y="710"/>
                    <a:pt x="304" y="1811"/>
                  </a:cubicBezTo>
                  <a:cubicBezTo>
                    <a:pt x="0" y="3803"/>
                    <a:pt x="784" y="4340"/>
                    <a:pt x="784" y="4340"/>
                  </a:cubicBezTo>
                  <a:cubicBezTo>
                    <a:pt x="1213" y="4435"/>
                    <a:pt x="1672" y="4476"/>
                    <a:pt x="2157" y="4476"/>
                  </a:cubicBezTo>
                  <a:cubicBezTo>
                    <a:pt x="2222" y="4476"/>
                    <a:pt x="2287" y="4475"/>
                    <a:pt x="2353" y="4474"/>
                  </a:cubicBezTo>
                  <a:lnTo>
                    <a:pt x="2865" y="1"/>
                  </a:lnTo>
                  <a:cubicBezTo>
                    <a:pt x="2798" y="1"/>
                    <a:pt x="2732" y="0"/>
                    <a:pt x="2667" y="0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7142550" y="3808808"/>
              <a:ext cx="377633" cy="721097"/>
            </a:xfrm>
            <a:custGeom>
              <a:avLst/>
              <a:gdLst/>
              <a:ahLst/>
              <a:cxnLst/>
              <a:rect l="l" t="t" r="r" b="b"/>
              <a:pathLst>
                <a:path w="2343" h="4474" extrusionOk="0">
                  <a:moveTo>
                    <a:pt x="1443" y="0"/>
                  </a:moveTo>
                  <a:cubicBezTo>
                    <a:pt x="1437" y="0"/>
                    <a:pt x="1432" y="0"/>
                    <a:pt x="1427" y="0"/>
                  </a:cubicBezTo>
                  <a:cubicBezTo>
                    <a:pt x="858" y="26"/>
                    <a:pt x="276" y="1045"/>
                    <a:pt x="137" y="2278"/>
                  </a:cubicBezTo>
                  <a:cubicBezTo>
                    <a:pt x="0" y="3502"/>
                    <a:pt x="337" y="4473"/>
                    <a:pt x="894" y="4473"/>
                  </a:cubicBezTo>
                  <a:cubicBezTo>
                    <a:pt x="901" y="4473"/>
                    <a:pt x="908" y="4473"/>
                    <a:pt x="915" y="4473"/>
                  </a:cubicBezTo>
                  <a:cubicBezTo>
                    <a:pt x="1491" y="4453"/>
                    <a:pt x="2066" y="3428"/>
                    <a:pt x="2206" y="2196"/>
                  </a:cubicBezTo>
                  <a:cubicBezTo>
                    <a:pt x="2343" y="973"/>
                    <a:pt x="2003" y="0"/>
                    <a:pt x="1443" y="0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7214434" y="3936135"/>
              <a:ext cx="227418" cy="477400"/>
            </a:xfrm>
            <a:custGeom>
              <a:avLst/>
              <a:gdLst/>
              <a:ahLst/>
              <a:cxnLst/>
              <a:rect l="l" t="t" r="r" b="b"/>
              <a:pathLst>
                <a:path w="1411" h="2962" extrusionOk="0">
                  <a:moveTo>
                    <a:pt x="893" y="1"/>
                  </a:moveTo>
                  <a:cubicBezTo>
                    <a:pt x="886" y="1"/>
                    <a:pt x="880" y="1"/>
                    <a:pt x="873" y="1"/>
                  </a:cubicBezTo>
                  <a:cubicBezTo>
                    <a:pt x="855" y="1"/>
                    <a:pt x="829" y="7"/>
                    <a:pt x="805" y="13"/>
                  </a:cubicBezTo>
                  <a:cubicBezTo>
                    <a:pt x="494" y="115"/>
                    <a:pt x="178" y="760"/>
                    <a:pt x="90" y="1519"/>
                  </a:cubicBezTo>
                  <a:cubicBezTo>
                    <a:pt x="0" y="2259"/>
                    <a:pt x="152" y="2860"/>
                    <a:pt x="438" y="2949"/>
                  </a:cubicBezTo>
                  <a:cubicBezTo>
                    <a:pt x="463" y="2956"/>
                    <a:pt x="494" y="2962"/>
                    <a:pt x="526" y="2962"/>
                  </a:cubicBezTo>
                  <a:cubicBezTo>
                    <a:pt x="861" y="2936"/>
                    <a:pt x="1222" y="2259"/>
                    <a:pt x="1317" y="1437"/>
                  </a:cubicBezTo>
                  <a:cubicBezTo>
                    <a:pt x="1410" y="636"/>
                    <a:pt x="1222" y="1"/>
                    <a:pt x="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5107256" y="3761584"/>
              <a:ext cx="630194" cy="720613"/>
            </a:xfrm>
            <a:custGeom>
              <a:avLst/>
              <a:gdLst/>
              <a:ahLst/>
              <a:cxnLst/>
              <a:rect l="l" t="t" r="r" b="b"/>
              <a:pathLst>
                <a:path w="3910" h="4471" extrusionOk="0">
                  <a:moveTo>
                    <a:pt x="2541" y="1"/>
                  </a:moveTo>
                  <a:cubicBezTo>
                    <a:pt x="1976" y="1"/>
                    <a:pt x="1451" y="24"/>
                    <a:pt x="1005" y="97"/>
                  </a:cubicBezTo>
                  <a:cubicBezTo>
                    <a:pt x="1005" y="97"/>
                    <a:pt x="152" y="717"/>
                    <a:pt x="94" y="1818"/>
                  </a:cubicBezTo>
                  <a:cubicBezTo>
                    <a:pt x="0" y="3805"/>
                    <a:pt x="955" y="4342"/>
                    <a:pt x="955" y="4342"/>
                  </a:cubicBezTo>
                  <a:cubicBezTo>
                    <a:pt x="1446" y="4430"/>
                    <a:pt x="1970" y="4470"/>
                    <a:pt x="2516" y="4470"/>
                  </a:cubicBezTo>
                  <a:cubicBezTo>
                    <a:pt x="2590" y="4470"/>
                    <a:pt x="2664" y="4470"/>
                    <a:pt x="2739" y="4468"/>
                  </a:cubicBezTo>
                  <a:cubicBezTo>
                    <a:pt x="3378" y="4442"/>
                    <a:pt x="3903" y="3425"/>
                    <a:pt x="3903" y="2191"/>
                  </a:cubicBezTo>
                  <a:cubicBezTo>
                    <a:pt x="3909" y="970"/>
                    <a:pt x="3406" y="2"/>
                    <a:pt x="2769" y="2"/>
                  </a:cubicBezTo>
                  <a:cubicBezTo>
                    <a:pt x="2763" y="2"/>
                    <a:pt x="2757" y="2"/>
                    <a:pt x="2751" y="2"/>
                  </a:cubicBezTo>
                  <a:cubicBezTo>
                    <a:pt x="2681" y="1"/>
                    <a:pt x="2611" y="1"/>
                    <a:pt x="2541" y="1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8324755" y="3625231"/>
              <a:ext cx="265778" cy="397780"/>
            </a:xfrm>
            <a:custGeom>
              <a:avLst/>
              <a:gdLst/>
              <a:ahLst/>
              <a:cxnLst/>
              <a:rect l="l" t="t" r="r" b="b"/>
              <a:pathLst>
                <a:path w="1649" h="2468" extrusionOk="0">
                  <a:moveTo>
                    <a:pt x="1018" y="0"/>
                  </a:moveTo>
                  <a:cubicBezTo>
                    <a:pt x="1014" y="0"/>
                    <a:pt x="1010" y="1"/>
                    <a:pt x="1006" y="1"/>
                  </a:cubicBezTo>
                  <a:cubicBezTo>
                    <a:pt x="494" y="33"/>
                    <a:pt x="127" y="1753"/>
                    <a:pt x="1" y="2468"/>
                  </a:cubicBezTo>
                  <a:lnTo>
                    <a:pt x="1475" y="2404"/>
                  </a:lnTo>
                  <a:cubicBezTo>
                    <a:pt x="1475" y="2404"/>
                    <a:pt x="1649" y="0"/>
                    <a:pt x="1018" y="0"/>
                  </a:cubicBez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8030131" y="3629260"/>
              <a:ext cx="389560" cy="608919"/>
            </a:xfrm>
            <a:custGeom>
              <a:avLst/>
              <a:gdLst/>
              <a:ahLst/>
              <a:cxnLst/>
              <a:rect l="l" t="t" r="r" b="b"/>
              <a:pathLst>
                <a:path w="2417" h="3778" extrusionOk="0">
                  <a:moveTo>
                    <a:pt x="2208" y="0"/>
                  </a:moveTo>
                  <a:cubicBezTo>
                    <a:pt x="1802" y="0"/>
                    <a:pt x="1425" y="18"/>
                    <a:pt x="1095" y="77"/>
                  </a:cubicBezTo>
                  <a:cubicBezTo>
                    <a:pt x="1095" y="77"/>
                    <a:pt x="399" y="595"/>
                    <a:pt x="253" y="1532"/>
                  </a:cubicBezTo>
                  <a:cubicBezTo>
                    <a:pt x="1" y="3214"/>
                    <a:pt x="664" y="3663"/>
                    <a:pt x="664" y="3663"/>
                  </a:cubicBezTo>
                  <a:cubicBezTo>
                    <a:pt x="1042" y="3746"/>
                    <a:pt x="1447" y="3778"/>
                    <a:pt x="1873" y="3778"/>
                  </a:cubicBezTo>
                  <a:cubicBezTo>
                    <a:pt x="1911" y="3778"/>
                    <a:pt x="1948" y="3778"/>
                    <a:pt x="1986" y="3777"/>
                  </a:cubicBezTo>
                  <a:lnTo>
                    <a:pt x="2416" y="2"/>
                  </a:lnTo>
                  <a:cubicBezTo>
                    <a:pt x="2346" y="1"/>
                    <a:pt x="2277" y="0"/>
                    <a:pt x="2208" y="0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8225150" y="3629421"/>
              <a:ext cx="319771" cy="608758"/>
            </a:xfrm>
            <a:custGeom>
              <a:avLst/>
              <a:gdLst/>
              <a:ahLst/>
              <a:cxnLst/>
              <a:rect l="l" t="t" r="r" b="b"/>
              <a:pathLst>
                <a:path w="1984" h="3777" extrusionOk="0">
                  <a:moveTo>
                    <a:pt x="1223" y="0"/>
                  </a:moveTo>
                  <a:cubicBezTo>
                    <a:pt x="1217" y="0"/>
                    <a:pt x="1212" y="0"/>
                    <a:pt x="1206" y="1"/>
                  </a:cubicBezTo>
                  <a:cubicBezTo>
                    <a:pt x="726" y="19"/>
                    <a:pt x="239" y="880"/>
                    <a:pt x="119" y="1922"/>
                  </a:cubicBezTo>
                  <a:cubicBezTo>
                    <a:pt x="1" y="2955"/>
                    <a:pt x="288" y="3776"/>
                    <a:pt x="760" y="3776"/>
                  </a:cubicBezTo>
                  <a:cubicBezTo>
                    <a:pt x="765" y="3776"/>
                    <a:pt x="771" y="3776"/>
                    <a:pt x="776" y="3776"/>
                  </a:cubicBezTo>
                  <a:cubicBezTo>
                    <a:pt x="1258" y="3758"/>
                    <a:pt x="1745" y="2897"/>
                    <a:pt x="1865" y="1854"/>
                  </a:cubicBezTo>
                  <a:cubicBezTo>
                    <a:pt x="1983" y="822"/>
                    <a:pt x="1700" y="0"/>
                    <a:pt x="1223" y="0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8286074" y="3736279"/>
              <a:ext cx="192604" cy="403421"/>
            </a:xfrm>
            <a:custGeom>
              <a:avLst/>
              <a:gdLst/>
              <a:ahLst/>
              <a:cxnLst/>
              <a:rect l="l" t="t" r="r" b="b"/>
              <a:pathLst>
                <a:path w="1195" h="2503" extrusionOk="0">
                  <a:moveTo>
                    <a:pt x="754" y="1"/>
                  </a:moveTo>
                  <a:cubicBezTo>
                    <a:pt x="750" y="1"/>
                    <a:pt x="745" y="1"/>
                    <a:pt x="740" y="1"/>
                  </a:cubicBezTo>
                  <a:cubicBezTo>
                    <a:pt x="722" y="1"/>
                    <a:pt x="702" y="7"/>
                    <a:pt x="684" y="15"/>
                  </a:cubicBezTo>
                  <a:cubicBezTo>
                    <a:pt x="418" y="103"/>
                    <a:pt x="153" y="646"/>
                    <a:pt x="77" y="1285"/>
                  </a:cubicBezTo>
                  <a:cubicBezTo>
                    <a:pt x="1" y="1912"/>
                    <a:pt x="133" y="2418"/>
                    <a:pt x="367" y="2494"/>
                  </a:cubicBezTo>
                  <a:cubicBezTo>
                    <a:pt x="385" y="2498"/>
                    <a:pt x="403" y="2502"/>
                    <a:pt x="421" y="2502"/>
                  </a:cubicBezTo>
                  <a:cubicBezTo>
                    <a:pt x="428" y="2502"/>
                    <a:pt x="435" y="2502"/>
                    <a:pt x="442" y="2500"/>
                  </a:cubicBezTo>
                  <a:cubicBezTo>
                    <a:pt x="734" y="2482"/>
                    <a:pt x="1032" y="1912"/>
                    <a:pt x="1114" y="1222"/>
                  </a:cubicBezTo>
                  <a:cubicBezTo>
                    <a:pt x="1194" y="538"/>
                    <a:pt x="1037" y="1"/>
                    <a:pt x="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4860500" y="2464137"/>
              <a:ext cx="3307311" cy="1967141"/>
            </a:xfrm>
            <a:custGeom>
              <a:avLst/>
              <a:gdLst/>
              <a:ahLst/>
              <a:cxnLst/>
              <a:rect l="l" t="t" r="r" b="b"/>
              <a:pathLst>
                <a:path w="20520" h="12205" extrusionOk="0">
                  <a:moveTo>
                    <a:pt x="15026" y="1"/>
                  </a:moveTo>
                  <a:cubicBezTo>
                    <a:pt x="12996" y="1"/>
                    <a:pt x="10944" y="165"/>
                    <a:pt x="8944" y="557"/>
                  </a:cubicBezTo>
                  <a:cubicBezTo>
                    <a:pt x="8021" y="1480"/>
                    <a:pt x="7166" y="2625"/>
                    <a:pt x="6427" y="3967"/>
                  </a:cubicBezTo>
                  <a:cubicBezTo>
                    <a:pt x="4662" y="4618"/>
                    <a:pt x="2872" y="5547"/>
                    <a:pt x="1056" y="6667"/>
                  </a:cubicBezTo>
                  <a:cubicBezTo>
                    <a:pt x="1026" y="6679"/>
                    <a:pt x="988" y="6705"/>
                    <a:pt x="956" y="6723"/>
                  </a:cubicBezTo>
                  <a:cubicBezTo>
                    <a:pt x="582" y="7053"/>
                    <a:pt x="311" y="7762"/>
                    <a:pt x="159" y="8469"/>
                  </a:cubicBezTo>
                  <a:cubicBezTo>
                    <a:pt x="51" y="8976"/>
                    <a:pt x="1" y="9488"/>
                    <a:pt x="31" y="9855"/>
                  </a:cubicBezTo>
                  <a:cubicBezTo>
                    <a:pt x="183" y="10545"/>
                    <a:pt x="532" y="10994"/>
                    <a:pt x="1026" y="11158"/>
                  </a:cubicBezTo>
                  <a:cubicBezTo>
                    <a:pt x="4223" y="11844"/>
                    <a:pt x="7625" y="12204"/>
                    <a:pt x="11247" y="12204"/>
                  </a:cubicBezTo>
                  <a:cubicBezTo>
                    <a:pt x="11401" y="12204"/>
                    <a:pt x="11555" y="12204"/>
                    <a:pt x="11709" y="12202"/>
                  </a:cubicBezTo>
                  <a:cubicBezTo>
                    <a:pt x="11507" y="11893"/>
                    <a:pt x="11393" y="11500"/>
                    <a:pt x="11431" y="10982"/>
                  </a:cubicBezTo>
                  <a:cubicBezTo>
                    <a:pt x="11569" y="9704"/>
                    <a:pt x="11867" y="8515"/>
                    <a:pt x="12336" y="7414"/>
                  </a:cubicBezTo>
                  <a:cubicBezTo>
                    <a:pt x="13720" y="6206"/>
                    <a:pt x="15055" y="5193"/>
                    <a:pt x="16251" y="4668"/>
                  </a:cubicBezTo>
                  <a:cubicBezTo>
                    <a:pt x="16807" y="3182"/>
                    <a:pt x="17421" y="1771"/>
                    <a:pt x="18097" y="437"/>
                  </a:cubicBezTo>
                  <a:cubicBezTo>
                    <a:pt x="18656" y="376"/>
                    <a:pt x="19210" y="343"/>
                    <a:pt x="19750" y="343"/>
                  </a:cubicBezTo>
                  <a:cubicBezTo>
                    <a:pt x="20010" y="343"/>
                    <a:pt x="20267" y="351"/>
                    <a:pt x="20520" y="367"/>
                  </a:cubicBezTo>
                  <a:cubicBezTo>
                    <a:pt x="18744" y="139"/>
                    <a:pt x="16894" y="1"/>
                    <a:pt x="1502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3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6696584" y="2519258"/>
              <a:ext cx="2055626" cy="1911697"/>
            </a:xfrm>
            <a:custGeom>
              <a:avLst/>
              <a:gdLst/>
              <a:ahLst/>
              <a:cxnLst/>
              <a:rect l="l" t="t" r="r" b="b"/>
              <a:pathLst>
                <a:path w="12754" h="11861" extrusionOk="0">
                  <a:moveTo>
                    <a:pt x="8358" y="1"/>
                  </a:moveTo>
                  <a:cubicBezTo>
                    <a:pt x="7818" y="1"/>
                    <a:pt x="7264" y="34"/>
                    <a:pt x="6705" y="95"/>
                  </a:cubicBezTo>
                  <a:cubicBezTo>
                    <a:pt x="6029" y="1429"/>
                    <a:pt x="5415" y="2840"/>
                    <a:pt x="4859" y="4326"/>
                  </a:cubicBezTo>
                  <a:cubicBezTo>
                    <a:pt x="3663" y="4851"/>
                    <a:pt x="2328" y="5864"/>
                    <a:pt x="944" y="7072"/>
                  </a:cubicBezTo>
                  <a:cubicBezTo>
                    <a:pt x="475" y="8173"/>
                    <a:pt x="177" y="9362"/>
                    <a:pt x="39" y="10640"/>
                  </a:cubicBezTo>
                  <a:cubicBezTo>
                    <a:pt x="1" y="11158"/>
                    <a:pt x="115" y="11551"/>
                    <a:pt x="317" y="11860"/>
                  </a:cubicBezTo>
                  <a:lnTo>
                    <a:pt x="3221" y="11285"/>
                  </a:lnTo>
                  <a:cubicBezTo>
                    <a:pt x="3221" y="11285"/>
                    <a:pt x="3245" y="11082"/>
                    <a:pt x="3289" y="10778"/>
                  </a:cubicBezTo>
                  <a:cubicBezTo>
                    <a:pt x="3435" y="9925"/>
                    <a:pt x="3796" y="8267"/>
                    <a:pt x="4555" y="8197"/>
                  </a:cubicBezTo>
                  <a:cubicBezTo>
                    <a:pt x="4572" y="8196"/>
                    <a:pt x="4588" y="8195"/>
                    <a:pt x="4604" y="8195"/>
                  </a:cubicBezTo>
                  <a:cubicBezTo>
                    <a:pt x="5579" y="8195"/>
                    <a:pt x="5542" y="10778"/>
                    <a:pt x="5542" y="10778"/>
                  </a:cubicBezTo>
                  <a:lnTo>
                    <a:pt x="10045" y="9633"/>
                  </a:lnTo>
                  <a:cubicBezTo>
                    <a:pt x="10045" y="9633"/>
                    <a:pt x="10065" y="9513"/>
                    <a:pt x="10103" y="9330"/>
                  </a:cubicBezTo>
                  <a:cubicBezTo>
                    <a:pt x="10229" y="8615"/>
                    <a:pt x="10596" y="6895"/>
                    <a:pt x="11108" y="6863"/>
                  </a:cubicBezTo>
                  <a:cubicBezTo>
                    <a:pt x="11112" y="6863"/>
                    <a:pt x="11116" y="6862"/>
                    <a:pt x="11120" y="6862"/>
                  </a:cubicBezTo>
                  <a:cubicBezTo>
                    <a:pt x="11751" y="6862"/>
                    <a:pt x="11577" y="9266"/>
                    <a:pt x="11577" y="9266"/>
                  </a:cubicBezTo>
                  <a:lnTo>
                    <a:pt x="12316" y="9014"/>
                  </a:lnTo>
                  <a:cubicBezTo>
                    <a:pt x="12753" y="7128"/>
                    <a:pt x="12639" y="5326"/>
                    <a:pt x="12094" y="3581"/>
                  </a:cubicBezTo>
                  <a:cubicBezTo>
                    <a:pt x="11533" y="2163"/>
                    <a:pt x="10488" y="1006"/>
                    <a:pt x="9128" y="25"/>
                  </a:cubicBezTo>
                  <a:cubicBezTo>
                    <a:pt x="8875" y="9"/>
                    <a:pt x="8618" y="1"/>
                    <a:pt x="835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4000">
                  <a:schemeClr val="accent5"/>
                </a:gs>
                <a:gs pos="6700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8029164" y="3227616"/>
              <a:ext cx="39810" cy="748497"/>
            </a:xfrm>
            <a:custGeom>
              <a:avLst/>
              <a:gdLst/>
              <a:ahLst/>
              <a:cxnLst/>
              <a:rect l="l" t="t" r="r" b="b"/>
              <a:pathLst>
                <a:path w="247" h="4644" extrusionOk="0">
                  <a:moveTo>
                    <a:pt x="1" y="1"/>
                  </a:moveTo>
                  <a:lnTo>
                    <a:pt x="1" y="1"/>
                  </a:lnTo>
                  <a:cubicBezTo>
                    <a:pt x="89" y="1349"/>
                    <a:pt x="152" y="2715"/>
                    <a:pt x="45" y="4062"/>
                  </a:cubicBezTo>
                  <a:lnTo>
                    <a:pt x="39" y="4643"/>
                  </a:lnTo>
                  <a:lnTo>
                    <a:pt x="115" y="4068"/>
                  </a:lnTo>
                  <a:cubicBezTo>
                    <a:pt x="183" y="2721"/>
                    <a:pt x="247" y="1335"/>
                    <a:pt x="1" y="1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7608019" y="3265330"/>
              <a:ext cx="54316" cy="803780"/>
            </a:xfrm>
            <a:custGeom>
              <a:avLst/>
              <a:gdLst/>
              <a:ahLst/>
              <a:cxnLst/>
              <a:rect l="l" t="t" r="r" b="b"/>
              <a:pathLst>
                <a:path w="337" h="4987" extrusionOk="0">
                  <a:moveTo>
                    <a:pt x="1" y="1"/>
                  </a:moveTo>
                  <a:lnTo>
                    <a:pt x="1" y="1"/>
                  </a:lnTo>
                  <a:cubicBezTo>
                    <a:pt x="177" y="1443"/>
                    <a:pt x="299" y="2905"/>
                    <a:pt x="247" y="4359"/>
                  </a:cubicBezTo>
                  <a:lnTo>
                    <a:pt x="261" y="4986"/>
                  </a:lnTo>
                  <a:lnTo>
                    <a:pt x="317" y="4359"/>
                  </a:lnTo>
                  <a:cubicBezTo>
                    <a:pt x="336" y="2911"/>
                    <a:pt x="329" y="1425"/>
                    <a:pt x="1" y="1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8226923" y="3159439"/>
              <a:ext cx="174391" cy="750592"/>
            </a:xfrm>
            <a:custGeom>
              <a:avLst/>
              <a:gdLst/>
              <a:ahLst/>
              <a:cxnLst/>
              <a:rect l="l" t="t" r="r" b="b"/>
              <a:pathLst>
                <a:path w="1082" h="4657" extrusionOk="0">
                  <a:moveTo>
                    <a:pt x="861" y="0"/>
                  </a:moveTo>
                  <a:cubicBezTo>
                    <a:pt x="861" y="322"/>
                    <a:pt x="885" y="967"/>
                    <a:pt x="917" y="1285"/>
                  </a:cubicBezTo>
                  <a:lnTo>
                    <a:pt x="1012" y="2547"/>
                  </a:lnTo>
                  <a:lnTo>
                    <a:pt x="1012" y="2547"/>
                  </a:lnTo>
                  <a:cubicBezTo>
                    <a:pt x="350" y="3028"/>
                    <a:pt x="70" y="3871"/>
                    <a:pt x="0" y="4656"/>
                  </a:cubicBezTo>
                  <a:cubicBezTo>
                    <a:pt x="178" y="3897"/>
                    <a:pt x="406" y="3049"/>
                    <a:pt x="1081" y="2581"/>
                  </a:cubicBezTo>
                  <a:cubicBezTo>
                    <a:pt x="1025" y="1848"/>
                    <a:pt x="967" y="721"/>
                    <a:pt x="861" y="0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5941005" y="2525544"/>
              <a:ext cx="1801775" cy="659206"/>
            </a:xfrm>
            <a:custGeom>
              <a:avLst/>
              <a:gdLst/>
              <a:ahLst/>
              <a:cxnLst/>
              <a:rect l="l" t="t" r="r" b="b"/>
              <a:pathLst>
                <a:path w="11179" h="4090" extrusionOk="0">
                  <a:moveTo>
                    <a:pt x="8197" y="0"/>
                  </a:moveTo>
                  <a:cubicBezTo>
                    <a:pt x="6176" y="0"/>
                    <a:pt x="4223" y="68"/>
                    <a:pt x="2330" y="302"/>
                  </a:cubicBezTo>
                  <a:cubicBezTo>
                    <a:pt x="2310" y="322"/>
                    <a:pt x="2284" y="346"/>
                    <a:pt x="2260" y="372"/>
                  </a:cubicBezTo>
                  <a:cubicBezTo>
                    <a:pt x="1411" y="1245"/>
                    <a:pt x="704" y="2257"/>
                    <a:pt x="83" y="3458"/>
                  </a:cubicBezTo>
                  <a:cubicBezTo>
                    <a:pt x="59" y="3516"/>
                    <a:pt x="27" y="3572"/>
                    <a:pt x="1" y="3623"/>
                  </a:cubicBezTo>
                  <a:cubicBezTo>
                    <a:pt x="1439" y="3945"/>
                    <a:pt x="3604" y="4089"/>
                    <a:pt x="6378" y="4089"/>
                  </a:cubicBezTo>
                  <a:cubicBezTo>
                    <a:pt x="7316" y="4089"/>
                    <a:pt x="8323" y="4073"/>
                    <a:pt x="9395" y="4041"/>
                  </a:cubicBezTo>
                  <a:cubicBezTo>
                    <a:pt x="9623" y="3428"/>
                    <a:pt x="9863" y="2833"/>
                    <a:pt x="10116" y="2257"/>
                  </a:cubicBezTo>
                  <a:cubicBezTo>
                    <a:pt x="10414" y="1554"/>
                    <a:pt x="10736" y="885"/>
                    <a:pt x="11071" y="246"/>
                  </a:cubicBezTo>
                  <a:cubicBezTo>
                    <a:pt x="11109" y="176"/>
                    <a:pt x="11141" y="106"/>
                    <a:pt x="11179" y="36"/>
                  </a:cubicBezTo>
                  <a:cubicBezTo>
                    <a:pt x="10168" y="16"/>
                    <a:pt x="9175" y="0"/>
                    <a:pt x="8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7556927" y="2548592"/>
              <a:ext cx="995256" cy="671133"/>
            </a:xfrm>
            <a:custGeom>
              <a:avLst/>
              <a:gdLst/>
              <a:ahLst/>
              <a:cxnLst/>
              <a:rect l="l" t="t" r="r" b="b"/>
              <a:pathLst>
                <a:path w="6175" h="4164" extrusionOk="0">
                  <a:moveTo>
                    <a:pt x="2995" y="1"/>
                  </a:moveTo>
                  <a:cubicBezTo>
                    <a:pt x="2873" y="1"/>
                    <a:pt x="2752" y="3"/>
                    <a:pt x="2633" y="7"/>
                  </a:cubicBezTo>
                  <a:cubicBezTo>
                    <a:pt x="2589" y="7"/>
                    <a:pt x="2544" y="7"/>
                    <a:pt x="2500" y="13"/>
                  </a:cubicBezTo>
                  <a:cubicBezTo>
                    <a:pt x="2158" y="27"/>
                    <a:pt x="1830" y="59"/>
                    <a:pt x="1513" y="109"/>
                  </a:cubicBezTo>
                  <a:cubicBezTo>
                    <a:pt x="1191" y="786"/>
                    <a:pt x="899" y="1463"/>
                    <a:pt x="653" y="2126"/>
                  </a:cubicBezTo>
                  <a:cubicBezTo>
                    <a:pt x="394" y="2816"/>
                    <a:pt x="178" y="3493"/>
                    <a:pt x="1" y="4164"/>
                  </a:cubicBezTo>
                  <a:cubicBezTo>
                    <a:pt x="981" y="4100"/>
                    <a:pt x="1924" y="4018"/>
                    <a:pt x="2797" y="3892"/>
                  </a:cubicBezTo>
                  <a:cubicBezTo>
                    <a:pt x="2855" y="3884"/>
                    <a:pt x="2911" y="3878"/>
                    <a:pt x="2969" y="3866"/>
                  </a:cubicBezTo>
                  <a:cubicBezTo>
                    <a:pt x="3626" y="3770"/>
                    <a:pt x="4239" y="3651"/>
                    <a:pt x="4803" y="3499"/>
                  </a:cubicBezTo>
                  <a:cubicBezTo>
                    <a:pt x="4828" y="3493"/>
                    <a:pt x="4853" y="3487"/>
                    <a:pt x="4878" y="3480"/>
                  </a:cubicBezTo>
                  <a:cubicBezTo>
                    <a:pt x="4904" y="3474"/>
                    <a:pt x="4929" y="3455"/>
                    <a:pt x="4960" y="3443"/>
                  </a:cubicBezTo>
                  <a:cubicBezTo>
                    <a:pt x="5460" y="3209"/>
                    <a:pt x="5903" y="2949"/>
                    <a:pt x="6175" y="2632"/>
                  </a:cubicBezTo>
                  <a:cubicBezTo>
                    <a:pt x="5580" y="1671"/>
                    <a:pt x="4828" y="868"/>
                    <a:pt x="3880" y="103"/>
                  </a:cubicBezTo>
                  <a:cubicBezTo>
                    <a:pt x="3848" y="77"/>
                    <a:pt x="3822" y="51"/>
                    <a:pt x="3790" y="27"/>
                  </a:cubicBezTo>
                  <a:cubicBezTo>
                    <a:pt x="3758" y="21"/>
                    <a:pt x="3728" y="21"/>
                    <a:pt x="3696" y="21"/>
                  </a:cubicBezTo>
                  <a:cubicBezTo>
                    <a:pt x="3456" y="8"/>
                    <a:pt x="3223" y="1"/>
                    <a:pt x="29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4885965" y="3538681"/>
              <a:ext cx="350878" cy="338790"/>
            </a:xfrm>
            <a:custGeom>
              <a:avLst/>
              <a:gdLst/>
              <a:ahLst/>
              <a:cxnLst/>
              <a:rect l="l" t="t" r="r" b="b"/>
              <a:pathLst>
                <a:path w="2177" h="2102" extrusionOk="0">
                  <a:moveTo>
                    <a:pt x="898" y="0"/>
                  </a:moveTo>
                  <a:cubicBezTo>
                    <a:pt x="868" y="12"/>
                    <a:pt x="830" y="38"/>
                    <a:pt x="798" y="56"/>
                  </a:cubicBezTo>
                  <a:cubicBezTo>
                    <a:pt x="424" y="386"/>
                    <a:pt x="153" y="1095"/>
                    <a:pt x="1" y="1802"/>
                  </a:cubicBezTo>
                  <a:cubicBezTo>
                    <a:pt x="576" y="1980"/>
                    <a:pt x="1183" y="2082"/>
                    <a:pt x="1785" y="2100"/>
                  </a:cubicBezTo>
                  <a:cubicBezTo>
                    <a:pt x="1804" y="2101"/>
                    <a:pt x="1824" y="2102"/>
                    <a:pt x="1843" y="2102"/>
                  </a:cubicBezTo>
                  <a:cubicBezTo>
                    <a:pt x="1932" y="2102"/>
                    <a:pt x="2019" y="2087"/>
                    <a:pt x="2075" y="2030"/>
                  </a:cubicBezTo>
                  <a:cubicBezTo>
                    <a:pt x="2176" y="1930"/>
                    <a:pt x="2138" y="1758"/>
                    <a:pt x="2088" y="1626"/>
                  </a:cubicBezTo>
                  <a:cubicBezTo>
                    <a:pt x="1835" y="993"/>
                    <a:pt x="1423" y="430"/>
                    <a:pt x="898" y="0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6383747" y="3636513"/>
              <a:ext cx="564918" cy="330570"/>
            </a:xfrm>
            <a:custGeom>
              <a:avLst/>
              <a:gdLst/>
              <a:ahLst/>
              <a:cxnLst/>
              <a:rect l="l" t="t" r="r" b="b"/>
              <a:pathLst>
                <a:path w="3505" h="2051" extrusionOk="0">
                  <a:moveTo>
                    <a:pt x="3081" y="1"/>
                  </a:moveTo>
                  <a:cubicBezTo>
                    <a:pt x="1966" y="254"/>
                    <a:pt x="949" y="766"/>
                    <a:pt x="228" y="1431"/>
                  </a:cubicBezTo>
                  <a:cubicBezTo>
                    <a:pt x="114" y="1537"/>
                    <a:pt x="0" y="1683"/>
                    <a:pt x="88" y="1796"/>
                  </a:cubicBezTo>
                  <a:cubicBezTo>
                    <a:pt x="152" y="1878"/>
                    <a:pt x="290" y="1910"/>
                    <a:pt x="424" y="1924"/>
                  </a:cubicBezTo>
                  <a:cubicBezTo>
                    <a:pt x="974" y="2007"/>
                    <a:pt x="1539" y="2046"/>
                    <a:pt x="2107" y="2046"/>
                  </a:cubicBezTo>
                  <a:cubicBezTo>
                    <a:pt x="2184" y="2046"/>
                    <a:pt x="2262" y="2045"/>
                    <a:pt x="2340" y="2044"/>
                  </a:cubicBezTo>
                  <a:lnTo>
                    <a:pt x="2340" y="2050"/>
                  </a:lnTo>
                  <a:cubicBezTo>
                    <a:pt x="2643" y="2044"/>
                    <a:pt x="2947" y="2030"/>
                    <a:pt x="3251" y="2006"/>
                  </a:cubicBezTo>
                  <a:cubicBezTo>
                    <a:pt x="3504" y="1341"/>
                    <a:pt x="3492" y="602"/>
                    <a:pt x="3087" y="7"/>
                  </a:cubicBezTo>
                  <a:cubicBezTo>
                    <a:pt x="3081" y="7"/>
                    <a:pt x="3081" y="1"/>
                    <a:pt x="3081" y="1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5193806" y="3983197"/>
              <a:ext cx="1203333" cy="291082"/>
            </a:xfrm>
            <a:custGeom>
              <a:avLst/>
              <a:gdLst/>
              <a:ahLst/>
              <a:cxnLst/>
              <a:rect l="l" t="t" r="r" b="b"/>
              <a:pathLst>
                <a:path w="7466" h="1806" extrusionOk="0">
                  <a:moveTo>
                    <a:pt x="1" y="1"/>
                  </a:moveTo>
                  <a:cubicBezTo>
                    <a:pt x="1" y="1"/>
                    <a:pt x="114" y="1063"/>
                    <a:pt x="418" y="1227"/>
                  </a:cubicBezTo>
                  <a:cubicBezTo>
                    <a:pt x="668" y="1360"/>
                    <a:pt x="4555" y="1806"/>
                    <a:pt x="6048" y="1806"/>
                  </a:cubicBezTo>
                  <a:cubicBezTo>
                    <a:pt x="6332" y="1806"/>
                    <a:pt x="6529" y="1790"/>
                    <a:pt x="6598" y="1753"/>
                  </a:cubicBezTo>
                  <a:cubicBezTo>
                    <a:pt x="7034" y="1511"/>
                    <a:pt x="7465" y="576"/>
                    <a:pt x="7465" y="576"/>
                  </a:cubicBezTo>
                  <a:cubicBezTo>
                    <a:pt x="4966" y="518"/>
                    <a:pt x="2480" y="323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5314202" y="3803650"/>
              <a:ext cx="990098" cy="83650"/>
            </a:xfrm>
            <a:custGeom>
              <a:avLst/>
              <a:gdLst/>
              <a:ahLst/>
              <a:cxnLst/>
              <a:rect l="l" t="t" r="r" b="b"/>
              <a:pathLst>
                <a:path w="6143" h="519" extrusionOk="0">
                  <a:moveTo>
                    <a:pt x="1" y="0"/>
                  </a:moveTo>
                  <a:cubicBezTo>
                    <a:pt x="1" y="0"/>
                    <a:pt x="1259" y="406"/>
                    <a:pt x="2556" y="488"/>
                  </a:cubicBezTo>
                  <a:cubicBezTo>
                    <a:pt x="2878" y="510"/>
                    <a:pt x="3264" y="518"/>
                    <a:pt x="3660" y="518"/>
                  </a:cubicBezTo>
                  <a:cubicBezTo>
                    <a:pt x="4851" y="518"/>
                    <a:pt x="6143" y="444"/>
                    <a:pt x="6143" y="44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5954221" y="2580182"/>
              <a:ext cx="697565" cy="502866"/>
            </a:xfrm>
            <a:custGeom>
              <a:avLst/>
              <a:gdLst/>
              <a:ahLst/>
              <a:cxnLst/>
              <a:rect l="l" t="t" r="r" b="b"/>
              <a:pathLst>
                <a:path w="4328" h="3120" extrusionOk="0">
                  <a:moveTo>
                    <a:pt x="4328" y="1"/>
                  </a:moveTo>
                  <a:lnTo>
                    <a:pt x="2178" y="33"/>
                  </a:lnTo>
                  <a:cubicBezTo>
                    <a:pt x="1329" y="906"/>
                    <a:pt x="622" y="1918"/>
                    <a:pt x="1" y="3119"/>
                  </a:cubicBezTo>
                  <a:lnTo>
                    <a:pt x="4189" y="2487"/>
                  </a:lnTo>
                  <a:lnTo>
                    <a:pt x="4328" y="1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6661932" y="2574057"/>
              <a:ext cx="417121" cy="402938"/>
            </a:xfrm>
            <a:custGeom>
              <a:avLst/>
              <a:gdLst/>
              <a:ahLst/>
              <a:cxnLst/>
              <a:rect l="l" t="t" r="r" b="b"/>
              <a:pathLst>
                <a:path w="2588" h="2500" extrusionOk="0">
                  <a:moveTo>
                    <a:pt x="2587" y="1"/>
                  </a:moveTo>
                  <a:lnTo>
                    <a:pt x="120" y="39"/>
                  </a:lnTo>
                  <a:lnTo>
                    <a:pt x="0" y="2500"/>
                  </a:lnTo>
                  <a:lnTo>
                    <a:pt x="2487" y="2126"/>
                  </a:lnTo>
                  <a:lnTo>
                    <a:pt x="2587" y="1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7090169" y="2573090"/>
              <a:ext cx="114434" cy="339757"/>
            </a:xfrm>
            <a:custGeom>
              <a:avLst/>
              <a:gdLst/>
              <a:ahLst/>
              <a:cxnLst/>
              <a:rect l="l" t="t" r="r" b="b"/>
              <a:pathLst>
                <a:path w="710" h="2108" extrusionOk="0">
                  <a:moveTo>
                    <a:pt x="88" y="1"/>
                  </a:moveTo>
                  <a:lnTo>
                    <a:pt x="0" y="2108"/>
                  </a:lnTo>
                  <a:lnTo>
                    <a:pt x="709" y="2000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7243928" y="2564870"/>
              <a:ext cx="481591" cy="324606"/>
            </a:xfrm>
            <a:custGeom>
              <a:avLst/>
              <a:gdLst/>
              <a:ahLst/>
              <a:cxnLst/>
              <a:rect l="l" t="t" r="r" b="b"/>
              <a:pathLst>
                <a:path w="2988" h="2014" extrusionOk="0">
                  <a:moveTo>
                    <a:pt x="2691" y="1"/>
                  </a:moveTo>
                  <a:cubicBezTo>
                    <a:pt x="1836" y="1"/>
                    <a:pt x="937" y="23"/>
                    <a:pt x="1" y="52"/>
                  </a:cubicBezTo>
                  <a:lnTo>
                    <a:pt x="418" y="1987"/>
                  </a:lnTo>
                  <a:cubicBezTo>
                    <a:pt x="956" y="1993"/>
                    <a:pt x="1495" y="2000"/>
                    <a:pt x="2032" y="2013"/>
                  </a:cubicBezTo>
                  <a:cubicBezTo>
                    <a:pt x="2330" y="1310"/>
                    <a:pt x="2652" y="641"/>
                    <a:pt x="2987" y="2"/>
                  </a:cubicBezTo>
                  <a:cubicBezTo>
                    <a:pt x="2889" y="1"/>
                    <a:pt x="2790" y="1"/>
                    <a:pt x="2691" y="1"/>
                  </a:cubicBez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7662173" y="2565998"/>
              <a:ext cx="796366" cy="362160"/>
            </a:xfrm>
            <a:custGeom>
              <a:avLst/>
              <a:gdLst/>
              <a:ahLst/>
              <a:cxnLst/>
              <a:rect l="l" t="t" r="r" b="b"/>
              <a:pathLst>
                <a:path w="4941" h="2247" extrusionOk="0">
                  <a:moveTo>
                    <a:pt x="860" y="1"/>
                  </a:moveTo>
                  <a:cubicBezTo>
                    <a:pt x="538" y="678"/>
                    <a:pt x="246" y="1355"/>
                    <a:pt x="0" y="2018"/>
                  </a:cubicBezTo>
                  <a:cubicBezTo>
                    <a:pt x="1601" y="2056"/>
                    <a:pt x="3213" y="2126"/>
                    <a:pt x="4940" y="2246"/>
                  </a:cubicBezTo>
                  <a:lnTo>
                    <a:pt x="3067" y="77"/>
                  </a:lnTo>
                  <a:cubicBezTo>
                    <a:pt x="2372" y="33"/>
                    <a:pt x="1632" y="7"/>
                    <a:pt x="860" y="1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6051247" y="2544079"/>
              <a:ext cx="1661070" cy="441781"/>
            </a:xfrm>
            <a:custGeom>
              <a:avLst/>
              <a:gdLst/>
              <a:ahLst/>
              <a:cxnLst/>
              <a:rect l="l" t="t" r="r" b="b"/>
              <a:pathLst>
                <a:path w="10306" h="2741" extrusionOk="0">
                  <a:moveTo>
                    <a:pt x="7856" y="1"/>
                  </a:moveTo>
                  <a:cubicBezTo>
                    <a:pt x="5628" y="1"/>
                    <a:pt x="3572" y="79"/>
                    <a:pt x="1760" y="269"/>
                  </a:cubicBezTo>
                  <a:cubicBezTo>
                    <a:pt x="1139" y="1022"/>
                    <a:pt x="557" y="1801"/>
                    <a:pt x="0" y="2604"/>
                  </a:cubicBezTo>
                  <a:cubicBezTo>
                    <a:pt x="1525" y="2687"/>
                    <a:pt x="3007" y="2740"/>
                    <a:pt x="4411" y="2740"/>
                  </a:cubicBezTo>
                  <a:cubicBezTo>
                    <a:pt x="6111" y="2740"/>
                    <a:pt x="7696" y="2662"/>
                    <a:pt x="9103" y="2464"/>
                  </a:cubicBezTo>
                  <a:lnTo>
                    <a:pt x="10305" y="29"/>
                  </a:lnTo>
                  <a:cubicBezTo>
                    <a:pt x="9469" y="11"/>
                    <a:pt x="8651" y="1"/>
                    <a:pt x="7856" y="1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6751706" y="3637480"/>
              <a:ext cx="196956" cy="329603"/>
            </a:xfrm>
            <a:custGeom>
              <a:avLst/>
              <a:gdLst/>
              <a:ahLst/>
              <a:cxnLst/>
              <a:rect l="l" t="t" r="r" b="b"/>
              <a:pathLst>
                <a:path w="1222" h="2045" extrusionOk="0">
                  <a:moveTo>
                    <a:pt x="804" y="1"/>
                  </a:moveTo>
                  <a:cubicBezTo>
                    <a:pt x="746" y="26"/>
                    <a:pt x="690" y="64"/>
                    <a:pt x="646" y="108"/>
                  </a:cubicBezTo>
                  <a:cubicBezTo>
                    <a:pt x="564" y="196"/>
                    <a:pt x="512" y="310"/>
                    <a:pt x="468" y="424"/>
                  </a:cubicBezTo>
                  <a:cubicBezTo>
                    <a:pt x="322" y="772"/>
                    <a:pt x="1" y="1525"/>
                    <a:pt x="57" y="2038"/>
                  </a:cubicBezTo>
                  <a:lnTo>
                    <a:pt x="57" y="2044"/>
                  </a:lnTo>
                  <a:cubicBezTo>
                    <a:pt x="360" y="2038"/>
                    <a:pt x="664" y="2024"/>
                    <a:pt x="968" y="2000"/>
                  </a:cubicBezTo>
                  <a:cubicBezTo>
                    <a:pt x="1221" y="1335"/>
                    <a:pt x="1209" y="596"/>
                    <a:pt x="804" y="1"/>
                  </a:cubicBezTo>
                  <a:close/>
                </a:path>
              </a:pathLst>
            </a:custGeom>
            <a:solidFill>
              <a:srgbClr val="F25816">
                <a:alpha val="51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5030538" y="3145256"/>
              <a:ext cx="755750" cy="393589"/>
            </a:xfrm>
            <a:custGeom>
              <a:avLst/>
              <a:gdLst/>
              <a:ahLst/>
              <a:cxnLst/>
              <a:rect l="l" t="t" r="r" b="b"/>
              <a:pathLst>
                <a:path w="4689" h="2442" extrusionOk="0">
                  <a:moveTo>
                    <a:pt x="4683" y="0"/>
                  </a:moveTo>
                  <a:cubicBezTo>
                    <a:pt x="3069" y="638"/>
                    <a:pt x="1513" y="1473"/>
                    <a:pt x="1" y="2441"/>
                  </a:cubicBezTo>
                  <a:cubicBezTo>
                    <a:pt x="1583" y="1467"/>
                    <a:pt x="3145" y="632"/>
                    <a:pt x="4689" y="6"/>
                  </a:cubicBezTo>
                  <a:cubicBezTo>
                    <a:pt x="4689" y="6"/>
                    <a:pt x="4683" y="6"/>
                    <a:pt x="4683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5030538" y="3103351"/>
              <a:ext cx="2455340" cy="541387"/>
            </a:xfrm>
            <a:custGeom>
              <a:avLst/>
              <a:gdLst/>
              <a:ahLst/>
              <a:cxnLst/>
              <a:rect l="l" t="t" r="r" b="b"/>
              <a:pathLst>
                <a:path w="15234" h="3359" extrusionOk="0">
                  <a:moveTo>
                    <a:pt x="5372" y="1"/>
                  </a:moveTo>
                  <a:cubicBezTo>
                    <a:pt x="5144" y="89"/>
                    <a:pt x="4917" y="171"/>
                    <a:pt x="4689" y="266"/>
                  </a:cubicBezTo>
                  <a:cubicBezTo>
                    <a:pt x="3145" y="892"/>
                    <a:pt x="1583" y="1727"/>
                    <a:pt x="1" y="2701"/>
                  </a:cubicBezTo>
                  <a:cubicBezTo>
                    <a:pt x="2911" y="3145"/>
                    <a:pt x="5929" y="3359"/>
                    <a:pt x="9041" y="3359"/>
                  </a:cubicBezTo>
                  <a:cubicBezTo>
                    <a:pt x="9825" y="3359"/>
                    <a:pt x="10616" y="3347"/>
                    <a:pt x="11413" y="3321"/>
                  </a:cubicBezTo>
                  <a:cubicBezTo>
                    <a:pt x="11419" y="3321"/>
                    <a:pt x="11425" y="3315"/>
                    <a:pt x="11433" y="3315"/>
                  </a:cubicBezTo>
                  <a:cubicBezTo>
                    <a:pt x="11722" y="3061"/>
                    <a:pt x="12014" y="2821"/>
                    <a:pt x="12298" y="2594"/>
                  </a:cubicBezTo>
                  <a:cubicBezTo>
                    <a:pt x="13222" y="1796"/>
                    <a:pt x="14196" y="1069"/>
                    <a:pt x="15208" y="664"/>
                  </a:cubicBezTo>
                  <a:cubicBezTo>
                    <a:pt x="15214" y="640"/>
                    <a:pt x="15220" y="620"/>
                    <a:pt x="15234" y="602"/>
                  </a:cubicBezTo>
                  <a:lnTo>
                    <a:pt x="15234" y="602"/>
                  </a:lnTo>
                  <a:cubicBezTo>
                    <a:pt x="14107" y="626"/>
                    <a:pt x="13027" y="652"/>
                    <a:pt x="11994" y="652"/>
                  </a:cubicBezTo>
                  <a:cubicBezTo>
                    <a:pt x="9293" y="652"/>
                    <a:pt x="6984" y="512"/>
                    <a:pt x="537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6873069" y="3200216"/>
              <a:ext cx="635191" cy="437429"/>
            </a:xfrm>
            <a:custGeom>
              <a:avLst/>
              <a:gdLst/>
              <a:ahLst/>
              <a:cxnLst/>
              <a:rect l="l" t="t" r="r" b="b"/>
              <a:pathLst>
                <a:path w="3941" h="2714" extrusionOk="0">
                  <a:moveTo>
                    <a:pt x="3802" y="1"/>
                  </a:moveTo>
                  <a:cubicBezTo>
                    <a:pt x="3788" y="19"/>
                    <a:pt x="3782" y="39"/>
                    <a:pt x="3776" y="63"/>
                  </a:cubicBezTo>
                  <a:cubicBezTo>
                    <a:pt x="3834" y="39"/>
                    <a:pt x="3884" y="19"/>
                    <a:pt x="3940" y="1"/>
                  </a:cubicBezTo>
                  <a:close/>
                  <a:moveTo>
                    <a:pt x="866" y="1993"/>
                  </a:moveTo>
                  <a:cubicBezTo>
                    <a:pt x="582" y="2220"/>
                    <a:pt x="290" y="2460"/>
                    <a:pt x="1" y="2714"/>
                  </a:cubicBezTo>
                  <a:cubicBezTo>
                    <a:pt x="13" y="2714"/>
                    <a:pt x="31" y="2708"/>
                    <a:pt x="45" y="2708"/>
                  </a:cubicBezTo>
                  <a:cubicBezTo>
                    <a:pt x="45" y="2708"/>
                    <a:pt x="45" y="2714"/>
                    <a:pt x="51" y="2714"/>
                  </a:cubicBezTo>
                  <a:cubicBezTo>
                    <a:pt x="316" y="2474"/>
                    <a:pt x="588" y="2226"/>
                    <a:pt x="866" y="1993"/>
                  </a:cubicBezTo>
                  <a:close/>
                </a:path>
              </a:pathLst>
            </a:custGeom>
            <a:solidFill>
              <a:srgbClr val="FFC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6869846" y="3636513"/>
              <a:ext cx="11443" cy="2095"/>
            </a:xfrm>
            <a:custGeom>
              <a:avLst/>
              <a:gdLst/>
              <a:ahLst/>
              <a:cxnLst/>
              <a:rect l="l" t="t" r="r" b="b"/>
              <a:pathLst>
                <a:path w="71" h="13" extrusionOk="0">
                  <a:moveTo>
                    <a:pt x="65" y="1"/>
                  </a:moveTo>
                  <a:cubicBezTo>
                    <a:pt x="51" y="1"/>
                    <a:pt x="33" y="7"/>
                    <a:pt x="21" y="7"/>
                  </a:cubicBezTo>
                  <a:cubicBezTo>
                    <a:pt x="13" y="7"/>
                    <a:pt x="7" y="13"/>
                    <a:pt x="1" y="13"/>
                  </a:cubicBezTo>
                  <a:cubicBezTo>
                    <a:pt x="27" y="13"/>
                    <a:pt x="45" y="13"/>
                    <a:pt x="71" y="7"/>
                  </a:cubicBezTo>
                  <a:cubicBezTo>
                    <a:pt x="65" y="7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FFF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7653792" y="3953703"/>
              <a:ext cx="620201" cy="228385"/>
            </a:xfrm>
            <a:custGeom>
              <a:avLst/>
              <a:gdLst/>
              <a:ahLst/>
              <a:cxnLst/>
              <a:rect l="l" t="t" r="r" b="b"/>
              <a:pathLst>
                <a:path w="3848" h="1417" extrusionOk="0">
                  <a:moveTo>
                    <a:pt x="3474" y="0"/>
                  </a:moveTo>
                  <a:cubicBezTo>
                    <a:pt x="3417" y="6"/>
                    <a:pt x="83" y="1163"/>
                    <a:pt x="7" y="1163"/>
                  </a:cubicBezTo>
                  <a:lnTo>
                    <a:pt x="1" y="1416"/>
                  </a:lnTo>
                  <a:lnTo>
                    <a:pt x="3848" y="531"/>
                  </a:lnTo>
                  <a:cubicBezTo>
                    <a:pt x="3848" y="531"/>
                    <a:pt x="3524" y="0"/>
                    <a:pt x="3474" y="0"/>
                  </a:cubicBezTo>
                  <a:close/>
                </a:path>
              </a:pathLst>
            </a:custGeom>
            <a:solidFill>
              <a:srgbClr val="450025">
                <a:alpha val="518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6922066" y="3000361"/>
              <a:ext cx="1769863" cy="754460"/>
            </a:xfrm>
            <a:custGeom>
              <a:avLst/>
              <a:gdLst/>
              <a:ahLst/>
              <a:cxnLst/>
              <a:rect l="l" t="t" r="r" b="b"/>
              <a:pathLst>
                <a:path w="10981" h="4681" extrusionOk="0">
                  <a:moveTo>
                    <a:pt x="10228" y="0"/>
                  </a:moveTo>
                  <a:cubicBezTo>
                    <a:pt x="8881" y="917"/>
                    <a:pt x="7103" y="1417"/>
                    <a:pt x="4807" y="1417"/>
                  </a:cubicBezTo>
                  <a:cubicBezTo>
                    <a:pt x="4485" y="1417"/>
                    <a:pt x="4149" y="1405"/>
                    <a:pt x="3802" y="1385"/>
                  </a:cubicBezTo>
                  <a:cubicBezTo>
                    <a:pt x="2555" y="1898"/>
                    <a:pt x="1283" y="2841"/>
                    <a:pt x="0" y="3960"/>
                  </a:cubicBezTo>
                  <a:lnTo>
                    <a:pt x="328" y="4681"/>
                  </a:lnTo>
                  <a:cubicBezTo>
                    <a:pt x="1758" y="4453"/>
                    <a:pt x="3143" y="4207"/>
                    <a:pt x="4471" y="3935"/>
                  </a:cubicBezTo>
                  <a:cubicBezTo>
                    <a:pt x="4427" y="3169"/>
                    <a:pt x="4351" y="2404"/>
                    <a:pt x="4257" y="1645"/>
                  </a:cubicBezTo>
                  <a:lnTo>
                    <a:pt x="4257" y="1645"/>
                  </a:lnTo>
                  <a:cubicBezTo>
                    <a:pt x="4433" y="2391"/>
                    <a:pt x="4517" y="3151"/>
                    <a:pt x="4555" y="3916"/>
                  </a:cubicBezTo>
                  <a:cubicBezTo>
                    <a:pt x="5382" y="3746"/>
                    <a:pt x="6187" y="3568"/>
                    <a:pt x="6964" y="3372"/>
                  </a:cubicBezTo>
                  <a:cubicBezTo>
                    <a:pt x="6952" y="2721"/>
                    <a:pt x="6914" y="2062"/>
                    <a:pt x="6870" y="1411"/>
                  </a:cubicBezTo>
                  <a:lnTo>
                    <a:pt x="6870" y="1411"/>
                  </a:lnTo>
                  <a:cubicBezTo>
                    <a:pt x="6990" y="2050"/>
                    <a:pt x="7034" y="2701"/>
                    <a:pt x="7046" y="3352"/>
                  </a:cubicBezTo>
                  <a:cubicBezTo>
                    <a:pt x="7735" y="3182"/>
                    <a:pt x="8406" y="2999"/>
                    <a:pt x="9051" y="2809"/>
                  </a:cubicBezTo>
                  <a:lnTo>
                    <a:pt x="9013" y="2272"/>
                  </a:lnTo>
                  <a:cubicBezTo>
                    <a:pt x="8981" y="1954"/>
                    <a:pt x="8957" y="1309"/>
                    <a:pt x="8957" y="987"/>
                  </a:cubicBezTo>
                  <a:lnTo>
                    <a:pt x="8957" y="987"/>
                  </a:lnTo>
                  <a:cubicBezTo>
                    <a:pt x="9033" y="1481"/>
                    <a:pt x="9083" y="2170"/>
                    <a:pt x="9121" y="2789"/>
                  </a:cubicBezTo>
                  <a:cubicBezTo>
                    <a:pt x="9772" y="2593"/>
                    <a:pt x="10392" y="2391"/>
                    <a:pt x="10981" y="2170"/>
                  </a:cubicBezTo>
                  <a:lnTo>
                    <a:pt x="10228" y="0"/>
                  </a:lnTo>
                  <a:close/>
                </a:path>
              </a:pathLst>
            </a:custGeom>
            <a:solidFill>
              <a:srgbClr val="E8E6D1">
                <a:alpha val="14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7"/>
            <p:cNvSpPr/>
            <p:nvPr/>
          </p:nvSpPr>
          <p:spPr>
            <a:xfrm>
              <a:off x="8029164" y="3227616"/>
              <a:ext cx="28528" cy="316387"/>
            </a:xfrm>
            <a:custGeom>
              <a:avLst/>
              <a:gdLst/>
              <a:ahLst/>
              <a:cxnLst/>
              <a:rect l="l" t="t" r="r" b="b"/>
              <a:pathLst>
                <a:path w="177" h="1963" extrusionOk="0">
                  <a:moveTo>
                    <a:pt x="1" y="1"/>
                  </a:moveTo>
                  <a:lnTo>
                    <a:pt x="1" y="1"/>
                  </a:lnTo>
                  <a:cubicBezTo>
                    <a:pt x="45" y="652"/>
                    <a:pt x="83" y="1311"/>
                    <a:pt x="95" y="1962"/>
                  </a:cubicBezTo>
                  <a:cubicBezTo>
                    <a:pt x="121" y="1956"/>
                    <a:pt x="145" y="1949"/>
                    <a:pt x="177" y="1942"/>
                  </a:cubicBezTo>
                  <a:cubicBezTo>
                    <a:pt x="165" y="1291"/>
                    <a:pt x="121" y="640"/>
                    <a:pt x="1" y="1"/>
                  </a:cubicBezTo>
                  <a:close/>
                </a:path>
              </a:pathLst>
            </a:custGeom>
            <a:solidFill>
              <a:srgbClr val="FE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7608019" y="3265330"/>
              <a:ext cx="48191" cy="369413"/>
            </a:xfrm>
            <a:custGeom>
              <a:avLst/>
              <a:gdLst/>
              <a:ahLst/>
              <a:cxnLst/>
              <a:rect l="l" t="t" r="r" b="b"/>
              <a:pathLst>
                <a:path w="299" h="2292" extrusionOk="0">
                  <a:moveTo>
                    <a:pt x="1" y="1"/>
                  </a:moveTo>
                  <a:lnTo>
                    <a:pt x="1" y="1"/>
                  </a:lnTo>
                  <a:cubicBezTo>
                    <a:pt x="95" y="760"/>
                    <a:pt x="171" y="1525"/>
                    <a:pt x="215" y="2291"/>
                  </a:cubicBezTo>
                  <a:cubicBezTo>
                    <a:pt x="241" y="2284"/>
                    <a:pt x="267" y="2278"/>
                    <a:pt x="299" y="2272"/>
                  </a:cubicBezTo>
                  <a:cubicBezTo>
                    <a:pt x="261" y="1507"/>
                    <a:pt x="177" y="747"/>
                    <a:pt x="1" y="1"/>
                  </a:cubicBezTo>
                  <a:close/>
                </a:path>
              </a:pathLst>
            </a:custGeom>
            <a:solidFill>
              <a:srgbClr val="FE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8365693" y="3159439"/>
              <a:ext cx="26594" cy="293661"/>
            </a:xfrm>
            <a:custGeom>
              <a:avLst/>
              <a:gdLst/>
              <a:ahLst/>
              <a:cxnLst/>
              <a:rect l="l" t="t" r="r" b="b"/>
              <a:pathLst>
                <a:path w="165" h="1822" extrusionOk="0">
                  <a:moveTo>
                    <a:pt x="0" y="0"/>
                  </a:moveTo>
                  <a:cubicBezTo>
                    <a:pt x="0" y="322"/>
                    <a:pt x="24" y="967"/>
                    <a:pt x="56" y="1285"/>
                  </a:cubicBezTo>
                  <a:lnTo>
                    <a:pt x="94" y="1822"/>
                  </a:lnTo>
                  <a:cubicBezTo>
                    <a:pt x="120" y="1816"/>
                    <a:pt x="144" y="1810"/>
                    <a:pt x="164" y="1802"/>
                  </a:cubicBezTo>
                  <a:cubicBezTo>
                    <a:pt x="126" y="1183"/>
                    <a:pt x="76" y="494"/>
                    <a:pt x="0" y="0"/>
                  </a:cubicBezTo>
                  <a:close/>
                </a:path>
              </a:pathLst>
            </a:custGeom>
            <a:solidFill>
              <a:srgbClr val="FE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7518245" y="3086589"/>
              <a:ext cx="285763" cy="198890"/>
            </a:xfrm>
            <a:custGeom>
              <a:avLst/>
              <a:gdLst/>
              <a:ahLst/>
              <a:cxnLst/>
              <a:rect l="l" t="t" r="r" b="b"/>
              <a:pathLst>
                <a:path w="1773" h="1234" extrusionOk="0">
                  <a:moveTo>
                    <a:pt x="1042" y="1"/>
                  </a:moveTo>
                  <a:cubicBezTo>
                    <a:pt x="576" y="1"/>
                    <a:pt x="26" y="219"/>
                    <a:pt x="7" y="660"/>
                  </a:cubicBezTo>
                  <a:cubicBezTo>
                    <a:pt x="1" y="820"/>
                    <a:pt x="83" y="964"/>
                    <a:pt x="203" y="1066"/>
                  </a:cubicBezTo>
                  <a:cubicBezTo>
                    <a:pt x="324" y="1161"/>
                    <a:pt x="476" y="1211"/>
                    <a:pt x="628" y="1223"/>
                  </a:cubicBezTo>
                  <a:cubicBezTo>
                    <a:pt x="679" y="1230"/>
                    <a:pt x="732" y="1233"/>
                    <a:pt x="786" y="1233"/>
                  </a:cubicBezTo>
                  <a:cubicBezTo>
                    <a:pt x="1055" y="1233"/>
                    <a:pt x="1338" y="1150"/>
                    <a:pt x="1513" y="940"/>
                  </a:cubicBezTo>
                  <a:cubicBezTo>
                    <a:pt x="1690" y="724"/>
                    <a:pt x="1772" y="218"/>
                    <a:pt x="1469" y="79"/>
                  </a:cubicBezTo>
                  <a:cubicBezTo>
                    <a:pt x="1353" y="27"/>
                    <a:pt x="1203" y="1"/>
                    <a:pt x="1042" y="1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" name="Google Shape;1049;p47"/>
          <p:cNvSpPr/>
          <p:nvPr/>
        </p:nvSpPr>
        <p:spPr>
          <a:xfrm>
            <a:off x="6393650" y="597850"/>
            <a:ext cx="330300" cy="330300"/>
          </a:xfrm>
          <a:prstGeom prst="ellipse">
            <a:avLst/>
          </a:prstGeom>
          <a:gradFill>
            <a:gsLst>
              <a:gs pos="0">
                <a:schemeClr val="accent4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47"/>
          <p:cNvSpPr/>
          <p:nvPr/>
        </p:nvSpPr>
        <p:spPr>
          <a:xfrm>
            <a:off x="6030194" y="928157"/>
            <a:ext cx="518400" cy="5184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47"/>
          <p:cNvSpPr/>
          <p:nvPr/>
        </p:nvSpPr>
        <p:spPr>
          <a:xfrm>
            <a:off x="6362175" y="1052000"/>
            <a:ext cx="797400" cy="7974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8"/>
          <p:cNvSpPr txBox="1">
            <a:spLocks noGrp="1"/>
          </p:cNvSpPr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Introduzione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57" name="Google Shape;1057;p48"/>
          <p:cNvSpPr txBox="1">
            <a:spLocks noGrp="1"/>
          </p:cNvSpPr>
          <p:nvPr>
            <p:ph type="subTitle" idx="1"/>
          </p:nvPr>
        </p:nvSpPr>
        <p:spPr>
          <a:xfrm>
            <a:off x="720000" y="1977925"/>
            <a:ext cx="43458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Obiettivo:</a:t>
            </a:r>
            <a:r>
              <a:rPr lang="it-IT" dirty="0" smtClean="0"/>
              <a:t> Analizzare le prestazioni dei due modelli messi a confronto nella previsione delle emissioni di CO</a:t>
            </a:r>
            <a:r>
              <a:rPr lang="it-IT" baseline="-25000" dirty="0" smtClean="0"/>
              <a:t>2</a:t>
            </a: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100"/>
              <a:buFont typeface="Arial"/>
              <a:buNone/>
            </a:pPr>
            <a:endParaRPr lang="it-IT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lt1"/>
                </a:solidFill>
                <a:latin typeface="Audiowide"/>
                <a:ea typeface="Audiowide"/>
                <a:cs typeface="Audiowide"/>
              </a:rPr>
              <a:t>Modelli:</a:t>
            </a:r>
            <a:r>
              <a:rPr lang="it-IT" dirty="0" smtClean="0"/>
              <a:t> </a:t>
            </a:r>
            <a:r>
              <a:rPr lang="it-IT" dirty="0" err="1" smtClean="0"/>
              <a:t>LinearRegression</a:t>
            </a:r>
            <a:r>
              <a:rPr lang="it-IT" dirty="0" smtClean="0"/>
              <a:t>, SVR</a:t>
            </a:r>
            <a:endParaRPr dirty="0"/>
          </a:p>
        </p:txBody>
      </p:sp>
      <p:sp>
        <p:nvSpPr>
          <p:cNvPr id="1058" name="Google Shape;1058;p48"/>
          <p:cNvSpPr/>
          <p:nvPr/>
        </p:nvSpPr>
        <p:spPr>
          <a:xfrm>
            <a:off x="8123175" y="2168625"/>
            <a:ext cx="330300" cy="330300"/>
          </a:xfrm>
          <a:prstGeom prst="ellipse">
            <a:avLst/>
          </a:prstGeom>
          <a:gradFill>
            <a:gsLst>
              <a:gs pos="0">
                <a:schemeClr val="accent4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48"/>
          <p:cNvSpPr/>
          <p:nvPr/>
        </p:nvSpPr>
        <p:spPr>
          <a:xfrm>
            <a:off x="8510052" y="2685748"/>
            <a:ext cx="324900" cy="3249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8"/>
          <p:cNvSpPr/>
          <p:nvPr/>
        </p:nvSpPr>
        <p:spPr>
          <a:xfrm>
            <a:off x="8103150" y="3177825"/>
            <a:ext cx="641700" cy="6417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1" name="Google Shape;1061;p48"/>
          <p:cNvGrpSpPr/>
          <p:nvPr/>
        </p:nvGrpSpPr>
        <p:grpSpPr>
          <a:xfrm flipH="1">
            <a:off x="5156444" y="1733749"/>
            <a:ext cx="3066964" cy="2961902"/>
            <a:chOff x="4764350" y="962276"/>
            <a:chExt cx="3859273" cy="3727069"/>
          </a:xfrm>
        </p:grpSpPr>
        <p:sp>
          <p:nvSpPr>
            <p:cNvPr id="1062" name="Google Shape;1062;p48"/>
            <p:cNvSpPr/>
            <p:nvPr/>
          </p:nvSpPr>
          <p:spPr>
            <a:xfrm>
              <a:off x="4764350" y="3797458"/>
              <a:ext cx="860431" cy="891887"/>
            </a:xfrm>
            <a:custGeom>
              <a:avLst/>
              <a:gdLst/>
              <a:ahLst/>
              <a:cxnLst/>
              <a:rect l="l" t="t" r="r" b="b"/>
              <a:pathLst>
                <a:path w="5966" h="6184" extrusionOk="0">
                  <a:moveTo>
                    <a:pt x="4745" y="1"/>
                  </a:moveTo>
                  <a:cubicBezTo>
                    <a:pt x="4745" y="1"/>
                    <a:pt x="4731" y="179"/>
                    <a:pt x="4687" y="462"/>
                  </a:cubicBezTo>
                  <a:cubicBezTo>
                    <a:pt x="4599" y="1006"/>
                    <a:pt x="4377" y="1931"/>
                    <a:pt x="3858" y="2658"/>
                  </a:cubicBezTo>
                  <a:cubicBezTo>
                    <a:pt x="3081" y="3752"/>
                    <a:pt x="404" y="5137"/>
                    <a:pt x="404" y="5137"/>
                  </a:cubicBezTo>
                  <a:cubicBezTo>
                    <a:pt x="1" y="5302"/>
                    <a:pt x="101" y="5878"/>
                    <a:pt x="398" y="6099"/>
                  </a:cubicBezTo>
                  <a:cubicBezTo>
                    <a:pt x="471" y="6151"/>
                    <a:pt x="556" y="6183"/>
                    <a:pt x="649" y="6183"/>
                  </a:cubicBezTo>
                  <a:cubicBezTo>
                    <a:pt x="702" y="6183"/>
                    <a:pt x="758" y="6173"/>
                    <a:pt x="816" y="6149"/>
                  </a:cubicBezTo>
                  <a:cubicBezTo>
                    <a:pt x="816" y="6149"/>
                    <a:pt x="3910" y="4833"/>
                    <a:pt x="4585" y="3708"/>
                  </a:cubicBezTo>
                  <a:cubicBezTo>
                    <a:pt x="5320" y="2480"/>
                    <a:pt x="5965" y="203"/>
                    <a:pt x="5965" y="203"/>
                  </a:cubicBezTo>
                  <a:lnTo>
                    <a:pt x="474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4821751" y="3797458"/>
              <a:ext cx="803031" cy="891887"/>
            </a:xfrm>
            <a:custGeom>
              <a:avLst/>
              <a:gdLst/>
              <a:ahLst/>
              <a:cxnLst/>
              <a:rect l="l" t="t" r="r" b="b"/>
              <a:pathLst>
                <a:path w="5568" h="6184" extrusionOk="0">
                  <a:moveTo>
                    <a:pt x="4347" y="1"/>
                  </a:moveTo>
                  <a:cubicBezTo>
                    <a:pt x="4347" y="1"/>
                    <a:pt x="4333" y="179"/>
                    <a:pt x="4289" y="462"/>
                  </a:cubicBezTo>
                  <a:lnTo>
                    <a:pt x="4295" y="469"/>
                  </a:lnTo>
                  <a:cubicBezTo>
                    <a:pt x="4581" y="924"/>
                    <a:pt x="4726" y="1411"/>
                    <a:pt x="4669" y="1955"/>
                  </a:cubicBezTo>
                  <a:cubicBezTo>
                    <a:pt x="4543" y="3169"/>
                    <a:pt x="3638" y="4182"/>
                    <a:pt x="2607" y="4839"/>
                  </a:cubicBezTo>
                  <a:cubicBezTo>
                    <a:pt x="1790" y="5358"/>
                    <a:pt x="885" y="5706"/>
                    <a:pt x="0" y="6099"/>
                  </a:cubicBezTo>
                  <a:cubicBezTo>
                    <a:pt x="73" y="6151"/>
                    <a:pt x="158" y="6183"/>
                    <a:pt x="251" y="6183"/>
                  </a:cubicBezTo>
                  <a:cubicBezTo>
                    <a:pt x="304" y="6183"/>
                    <a:pt x="360" y="6173"/>
                    <a:pt x="418" y="6149"/>
                  </a:cubicBezTo>
                  <a:cubicBezTo>
                    <a:pt x="418" y="6149"/>
                    <a:pt x="3512" y="4833"/>
                    <a:pt x="4187" y="3708"/>
                  </a:cubicBezTo>
                  <a:cubicBezTo>
                    <a:pt x="4922" y="2480"/>
                    <a:pt x="5567" y="203"/>
                    <a:pt x="5567" y="203"/>
                  </a:cubicBezTo>
                  <a:lnTo>
                    <a:pt x="434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5844446" y="1812052"/>
              <a:ext cx="929802" cy="1836128"/>
            </a:xfrm>
            <a:custGeom>
              <a:avLst/>
              <a:gdLst/>
              <a:ahLst/>
              <a:cxnLst/>
              <a:rect l="l" t="t" r="r" b="b"/>
              <a:pathLst>
                <a:path w="6447" h="12731" extrusionOk="0">
                  <a:moveTo>
                    <a:pt x="3649" y="0"/>
                  </a:moveTo>
                  <a:cubicBezTo>
                    <a:pt x="2986" y="0"/>
                    <a:pt x="1886" y="168"/>
                    <a:pt x="1886" y="168"/>
                  </a:cubicBezTo>
                  <a:lnTo>
                    <a:pt x="1840" y="451"/>
                  </a:lnTo>
                  <a:lnTo>
                    <a:pt x="1" y="12730"/>
                  </a:lnTo>
                  <a:cubicBezTo>
                    <a:pt x="19" y="12716"/>
                    <a:pt x="45" y="12704"/>
                    <a:pt x="64" y="12692"/>
                  </a:cubicBezTo>
                  <a:lnTo>
                    <a:pt x="64" y="12685"/>
                  </a:lnTo>
                  <a:cubicBezTo>
                    <a:pt x="626" y="12325"/>
                    <a:pt x="911" y="11933"/>
                    <a:pt x="1259" y="11426"/>
                  </a:cubicBezTo>
                  <a:cubicBezTo>
                    <a:pt x="1265" y="10927"/>
                    <a:pt x="1721" y="9800"/>
                    <a:pt x="2809" y="7934"/>
                  </a:cubicBezTo>
                  <a:cubicBezTo>
                    <a:pt x="4137" y="5645"/>
                    <a:pt x="6047" y="3766"/>
                    <a:pt x="6427" y="3342"/>
                  </a:cubicBezTo>
                  <a:cubicBezTo>
                    <a:pt x="6446" y="3166"/>
                    <a:pt x="4637" y="711"/>
                    <a:pt x="4036" y="130"/>
                  </a:cubicBezTo>
                  <a:cubicBezTo>
                    <a:pt x="3954" y="54"/>
                    <a:pt x="3898" y="8"/>
                    <a:pt x="3866" y="8"/>
                  </a:cubicBezTo>
                  <a:cubicBezTo>
                    <a:pt x="3801" y="3"/>
                    <a:pt x="3728" y="0"/>
                    <a:pt x="3649" y="0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023284" y="2560437"/>
              <a:ext cx="694287" cy="741172"/>
            </a:xfrm>
            <a:custGeom>
              <a:avLst/>
              <a:gdLst/>
              <a:ahLst/>
              <a:cxnLst/>
              <a:rect l="l" t="t" r="r" b="b"/>
              <a:pathLst>
                <a:path w="4814" h="5139" extrusionOk="0">
                  <a:moveTo>
                    <a:pt x="2815" y="1"/>
                  </a:moveTo>
                  <a:cubicBezTo>
                    <a:pt x="1721" y="1544"/>
                    <a:pt x="784" y="3258"/>
                    <a:pt x="1" y="5124"/>
                  </a:cubicBezTo>
                  <a:cubicBezTo>
                    <a:pt x="1" y="5124"/>
                    <a:pt x="139" y="5136"/>
                    <a:pt x="329" y="5136"/>
                  </a:cubicBezTo>
                  <a:cubicBezTo>
                    <a:pt x="401" y="5138"/>
                    <a:pt x="480" y="5139"/>
                    <a:pt x="563" y="5139"/>
                  </a:cubicBezTo>
                  <a:cubicBezTo>
                    <a:pt x="867" y="5139"/>
                    <a:pt x="1216" y="5125"/>
                    <a:pt x="1385" y="5060"/>
                  </a:cubicBezTo>
                  <a:lnTo>
                    <a:pt x="1385" y="5054"/>
                  </a:lnTo>
                  <a:cubicBezTo>
                    <a:pt x="1391" y="5054"/>
                    <a:pt x="1405" y="5048"/>
                    <a:pt x="1417" y="5036"/>
                  </a:cubicBezTo>
                  <a:cubicBezTo>
                    <a:pt x="1423" y="5036"/>
                    <a:pt x="1429" y="5029"/>
                    <a:pt x="1435" y="5029"/>
                  </a:cubicBezTo>
                  <a:lnTo>
                    <a:pt x="1435" y="5023"/>
                  </a:lnTo>
                  <a:cubicBezTo>
                    <a:pt x="1531" y="4953"/>
                    <a:pt x="1709" y="4771"/>
                    <a:pt x="1929" y="4523"/>
                  </a:cubicBezTo>
                  <a:cubicBezTo>
                    <a:pt x="2278" y="4125"/>
                    <a:pt x="2740" y="3562"/>
                    <a:pt x="3195" y="2999"/>
                  </a:cubicBezTo>
                  <a:cubicBezTo>
                    <a:pt x="3720" y="2342"/>
                    <a:pt x="4232" y="1677"/>
                    <a:pt x="4529" y="1265"/>
                  </a:cubicBezTo>
                  <a:cubicBezTo>
                    <a:pt x="4707" y="1025"/>
                    <a:pt x="4813" y="867"/>
                    <a:pt x="4801" y="854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6023284" y="2560437"/>
              <a:ext cx="694287" cy="740884"/>
            </a:xfrm>
            <a:custGeom>
              <a:avLst/>
              <a:gdLst/>
              <a:ahLst/>
              <a:cxnLst/>
              <a:rect l="l" t="t" r="r" b="b"/>
              <a:pathLst>
                <a:path w="4814" h="5137" extrusionOk="0">
                  <a:moveTo>
                    <a:pt x="2815" y="1"/>
                  </a:moveTo>
                  <a:cubicBezTo>
                    <a:pt x="1721" y="1544"/>
                    <a:pt x="784" y="3258"/>
                    <a:pt x="1" y="5124"/>
                  </a:cubicBezTo>
                  <a:cubicBezTo>
                    <a:pt x="1" y="5124"/>
                    <a:pt x="139" y="5136"/>
                    <a:pt x="329" y="5136"/>
                  </a:cubicBezTo>
                  <a:lnTo>
                    <a:pt x="367" y="5054"/>
                  </a:lnTo>
                  <a:lnTo>
                    <a:pt x="2840" y="993"/>
                  </a:lnTo>
                  <a:lnTo>
                    <a:pt x="4529" y="1265"/>
                  </a:lnTo>
                  <a:cubicBezTo>
                    <a:pt x="4707" y="1025"/>
                    <a:pt x="4813" y="867"/>
                    <a:pt x="4801" y="854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6230246" y="2670770"/>
              <a:ext cx="533912" cy="614110"/>
            </a:xfrm>
            <a:custGeom>
              <a:avLst/>
              <a:gdLst/>
              <a:ahLst/>
              <a:cxnLst/>
              <a:rect l="l" t="t" r="r" b="b"/>
              <a:pathLst>
                <a:path w="3702" h="4258" extrusionOk="0">
                  <a:moveTo>
                    <a:pt x="3702" y="1"/>
                  </a:moveTo>
                  <a:lnTo>
                    <a:pt x="3366" y="89"/>
                  </a:lnTo>
                  <a:cubicBezTo>
                    <a:pt x="3416" y="159"/>
                    <a:pt x="532" y="3860"/>
                    <a:pt x="0" y="4258"/>
                  </a:cubicBezTo>
                  <a:cubicBezTo>
                    <a:pt x="184" y="4150"/>
                    <a:pt x="779" y="3778"/>
                    <a:pt x="1033" y="3542"/>
                  </a:cubicBezTo>
                  <a:cubicBezTo>
                    <a:pt x="1323" y="3277"/>
                    <a:pt x="3702" y="1"/>
                    <a:pt x="3702" y="1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5928240" y="2366021"/>
              <a:ext cx="1077631" cy="1305813"/>
            </a:xfrm>
            <a:custGeom>
              <a:avLst/>
              <a:gdLst/>
              <a:ahLst/>
              <a:cxnLst/>
              <a:rect l="l" t="t" r="r" b="b"/>
              <a:pathLst>
                <a:path w="7472" h="9054" extrusionOk="0">
                  <a:moveTo>
                    <a:pt x="4265" y="0"/>
                  </a:moveTo>
                  <a:lnTo>
                    <a:pt x="3241" y="1361"/>
                  </a:lnTo>
                  <a:cubicBezTo>
                    <a:pt x="3241" y="1361"/>
                    <a:pt x="4575" y="1860"/>
                    <a:pt x="5404" y="2240"/>
                  </a:cubicBezTo>
                  <a:cubicBezTo>
                    <a:pt x="5746" y="2392"/>
                    <a:pt x="6004" y="2525"/>
                    <a:pt x="6036" y="2595"/>
                  </a:cubicBezTo>
                  <a:cubicBezTo>
                    <a:pt x="6269" y="3018"/>
                    <a:pt x="6611" y="4157"/>
                    <a:pt x="5910" y="5504"/>
                  </a:cubicBezTo>
                  <a:cubicBezTo>
                    <a:pt x="5821" y="5675"/>
                    <a:pt x="5720" y="5853"/>
                    <a:pt x="5594" y="6023"/>
                  </a:cubicBezTo>
                  <a:cubicBezTo>
                    <a:pt x="5290" y="6460"/>
                    <a:pt x="4911" y="6826"/>
                    <a:pt x="4517" y="7136"/>
                  </a:cubicBezTo>
                  <a:cubicBezTo>
                    <a:pt x="4334" y="7275"/>
                    <a:pt x="4144" y="7401"/>
                    <a:pt x="3962" y="7515"/>
                  </a:cubicBezTo>
                  <a:cubicBezTo>
                    <a:pt x="3111" y="8048"/>
                    <a:pt x="2298" y="8300"/>
                    <a:pt x="2078" y="8300"/>
                  </a:cubicBezTo>
                  <a:cubicBezTo>
                    <a:pt x="2075" y="8300"/>
                    <a:pt x="2073" y="8300"/>
                    <a:pt x="2070" y="8300"/>
                  </a:cubicBezTo>
                  <a:cubicBezTo>
                    <a:pt x="1741" y="8294"/>
                    <a:pt x="488" y="7395"/>
                    <a:pt x="336" y="7281"/>
                  </a:cubicBezTo>
                  <a:lnTo>
                    <a:pt x="318" y="7275"/>
                  </a:lnTo>
                  <a:lnTo>
                    <a:pt x="1" y="8110"/>
                  </a:lnTo>
                  <a:cubicBezTo>
                    <a:pt x="1" y="8110"/>
                    <a:pt x="1431" y="9041"/>
                    <a:pt x="1931" y="9053"/>
                  </a:cubicBezTo>
                  <a:cubicBezTo>
                    <a:pt x="1934" y="9053"/>
                    <a:pt x="1939" y="9053"/>
                    <a:pt x="1943" y="9053"/>
                  </a:cubicBezTo>
                  <a:cubicBezTo>
                    <a:pt x="2215" y="9053"/>
                    <a:pt x="3211" y="8863"/>
                    <a:pt x="4227" y="8446"/>
                  </a:cubicBezTo>
                  <a:cubicBezTo>
                    <a:pt x="4955" y="8136"/>
                    <a:pt x="5688" y="7713"/>
                    <a:pt x="6169" y="7149"/>
                  </a:cubicBezTo>
                  <a:cubicBezTo>
                    <a:pt x="6251" y="7048"/>
                    <a:pt x="6333" y="6940"/>
                    <a:pt x="6397" y="6832"/>
                  </a:cubicBezTo>
                  <a:cubicBezTo>
                    <a:pt x="6473" y="6706"/>
                    <a:pt x="6543" y="6574"/>
                    <a:pt x="6593" y="6440"/>
                  </a:cubicBezTo>
                  <a:cubicBezTo>
                    <a:pt x="7276" y="4555"/>
                    <a:pt x="7472" y="2563"/>
                    <a:pt x="7206" y="2050"/>
                  </a:cubicBezTo>
                  <a:cubicBezTo>
                    <a:pt x="7042" y="1734"/>
                    <a:pt x="5941" y="1013"/>
                    <a:pt x="5138" y="520"/>
                  </a:cubicBezTo>
                  <a:cubicBezTo>
                    <a:pt x="4651" y="222"/>
                    <a:pt x="4265" y="0"/>
                    <a:pt x="426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6543357" y="2314966"/>
              <a:ext cx="560160" cy="1045631"/>
            </a:xfrm>
            <a:custGeom>
              <a:avLst/>
              <a:gdLst/>
              <a:ahLst/>
              <a:cxnLst/>
              <a:rect l="l" t="t" r="r" b="b"/>
              <a:pathLst>
                <a:path w="3884" h="7250" extrusionOk="0">
                  <a:moveTo>
                    <a:pt x="1353" y="1"/>
                  </a:moveTo>
                  <a:lnTo>
                    <a:pt x="0" y="354"/>
                  </a:lnTo>
                  <a:cubicBezTo>
                    <a:pt x="0" y="354"/>
                    <a:pt x="2681" y="1892"/>
                    <a:pt x="2941" y="2404"/>
                  </a:cubicBezTo>
                  <a:cubicBezTo>
                    <a:pt x="3207" y="2917"/>
                    <a:pt x="3011" y="4909"/>
                    <a:pt x="2328" y="6794"/>
                  </a:cubicBezTo>
                  <a:cubicBezTo>
                    <a:pt x="2278" y="6928"/>
                    <a:pt x="2208" y="7060"/>
                    <a:pt x="2132" y="7186"/>
                  </a:cubicBezTo>
                  <a:lnTo>
                    <a:pt x="2126" y="7250"/>
                  </a:lnTo>
                  <a:cubicBezTo>
                    <a:pt x="3782" y="5542"/>
                    <a:pt x="3884" y="2601"/>
                    <a:pt x="3732" y="2114"/>
                  </a:cubicBezTo>
                  <a:cubicBezTo>
                    <a:pt x="3580" y="1633"/>
                    <a:pt x="1353" y="1"/>
                    <a:pt x="13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5974104" y="3344014"/>
              <a:ext cx="605735" cy="219222"/>
            </a:xfrm>
            <a:custGeom>
              <a:avLst/>
              <a:gdLst/>
              <a:ahLst/>
              <a:cxnLst/>
              <a:rect l="l" t="t" r="r" b="b"/>
              <a:pathLst>
                <a:path w="4200" h="1520" extrusionOk="0">
                  <a:moveTo>
                    <a:pt x="570" y="1"/>
                  </a:moveTo>
                  <a:lnTo>
                    <a:pt x="0" y="494"/>
                  </a:lnTo>
                  <a:lnTo>
                    <a:pt x="18" y="500"/>
                  </a:lnTo>
                  <a:cubicBezTo>
                    <a:pt x="170" y="614"/>
                    <a:pt x="1423" y="1513"/>
                    <a:pt x="1752" y="1519"/>
                  </a:cubicBezTo>
                  <a:cubicBezTo>
                    <a:pt x="1754" y="1519"/>
                    <a:pt x="1756" y="1519"/>
                    <a:pt x="1758" y="1519"/>
                  </a:cubicBezTo>
                  <a:cubicBezTo>
                    <a:pt x="2023" y="1519"/>
                    <a:pt x="3171" y="1145"/>
                    <a:pt x="4199" y="355"/>
                  </a:cubicBezTo>
                  <a:lnTo>
                    <a:pt x="4199" y="355"/>
                  </a:lnTo>
                  <a:cubicBezTo>
                    <a:pt x="3664" y="576"/>
                    <a:pt x="2522" y="1033"/>
                    <a:pt x="2281" y="1033"/>
                  </a:cubicBezTo>
                  <a:cubicBezTo>
                    <a:pt x="2275" y="1033"/>
                    <a:pt x="2269" y="1032"/>
                    <a:pt x="2264" y="1032"/>
                  </a:cubicBezTo>
                  <a:cubicBezTo>
                    <a:pt x="1998" y="1000"/>
                    <a:pt x="570" y="1"/>
                    <a:pt x="57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5410331" y="3487229"/>
              <a:ext cx="354787" cy="387533"/>
            </a:xfrm>
            <a:custGeom>
              <a:avLst/>
              <a:gdLst/>
              <a:ahLst/>
              <a:cxnLst/>
              <a:rect l="l" t="t" r="r" b="b"/>
              <a:pathLst>
                <a:path w="2460" h="2687" extrusionOk="0">
                  <a:moveTo>
                    <a:pt x="182" y="1"/>
                  </a:moveTo>
                  <a:cubicBezTo>
                    <a:pt x="182" y="1"/>
                    <a:pt x="158" y="248"/>
                    <a:pt x="126" y="570"/>
                  </a:cubicBezTo>
                  <a:cubicBezTo>
                    <a:pt x="76" y="1145"/>
                    <a:pt x="0" y="1974"/>
                    <a:pt x="18" y="2120"/>
                  </a:cubicBezTo>
                  <a:cubicBezTo>
                    <a:pt x="18" y="2164"/>
                    <a:pt x="38" y="2216"/>
                    <a:pt x="68" y="2260"/>
                  </a:cubicBezTo>
                  <a:cubicBezTo>
                    <a:pt x="152" y="2398"/>
                    <a:pt x="334" y="2519"/>
                    <a:pt x="556" y="2601"/>
                  </a:cubicBezTo>
                  <a:cubicBezTo>
                    <a:pt x="632" y="2626"/>
                    <a:pt x="708" y="2645"/>
                    <a:pt x="783" y="2664"/>
                  </a:cubicBezTo>
                  <a:cubicBezTo>
                    <a:pt x="867" y="2679"/>
                    <a:pt x="952" y="2687"/>
                    <a:pt x="1036" y="2687"/>
                  </a:cubicBezTo>
                  <a:cubicBezTo>
                    <a:pt x="1207" y="2687"/>
                    <a:pt x="1374" y="2654"/>
                    <a:pt x="1518" y="2582"/>
                  </a:cubicBezTo>
                  <a:cubicBezTo>
                    <a:pt x="1600" y="2544"/>
                    <a:pt x="1682" y="2481"/>
                    <a:pt x="1746" y="2412"/>
                  </a:cubicBezTo>
                  <a:cubicBezTo>
                    <a:pt x="1890" y="2228"/>
                    <a:pt x="2080" y="1772"/>
                    <a:pt x="2226" y="1373"/>
                  </a:cubicBezTo>
                  <a:cubicBezTo>
                    <a:pt x="2359" y="1001"/>
                    <a:pt x="2459" y="678"/>
                    <a:pt x="2459" y="678"/>
                  </a:cubicBezTo>
                  <a:lnTo>
                    <a:pt x="182" y="1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5319037" y="1835993"/>
              <a:ext cx="1208873" cy="1818533"/>
            </a:xfrm>
            <a:custGeom>
              <a:avLst/>
              <a:gdLst/>
              <a:ahLst/>
              <a:cxnLst/>
              <a:rect l="l" t="t" r="r" b="b"/>
              <a:pathLst>
                <a:path w="8382" h="12609" extrusionOk="0">
                  <a:moveTo>
                    <a:pt x="5510" y="1"/>
                  </a:moveTo>
                  <a:cubicBezTo>
                    <a:pt x="5399" y="1"/>
                    <a:pt x="5170" y="58"/>
                    <a:pt x="4890" y="153"/>
                  </a:cubicBezTo>
                  <a:cubicBezTo>
                    <a:pt x="4201" y="387"/>
                    <a:pt x="3200" y="874"/>
                    <a:pt x="2884" y="1336"/>
                  </a:cubicBezTo>
                  <a:cubicBezTo>
                    <a:pt x="2613" y="1740"/>
                    <a:pt x="3725" y="3266"/>
                    <a:pt x="3296" y="3999"/>
                  </a:cubicBezTo>
                  <a:cubicBezTo>
                    <a:pt x="3162" y="4220"/>
                    <a:pt x="2739" y="4822"/>
                    <a:pt x="2239" y="5599"/>
                  </a:cubicBezTo>
                  <a:cubicBezTo>
                    <a:pt x="1347" y="6991"/>
                    <a:pt x="216" y="8945"/>
                    <a:pt x="56" y="10299"/>
                  </a:cubicBezTo>
                  <a:cubicBezTo>
                    <a:pt x="0" y="10786"/>
                    <a:pt x="70" y="11190"/>
                    <a:pt x="316" y="11476"/>
                  </a:cubicBezTo>
                  <a:cubicBezTo>
                    <a:pt x="1159" y="12435"/>
                    <a:pt x="2323" y="12608"/>
                    <a:pt x="3041" y="12608"/>
                  </a:cubicBezTo>
                  <a:cubicBezTo>
                    <a:pt x="3331" y="12608"/>
                    <a:pt x="3549" y="12580"/>
                    <a:pt x="3644" y="12564"/>
                  </a:cubicBezTo>
                  <a:cubicBezTo>
                    <a:pt x="3662" y="12557"/>
                    <a:pt x="3681" y="12544"/>
                    <a:pt x="3707" y="12526"/>
                  </a:cubicBezTo>
                  <a:lnTo>
                    <a:pt x="3707" y="12519"/>
                  </a:lnTo>
                  <a:cubicBezTo>
                    <a:pt x="3897" y="12323"/>
                    <a:pt x="4155" y="11470"/>
                    <a:pt x="4516" y="10419"/>
                  </a:cubicBezTo>
                  <a:cubicBezTo>
                    <a:pt x="4800" y="9590"/>
                    <a:pt x="5150" y="8647"/>
                    <a:pt x="5567" y="7812"/>
                  </a:cubicBezTo>
                  <a:cubicBezTo>
                    <a:pt x="5845" y="7275"/>
                    <a:pt x="6142" y="6763"/>
                    <a:pt x="6440" y="6294"/>
                  </a:cubicBezTo>
                  <a:cubicBezTo>
                    <a:pt x="7413" y="4752"/>
                    <a:pt x="8356" y="3663"/>
                    <a:pt x="8368" y="3474"/>
                  </a:cubicBezTo>
                  <a:cubicBezTo>
                    <a:pt x="8382" y="3322"/>
                    <a:pt x="7541" y="2195"/>
                    <a:pt x="6762" y="1266"/>
                  </a:cubicBezTo>
                  <a:cubicBezTo>
                    <a:pt x="6199" y="589"/>
                    <a:pt x="5667" y="14"/>
                    <a:pt x="5529" y="2"/>
                  </a:cubicBezTo>
                  <a:cubicBezTo>
                    <a:pt x="5523" y="1"/>
                    <a:pt x="5517" y="1"/>
                    <a:pt x="5510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5654647" y="1869021"/>
              <a:ext cx="593187" cy="1469653"/>
            </a:xfrm>
            <a:custGeom>
              <a:avLst/>
              <a:gdLst/>
              <a:ahLst/>
              <a:cxnLst/>
              <a:rect l="l" t="t" r="r" b="b"/>
              <a:pathLst>
                <a:path w="4113" h="10190" extrusionOk="0">
                  <a:moveTo>
                    <a:pt x="2581" y="0"/>
                  </a:moveTo>
                  <a:cubicBezTo>
                    <a:pt x="2473" y="38"/>
                    <a:pt x="2367" y="76"/>
                    <a:pt x="2259" y="120"/>
                  </a:cubicBezTo>
                  <a:cubicBezTo>
                    <a:pt x="1892" y="272"/>
                    <a:pt x="1538" y="456"/>
                    <a:pt x="1209" y="664"/>
                  </a:cubicBezTo>
                  <a:cubicBezTo>
                    <a:pt x="943" y="835"/>
                    <a:pt x="557" y="1031"/>
                    <a:pt x="564" y="1385"/>
                  </a:cubicBezTo>
                  <a:cubicBezTo>
                    <a:pt x="564" y="1556"/>
                    <a:pt x="627" y="1714"/>
                    <a:pt x="697" y="1866"/>
                  </a:cubicBezTo>
                  <a:cubicBezTo>
                    <a:pt x="803" y="2132"/>
                    <a:pt x="917" y="2391"/>
                    <a:pt x="1025" y="2649"/>
                  </a:cubicBezTo>
                  <a:cubicBezTo>
                    <a:pt x="1127" y="2891"/>
                    <a:pt x="1247" y="3105"/>
                    <a:pt x="1228" y="3371"/>
                  </a:cubicBezTo>
                  <a:cubicBezTo>
                    <a:pt x="1209" y="3568"/>
                    <a:pt x="1107" y="3738"/>
                    <a:pt x="1007" y="3909"/>
                  </a:cubicBezTo>
                  <a:cubicBezTo>
                    <a:pt x="955" y="3991"/>
                    <a:pt x="905" y="4073"/>
                    <a:pt x="855" y="4161"/>
                  </a:cubicBezTo>
                  <a:cubicBezTo>
                    <a:pt x="570" y="4631"/>
                    <a:pt x="292" y="5124"/>
                    <a:pt x="0" y="5598"/>
                  </a:cubicBezTo>
                  <a:cubicBezTo>
                    <a:pt x="52" y="5731"/>
                    <a:pt x="108" y="5869"/>
                    <a:pt x="166" y="6009"/>
                  </a:cubicBezTo>
                  <a:cubicBezTo>
                    <a:pt x="741" y="7445"/>
                    <a:pt x="1424" y="8843"/>
                    <a:pt x="2189" y="10190"/>
                  </a:cubicBezTo>
                  <a:cubicBezTo>
                    <a:pt x="2473" y="9361"/>
                    <a:pt x="2823" y="8418"/>
                    <a:pt x="3240" y="7583"/>
                  </a:cubicBezTo>
                  <a:cubicBezTo>
                    <a:pt x="3518" y="7046"/>
                    <a:pt x="3815" y="6534"/>
                    <a:pt x="4113" y="6065"/>
                  </a:cubicBezTo>
                  <a:cubicBezTo>
                    <a:pt x="3600" y="4042"/>
                    <a:pt x="3094" y="2024"/>
                    <a:pt x="2581" y="0"/>
                  </a:cubicBez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5802477" y="1901904"/>
              <a:ext cx="115090" cy="64613"/>
            </a:xfrm>
            <a:custGeom>
              <a:avLst/>
              <a:gdLst/>
              <a:ahLst/>
              <a:cxnLst/>
              <a:rect l="l" t="t" r="r" b="b"/>
              <a:pathLst>
                <a:path w="798" h="448" extrusionOk="0">
                  <a:moveTo>
                    <a:pt x="797" y="0"/>
                  </a:moveTo>
                  <a:cubicBezTo>
                    <a:pt x="513" y="132"/>
                    <a:pt x="234" y="284"/>
                    <a:pt x="0" y="448"/>
                  </a:cubicBezTo>
                  <a:cubicBezTo>
                    <a:pt x="234" y="284"/>
                    <a:pt x="513" y="132"/>
                    <a:pt x="797" y="0"/>
                  </a:cubicBezTo>
                  <a:close/>
                </a:path>
              </a:pathLst>
            </a:custGeom>
            <a:solidFill>
              <a:srgbClr val="F8E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5801467" y="1966373"/>
              <a:ext cx="1154" cy="14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8E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5801467" y="1967527"/>
              <a:ext cx="144" cy="1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8E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5735845" y="2027669"/>
              <a:ext cx="144" cy="1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8E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5734980" y="2028678"/>
              <a:ext cx="1010" cy="144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8E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5641955" y="2412606"/>
              <a:ext cx="152443" cy="230904"/>
            </a:xfrm>
            <a:custGeom>
              <a:avLst/>
              <a:gdLst/>
              <a:ahLst/>
              <a:cxnLst/>
              <a:rect l="l" t="t" r="r" b="b"/>
              <a:pathLst>
                <a:path w="1057" h="1601" extrusionOk="0">
                  <a:moveTo>
                    <a:pt x="1057" y="1"/>
                  </a:moveTo>
                  <a:cubicBezTo>
                    <a:pt x="923" y="222"/>
                    <a:pt x="500" y="824"/>
                    <a:pt x="0" y="1601"/>
                  </a:cubicBezTo>
                  <a:lnTo>
                    <a:pt x="0" y="1601"/>
                  </a:lnTo>
                  <a:cubicBezTo>
                    <a:pt x="500" y="824"/>
                    <a:pt x="923" y="222"/>
                    <a:pt x="1057" y="1"/>
                  </a:cubicBezTo>
                  <a:close/>
                </a:path>
              </a:pathLst>
            </a:custGeom>
            <a:solidFill>
              <a:srgbClr val="F8E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5405716" y="2562889"/>
              <a:ext cx="736256" cy="976115"/>
            </a:xfrm>
            <a:custGeom>
              <a:avLst/>
              <a:gdLst/>
              <a:ahLst/>
              <a:cxnLst/>
              <a:rect l="l" t="t" r="r" b="b"/>
              <a:pathLst>
                <a:path w="5105" h="6768" extrusionOk="0">
                  <a:moveTo>
                    <a:pt x="3818" y="1"/>
                  </a:moveTo>
                  <a:cubicBezTo>
                    <a:pt x="3362" y="1"/>
                    <a:pt x="2888" y="180"/>
                    <a:pt x="2625" y="483"/>
                  </a:cubicBezTo>
                  <a:cubicBezTo>
                    <a:pt x="1922" y="1286"/>
                    <a:pt x="1347" y="2197"/>
                    <a:pt x="879" y="3134"/>
                  </a:cubicBezTo>
                  <a:cubicBezTo>
                    <a:pt x="607" y="3677"/>
                    <a:pt x="374" y="4240"/>
                    <a:pt x="184" y="4816"/>
                  </a:cubicBezTo>
                  <a:cubicBezTo>
                    <a:pt x="88" y="5107"/>
                    <a:pt x="0" y="5429"/>
                    <a:pt x="132" y="5702"/>
                  </a:cubicBezTo>
                  <a:cubicBezTo>
                    <a:pt x="234" y="5936"/>
                    <a:pt x="468" y="6088"/>
                    <a:pt x="695" y="6214"/>
                  </a:cubicBezTo>
                  <a:cubicBezTo>
                    <a:pt x="1037" y="6404"/>
                    <a:pt x="1411" y="6556"/>
                    <a:pt x="1790" y="6675"/>
                  </a:cubicBezTo>
                  <a:cubicBezTo>
                    <a:pt x="1946" y="6723"/>
                    <a:pt x="2111" y="6767"/>
                    <a:pt x="2274" y="6767"/>
                  </a:cubicBezTo>
                  <a:cubicBezTo>
                    <a:pt x="2328" y="6767"/>
                    <a:pt x="2382" y="6762"/>
                    <a:pt x="2435" y="6751"/>
                  </a:cubicBezTo>
                  <a:cubicBezTo>
                    <a:pt x="2675" y="6701"/>
                    <a:pt x="2879" y="6543"/>
                    <a:pt x="3011" y="6354"/>
                  </a:cubicBezTo>
                  <a:cubicBezTo>
                    <a:pt x="3150" y="6158"/>
                    <a:pt x="3232" y="5942"/>
                    <a:pt x="3314" y="5721"/>
                  </a:cubicBezTo>
                  <a:cubicBezTo>
                    <a:pt x="3802" y="4450"/>
                    <a:pt x="4283" y="3178"/>
                    <a:pt x="4763" y="1907"/>
                  </a:cubicBezTo>
                  <a:cubicBezTo>
                    <a:pt x="4934" y="1452"/>
                    <a:pt x="5104" y="920"/>
                    <a:pt x="4852" y="503"/>
                  </a:cubicBezTo>
                  <a:cubicBezTo>
                    <a:pt x="4642" y="153"/>
                    <a:pt x="4238" y="1"/>
                    <a:pt x="381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5327113" y="1812052"/>
              <a:ext cx="1099408" cy="1509459"/>
            </a:xfrm>
            <a:custGeom>
              <a:avLst/>
              <a:gdLst/>
              <a:ahLst/>
              <a:cxnLst/>
              <a:rect l="l" t="t" r="r" b="b"/>
              <a:pathLst>
                <a:path w="7623" h="10466" extrusionOk="0">
                  <a:moveTo>
                    <a:pt x="7236" y="0"/>
                  </a:moveTo>
                  <a:cubicBezTo>
                    <a:pt x="6573" y="0"/>
                    <a:pt x="5473" y="168"/>
                    <a:pt x="5473" y="168"/>
                  </a:cubicBezTo>
                  <a:cubicBezTo>
                    <a:pt x="5466" y="167"/>
                    <a:pt x="5458" y="167"/>
                    <a:pt x="5449" y="167"/>
                  </a:cubicBezTo>
                  <a:cubicBezTo>
                    <a:pt x="5057" y="167"/>
                    <a:pt x="3274" y="852"/>
                    <a:pt x="2828" y="1502"/>
                  </a:cubicBezTo>
                  <a:cubicBezTo>
                    <a:pt x="2557" y="1906"/>
                    <a:pt x="3669" y="3432"/>
                    <a:pt x="3240" y="4165"/>
                  </a:cubicBezTo>
                  <a:cubicBezTo>
                    <a:pt x="2879" y="4778"/>
                    <a:pt x="248" y="8346"/>
                    <a:pt x="0" y="10465"/>
                  </a:cubicBezTo>
                  <a:cubicBezTo>
                    <a:pt x="108" y="10098"/>
                    <a:pt x="235" y="9724"/>
                    <a:pt x="368" y="9370"/>
                  </a:cubicBezTo>
                  <a:cubicBezTo>
                    <a:pt x="665" y="8548"/>
                    <a:pt x="1063" y="7707"/>
                    <a:pt x="1594" y="6999"/>
                  </a:cubicBezTo>
                  <a:cubicBezTo>
                    <a:pt x="2164" y="6240"/>
                    <a:pt x="2633" y="5373"/>
                    <a:pt x="3126" y="4556"/>
                  </a:cubicBezTo>
                  <a:cubicBezTo>
                    <a:pt x="3176" y="4468"/>
                    <a:pt x="3226" y="4386"/>
                    <a:pt x="3278" y="4304"/>
                  </a:cubicBezTo>
                  <a:cubicBezTo>
                    <a:pt x="3378" y="4133"/>
                    <a:pt x="3480" y="3963"/>
                    <a:pt x="3499" y="3766"/>
                  </a:cubicBezTo>
                  <a:cubicBezTo>
                    <a:pt x="3518" y="3500"/>
                    <a:pt x="3398" y="3286"/>
                    <a:pt x="3296" y="3044"/>
                  </a:cubicBezTo>
                  <a:cubicBezTo>
                    <a:pt x="3188" y="2786"/>
                    <a:pt x="3074" y="2527"/>
                    <a:pt x="2968" y="2261"/>
                  </a:cubicBezTo>
                  <a:cubicBezTo>
                    <a:pt x="2898" y="2109"/>
                    <a:pt x="2835" y="1951"/>
                    <a:pt x="2835" y="1780"/>
                  </a:cubicBezTo>
                  <a:cubicBezTo>
                    <a:pt x="2828" y="1426"/>
                    <a:pt x="3214" y="1230"/>
                    <a:pt x="3480" y="1059"/>
                  </a:cubicBezTo>
                  <a:cubicBezTo>
                    <a:pt x="3809" y="851"/>
                    <a:pt x="4163" y="667"/>
                    <a:pt x="4530" y="515"/>
                  </a:cubicBezTo>
                  <a:cubicBezTo>
                    <a:pt x="4744" y="426"/>
                    <a:pt x="4972" y="350"/>
                    <a:pt x="5200" y="294"/>
                  </a:cubicBezTo>
                  <a:cubicBezTo>
                    <a:pt x="5292" y="266"/>
                    <a:pt x="5382" y="244"/>
                    <a:pt x="5467" y="244"/>
                  </a:cubicBezTo>
                  <a:cubicBezTo>
                    <a:pt x="5563" y="244"/>
                    <a:pt x="5654" y="273"/>
                    <a:pt x="5739" y="357"/>
                  </a:cubicBezTo>
                  <a:cubicBezTo>
                    <a:pt x="6092" y="691"/>
                    <a:pt x="6384" y="1071"/>
                    <a:pt x="6706" y="1432"/>
                  </a:cubicBezTo>
                  <a:cubicBezTo>
                    <a:pt x="6877" y="1622"/>
                    <a:pt x="7041" y="1818"/>
                    <a:pt x="7211" y="2014"/>
                  </a:cubicBezTo>
                  <a:cubicBezTo>
                    <a:pt x="6814" y="1426"/>
                    <a:pt x="6402" y="881"/>
                    <a:pt x="5935" y="357"/>
                  </a:cubicBezTo>
                  <a:cubicBezTo>
                    <a:pt x="6180" y="180"/>
                    <a:pt x="6598" y="154"/>
                    <a:pt x="6889" y="136"/>
                  </a:cubicBezTo>
                  <a:cubicBezTo>
                    <a:pt x="6929" y="131"/>
                    <a:pt x="7124" y="126"/>
                    <a:pt x="7342" y="126"/>
                  </a:cubicBezTo>
                  <a:cubicBezTo>
                    <a:pt x="7435" y="126"/>
                    <a:pt x="7532" y="127"/>
                    <a:pt x="7623" y="130"/>
                  </a:cubicBezTo>
                  <a:cubicBezTo>
                    <a:pt x="7541" y="54"/>
                    <a:pt x="7485" y="8"/>
                    <a:pt x="7453" y="8"/>
                  </a:cubicBezTo>
                  <a:cubicBezTo>
                    <a:pt x="7388" y="3"/>
                    <a:pt x="7315" y="0"/>
                    <a:pt x="723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6299618" y="1646625"/>
              <a:ext cx="535787" cy="595505"/>
            </a:xfrm>
            <a:custGeom>
              <a:avLst/>
              <a:gdLst/>
              <a:ahLst/>
              <a:cxnLst/>
              <a:rect l="l" t="t" r="r" b="b"/>
              <a:pathLst>
                <a:path w="3715" h="4129" extrusionOk="0">
                  <a:moveTo>
                    <a:pt x="1993" y="0"/>
                  </a:moveTo>
                  <a:cubicBezTo>
                    <a:pt x="1954" y="0"/>
                    <a:pt x="1917" y="3"/>
                    <a:pt x="1880" y="11"/>
                  </a:cubicBezTo>
                  <a:cubicBezTo>
                    <a:pt x="1810" y="24"/>
                    <a:pt x="1747" y="48"/>
                    <a:pt x="1690" y="92"/>
                  </a:cubicBezTo>
                  <a:cubicBezTo>
                    <a:pt x="1089" y="524"/>
                    <a:pt x="570" y="947"/>
                    <a:pt x="146" y="1403"/>
                  </a:cubicBezTo>
                  <a:cubicBezTo>
                    <a:pt x="64" y="1497"/>
                    <a:pt x="20" y="1611"/>
                    <a:pt x="13" y="1744"/>
                  </a:cubicBezTo>
                  <a:cubicBezTo>
                    <a:pt x="1" y="1972"/>
                    <a:pt x="89" y="2244"/>
                    <a:pt x="235" y="2521"/>
                  </a:cubicBezTo>
                  <a:cubicBezTo>
                    <a:pt x="298" y="2635"/>
                    <a:pt x="374" y="2757"/>
                    <a:pt x="450" y="2871"/>
                  </a:cubicBezTo>
                  <a:cubicBezTo>
                    <a:pt x="907" y="3530"/>
                    <a:pt x="1619" y="4129"/>
                    <a:pt x="2061" y="4129"/>
                  </a:cubicBezTo>
                  <a:cubicBezTo>
                    <a:pt x="2186" y="4129"/>
                    <a:pt x="2290" y="4081"/>
                    <a:pt x="2360" y="3971"/>
                  </a:cubicBezTo>
                  <a:cubicBezTo>
                    <a:pt x="2739" y="3376"/>
                    <a:pt x="3069" y="2883"/>
                    <a:pt x="3594" y="2180"/>
                  </a:cubicBezTo>
                  <a:cubicBezTo>
                    <a:pt x="3632" y="2130"/>
                    <a:pt x="3656" y="2074"/>
                    <a:pt x="3676" y="2016"/>
                  </a:cubicBezTo>
                  <a:cubicBezTo>
                    <a:pt x="3714" y="1890"/>
                    <a:pt x="3708" y="1738"/>
                    <a:pt x="3664" y="1580"/>
                  </a:cubicBezTo>
                  <a:cubicBezTo>
                    <a:pt x="3478" y="872"/>
                    <a:pt x="2611" y="0"/>
                    <a:pt x="199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6301349" y="1693787"/>
              <a:ext cx="302290" cy="316574"/>
            </a:xfrm>
            <a:custGeom>
              <a:avLst/>
              <a:gdLst/>
              <a:ahLst/>
              <a:cxnLst/>
              <a:rect l="l" t="t" r="r" b="b"/>
              <a:pathLst>
                <a:path w="2096" h="2195" extrusionOk="0">
                  <a:moveTo>
                    <a:pt x="1766" y="1"/>
                  </a:moveTo>
                  <a:cubicBezTo>
                    <a:pt x="1139" y="430"/>
                    <a:pt x="546" y="898"/>
                    <a:pt x="1" y="1417"/>
                  </a:cubicBezTo>
                  <a:lnTo>
                    <a:pt x="1" y="1461"/>
                  </a:lnTo>
                  <a:cubicBezTo>
                    <a:pt x="1" y="1677"/>
                    <a:pt x="84" y="1936"/>
                    <a:pt x="223" y="2194"/>
                  </a:cubicBezTo>
                  <a:cubicBezTo>
                    <a:pt x="843" y="1613"/>
                    <a:pt x="1469" y="1139"/>
                    <a:pt x="2096" y="816"/>
                  </a:cubicBezTo>
                  <a:cubicBezTo>
                    <a:pt x="1924" y="556"/>
                    <a:pt x="1804" y="279"/>
                    <a:pt x="1766" y="1"/>
                  </a:cubicBez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6554318" y="1646481"/>
              <a:ext cx="305896" cy="317295"/>
            </a:xfrm>
            <a:custGeom>
              <a:avLst/>
              <a:gdLst/>
              <a:ahLst/>
              <a:cxnLst/>
              <a:rect l="l" t="t" r="r" b="b"/>
              <a:pathLst>
                <a:path w="2121" h="2200" extrusionOk="0">
                  <a:moveTo>
                    <a:pt x="231" y="0"/>
                  </a:moveTo>
                  <a:cubicBezTo>
                    <a:pt x="191" y="0"/>
                    <a:pt x="152" y="4"/>
                    <a:pt x="114" y="12"/>
                  </a:cubicBezTo>
                  <a:cubicBezTo>
                    <a:pt x="107" y="18"/>
                    <a:pt x="100" y="25"/>
                    <a:pt x="94" y="31"/>
                  </a:cubicBezTo>
                  <a:cubicBezTo>
                    <a:pt x="19" y="93"/>
                    <a:pt x="0" y="201"/>
                    <a:pt x="6" y="297"/>
                  </a:cubicBezTo>
                  <a:cubicBezTo>
                    <a:pt x="82" y="966"/>
                    <a:pt x="664" y="1619"/>
                    <a:pt x="1177" y="2029"/>
                  </a:cubicBezTo>
                  <a:cubicBezTo>
                    <a:pt x="1310" y="2133"/>
                    <a:pt x="1464" y="2199"/>
                    <a:pt x="1602" y="2199"/>
                  </a:cubicBezTo>
                  <a:cubicBezTo>
                    <a:pt x="1726" y="2199"/>
                    <a:pt x="1838" y="2146"/>
                    <a:pt x="1910" y="2017"/>
                  </a:cubicBezTo>
                  <a:cubicBezTo>
                    <a:pt x="2121" y="1315"/>
                    <a:pt x="989" y="0"/>
                    <a:pt x="231" y="0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6580567" y="962276"/>
              <a:ext cx="2043056" cy="934145"/>
            </a:xfrm>
            <a:custGeom>
              <a:avLst/>
              <a:gdLst/>
              <a:ahLst/>
              <a:cxnLst/>
              <a:rect l="l" t="t" r="r" b="b"/>
              <a:pathLst>
                <a:path w="14166" h="6477" extrusionOk="0">
                  <a:moveTo>
                    <a:pt x="13514" y="0"/>
                  </a:moveTo>
                  <a:cubicBezTo>
                    <a:pt x="13487" y="0"/>
                    <a:pt x="13459" y="4"/>
                    <a:pt x="13430" y="11"/>
                  </a:cubicBezTo>
                  <a:cubicBezTo>
                    <a:pt x="13412" y="11"/>
                    <a:pt x="13354" y="31"/>
                    <a:pt x="13278" y="49"/>
                  </a:cubicBezTo>
                  <a:cubicBezTo>
                    <a:pt x="11880" y="455"/>
                    <a:pt x="2285" y="3295"/>
                    <a:pt x="1892" y="3453"/>
                  </a:cubicBezTo>
                  <a:cubicBezTo>
                    <a:pt x="1488" y="3617"/>
                    <a:pt x="102" y="4971"/>
                    <a:pt x="102" y="4971"/>
                  </a:cubicBezTo>
                  <a:cubicBezTo>
                    <a:pt x="0" y="5053"/>
                    <a:pt x="134" y="5369"/>
                    <a:pt x="362" y="5692"/>
                  </a:cubicBezTo>
                  <a:cubicBezTo>
                    <a:pt x="545" y="5958"/>
                    <a:pt x="791" y="6230"/>
                    <a:pt x="1025" y="6369"/>
                  </a:cubicBezTo>
                  <a:cubicBezTo>
                    <a:pt x="1129" y="6437"/>
                    <a:pt x="1233" y="6477"/>
                    <a:pt x="1326" y="6477"/>
                  </a:cubicBezTo>
                  <a:cubicBezTo>
                    <a:pt x="1398" y="6477"/>
                    <a:pt x="1464" y="6453"/>
                    <a:pt x="1519" y="6401"/>
                  </a:cubicBezTo>
                  <a:cubicBezTo>
                    <a:pt x="1519" y="6401"/>
                    <a:pt x="2095" y="5610"/>
                    <a:pt x="2809" y="5211"/>
                  </a:cubicBezTo>
                  <a:cubicBezTo>
                    <a:pt x="3462" y="4845"/>
                    <a:pt x="11748" y="2087"/>
                    <a:pt x="13354" y="1536"/>
                  </a:cubicBezTo>
                  <a:cubicBezTo>
                    <a:pt x="13500" y="1485"/>
                    <a:pt x="13595" y="1454"/>
                    <a:pt x="13620" y="1441"/>
                  </a:cubicBezTo>
                  <a:cubicBezTo>
                    <a:pt x="14166" y="1225"/>
                    <a:pt x="14017" y="0"/>
                    <a:pt x="135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8466733" y="973381"/>
              <a:ext cx="137300" cy="181147"/>
            </a:xfrm>
            <a:custGeom>
              <a:avLst/>
              <a:gdLst/>
              <a:ahLst/>
              <a:cxnLst/>
              <a:rect l="l" t="t" r="r" b="b"/>
              <a:pathLst>
                <a:path w="952" h="1256" extrusionOk="0">
                  <a:moveTo>
                    <a:pt x="438" y="0"/>
                  </a:moveTo>
                  <a:cubicBezTo>
                    <a:pt x="424" y="0"/>
                    <a:pt x="410" y="2"/>
                    <a:pt x="396" y="4"/>
                  </a:cubicBezTo>
                  <a:cubicBezTo>
                    <a:pt x="1" y="72"/>
                    <a:pt x="80" y="1256"/>
                    <a:pt x="489" y="1256"/>
                  </a:cubicBezTo>
                  <a:cubicBezTo>
                    <a:pt x="504" y="1256"/>
                    <a:pt x="520" y="1254"/>
                    <a:pt x="536" y="1251"/>
                  </a:cubicBezTo>
                  <a:cubicBezTo>
                    <a:pt x="951" y="1158"/>
                    <a:pt x="847" y="0"/>
                    <a:pt x="4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6395527" y="2366021"/>
              <a:ext cx="312097" cy="323064"/>
            </a:xfrm>
            <a:custGeom>
              <a:avLst/>
              <a:gdLst/>
              <a:ahLst/>
              <a:cxnLst/>
              <a:rect l="l" t="t" r="r" b="b"/>
              <a:pathLst>
                <a:path w="2164" h="2240" extrusionOk="0">
                  <a:moveTo>
                    <a:pt x="1025" y="0"/>
                  </a:moveTo>
                  <a:lnTo>
                    <a:pt x="1" y="1361"/>
                  </a:lnTo>
                  <a:cubicBezTo>
                    <a:pt x="1" y="1361"/>
                    <a:pt x="1335" y="1860"/>
                    <a:pt x="2164" y="2240"/>
                  </a:cubicBezTo>
                  <a:lnTo>
                    <a:pt x="1898" y="520"/>
                  </a:lnTo>
                  <a:cubicBezTo>
                    <a:pt x="1625" y="356"/>
                    <a:pt x="1385" y="210"/>
                    <a:pt x="1227" y="122"/>
                  </a:cubicBezTo>
                  <a:cubicBezTo>
                    <a:pt x="1107" y="46"/>
                    <a:pt x="1031" y="8"/>
                    <a:pt x="1025" y="0"/>
                  </a:cubicBez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6543357" y="2366021"/>
              <a:ext cx="29277" cy="17595"/>
            </a:xfrm>
            <a:custGeom>
              <a:avLst/>
              <a:gdLst/>
              <a:ahLst/>
              <a:cxnLst/>
              <a:rect l="l" t="t" r="r" b="b"/>
              <a:pathLst>
                <a:path w="203" h="122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8"/>
                    <a:pt x="82" y="46"/>
                    <a:pt x="202" y="122"/>
                  </a:cubicBezTo>
                  <a:lnTo>
                    <a:pt x="202" y="122"/>
                  </a:lnTo>
                  <a:cubicBezTo>
                    <a:pt x="82" y="46"/>
                    <a:pt x="6" y="8"/>
                    <a:pt x="0" y="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6499513" y="3159694"/>
              <a:ext cx="318588" cy="424454"/>
            </a:xfrm>
            <a:custGeom>
              <a:avLst/>
              <a:gdLst/>
              <a:ahLst/>
              <a:cxnLst/>
              <a:rect l="l" t="t" r="r" b="b"/>
              <a:pathLst>
                <a:path w="2209" h="2943" extrusionOk="0">
                  <a:moveTo>
                    <a:pt x="1949" y="1"/>
                  </a:moveTo>
                  <a:cubicBezTo>
                    <a:pt x="1860" y="172"/>
                    <a:pt x="1759" y="350"/>
                    <a:pt x="1633" y="520"/>
                  </a:cubicBezTo>
                  <a:cubicBezTo>
                    <a:pt x="1329" y="957"/>
                    <a:pt x="950" y="1323"/>
                    <a:pt x="556" y="1633"/>
                  </a:cubicBezTo>
                  <a:lnTo>
                    <a:pt x="550" y="1633"/>
                  </a:lnTo>
                  <a:lnTo>
                    <a:pt x="544" y="1640"/>
                  </a:lnTo>
                  <a:lnTo>
                    <a:pt x="538" y="1640"/>
                  </a:lnTo>
                  <a:lnTo>
                    <a:pt x="538" y="1646"/>
                  </a:lnTo>
                  <a:lnTo>
                    <a:pt x="532" y="1646"/>
                  </a:lnTo>
                  <a:cubicBezTo>
                    <a:pt x="532" y="1652"/>
                    <a:pt x="525" y="1652"/>
                    <a:pt x="525" y="1652"/>
                  </a:cubicBezTo>
                  <a:lnTo>
                    <a:pt x="518" y="1658"/>
                  </a:lnTo>
                  <a:lnTo>
                    <a:pt x="512" y="1658"/>
                  </a:lnTo>
                  <a:lnTo>
                    <a:pt x="512" y="1665"/>
                  </a:lnTo>
                  <a:cubicBezTo>
                    <a:pt x="506" y="1665"/>
                    <a:pt x="506" y="1665"/>
                    <a:pt x="506" y="1671"/>
                  </a:cubicBezTo>
                  <a:lnTo>
                    <a:pt x="500" y="1671"/>
                  </a:lnTo>
                  <a:lnTo>
                    <a:pt x="494" y="1678"/>
                  </a:lnTo>
                  <a:cubicBezTo>
                    <a:pt x="494" y="1678"/>
                    <a:pt x="487" y="1678"/>
                    <a:pt x="487" y="1684"/>
                  </a:cubicBezTo>
                  <a:cubicBezTo>
                    <a:pt x="323" y="1804"/>
                    <a:pt x="165" y="1912"/>
                    <a:pt x="1" y="2012"/>
                  </a:cubicBezTo>
                  <a:lnTo>
                    <a:pt x="266" y="2943"/>
                  </a:lnTo>
                  <a:cubicBezTo>
                    <a:pt x="994" y="2633"/>
                    <a:pt x="1727" y="2210"/>
                    <a:pt x="2208" y="1646"/>
                  </a:cubicBezTo>
                  <a:lnTo>
                    <a:pt x="1949" y="1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6499513" y="3395069"/>
              <a:ext cx="80332" cy="54950"/>
            </a:xfrm>
            <a:custGeom>
              <a:avLst/>
              <a:gdLst/>
              <a:ahLst/>
              <a:cxnLst/>
              <a:rect l="l" t="t" r="r" b="b"/>
              <a:pathLst>
                <a:path w="557" h="381" extrusionOk="0">
                  <a:moveTo>
                    <a:pt x="487" y="52"/>
                  </a:moveTo>
                  <a:cubicBezTo>
                    <a:pt x="323" y="172"/>
                    <a:pt x="165" y="280"/>
                    <a:pt x="1" y="380"/>
                  </a:cubicBezTo>
                  <a:lnTo>
                    <a:pt x="1" y="380"/>
                  </a:lnTo>
                  <a:cubicBezTo>
                    <a:pt x="165" y="280"/>
                    <a:pt x="323" y="172"/>
                    <a:pt x="487" y="52"/>
                  </a:cubicBezTo>
                  <a:lnTo>
                    <a:pt x="487" y="52"/>
                  </a:lnTo>
                  <a:close/>
                  <a:moveTo>
                    <a:pt x="494" y="46"/>
                  </a:moveTo>
                  <a:cubicBezTo>
                    <a:pt x="494" y="46"/>
                    <a:pt x="487" y="46"/>
                    <a:pt x="487" y="52"/>
                  </a:cubicBezTo>
                  <a:lnTo>
                    <a:pt x="487" y="52"/>
                  </a:lnTo>
                  <a:cubicBezTo>
                    <a:pt x="487" y="46"/>
                    <a:pt x="494" y="46"/>
                    <a:pt x="494" y="46"/>
                  </a:cubicBezTo>
                  <a:lnTo>
                    <a:pt x="494" y="46"/>
                  </a:lnTo>
                  <a:close/>
                  <a:moveTo>
                    <a:pt x="500" y="39"/>
                  </a:moveTo>
                  <a:lnTo>
                    <a:pt x="494" y="46"/>
                  </a:lnTo>
                  <a:lnTo>
                    <a:pt x="494" y="46"/>
                  </a:lnTo>
                  <a:lnTo>
                    <a:pt x="500" y="39"/>
                  </a:lnTo>
                  <a:lnTo>
                    <a:pt x="500" y="39"/>
                  </a:lnTo>
                  <a:close/>
                  <a:moveTo>
                    <a:pt x="512" y="33"/>
                  </a:moveTo>
                  <a:cubicBezTo>
                    <a:pt x="506" y="33"/>
                    <a:pt x="506" y="33"/>
                    <a:pt x="506" y="39"/>
                  </a:cubicBezTo>
                  <a:lnTo>
                    <a:pt x="506" y="39"/>
                  </a:lnTo>
                  <a:cubicBezTo>
                    <a:pt x="506" y="33"/>
                    <a:pt x="506" y="33"/>
                    <a:pt x="512" y="33"/>
                  </a:cubicBezTo>
                  <a:lnTo>
                    <a:pt x="512" y="33"/>
                  </a:lnTo>
                  <a:close/>
                  <a:moveTo>
                    <a:pt x="518" y="26"/>
                  </a:moveTo>
                  <a:lnTo>
                    <a:pt x="512" y="26"/>
                  </a:lnTo>
                  <a:lnTo>
                    <a:pt x="512" y="26"/>
                  </a:lnTo>
                  <a:lnTo>
                    <a:pt x="518" y="26"/>
                  </a:lnTo>
                  <a:lnTo>
                    <a:pt x="518" y="26"/>
                  </a:lnTo>
                  <a:close/>
                  <a:moveTo>
                    <a:pt x="525" y="20"/>
                  </a:moveTo>
                  <a:lnTo>
                    <a:pt x="525" y="20"/>
                  </a:lnTo>
                  <a:lnTo>
                    <a:pt x="525" y="20"/>
                  </a:lnTo>
                  <a:lnTo>
                    <a:pt x="525" y="20"/>
                  </a:lnTo>
                  <a:lnTo>
                    <a:pt x="525" y="20"/>
                  </a:lnTo>
                  <a:close/>
                  <a:moveTo>
                    <a:pt x="538" y="14"/>
                  </a:moveTo>
                  <a:lnTo>
                    <a:pt x="532" y="14"/>
                  </a:lnTo>
                  <a:lnTo>
                    <a:pt x="532" y="14"/>
                  </a:lnTo>
                  <a:lnTo>
                    <a:pt x="538" y="14"/>
                  </a:lnTo>
                  <a:lnTo>
                    <a:pt x="538" y="14"/>
                  </a:lnTo>
                  <a:close/>
                  <a:moveTo>
                    <a:pt x="544" y="8"/>
                  </a:moveTo>
                  <a:lnTo>
                    <a:pt x="538" y="8"/>
                  </a:lnTo>
                  <a:lnTo>
                    <a:pt x="538" y="8"/>
                  </a:lnTo>
                  <a:lnTo>
                    <a:pt x="544" y="8"/>
                  </a:lnTo>
                  <a:lnTo>
                    <a:pt x="544" y="8"/>
                  </a:lnTo>
                  <a:close/>
                  <a:moveTo>
                    <a:pt x="556" y="1"/>
                  </a:moveTo>
                  <a:lnTo>
                    <a:pt x="556" y="1"/>
                  </a:lnTo>
                  <a:lnTo>
                    <a:pt x="550" y="1"/>
                  </a:lnTo>
                  <a:lnTo>
                    <a:pt x="550" y="1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ED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6604364" y="986650"/>
              <a:ext cx="1875758" cy="751124"/>
            </a:xfrm>
            <a:custGeom>
              <a:avLst/>
              <a:gdLst/>
              <a:ahLst/>
              <a:cxnLst/>
              <a:rect l="l" t="t" r="r" b="b"/>
              <a:pathLst>
                <a:path w="13006" h="5208" extrusionOk="0">
                  <a:moveTo>
                    <a:pt x="13005" y="0"/>
                  </a:moveTo>
                  <a:cubicBezTo>
                    <a:pt x="13005" y="0"/>
                    <a:pt x="1899" y="3354"/>
                    <a:pt x="1639" y="3442"/>
                  </a:cubicBezTo>
                  <a:cubicBezTo>
                    <a:pt x="1373" y="3530"/>
                    <a:pt x="1" y="4884"/>
                    <a:pt x="1" y="4884"/>
                  </a:cubicBezTo>
                  <a:lnTo>
                    <a:pt x="153" y="5207"/>
                  </a:lnTo>
                  <a:cubicBezTo>
                    <a:pt x="153" y="5207"/>
                    <a:pt x="1551" y="3827"/>
                    <a:pt x="1765" y="3676"/>
                  </a:cubicBezTo>
                  <a:cubicBezTo>
                    <a:pt x="1981" y="3518"/>
                    <a:pt x="12873" y="254"/>
                    <a:pt x="12873" y="254"/>
                  </a:cubicBezTo>
                  <a:lnTo>
                    <a:pt x="13005" y="0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5420138" y="3813034"/>
              <a:ext cx="23941" cy="25528"/>
            </a:xfrm>
            <a:custGeom>
              <a:avLst/>
              <a:gdLst/>
              <a:ahLst/>
              <a:cxnLst/>
              <a:rect l="l" t="t" r="r" b="b"/>
              <a:pathLst>
                <a:path w="166" h="177" extrusionOk="0">
                  <a:moveTo>
                    <a:pt x="0" y="1"/>
                  </a:moveTo>
                  <a:cubicBezTo>
                    <a:pt x="38" y="63"/>
                    <a:pt x="96" y="121"/>
                    <a:pt x="166" y="177"/>
                  </a:cubicBezTo>
                  <a:lnTo>
                    <a:pt x="166" y="177"/>
                  </a:lnTo>
                  <a:cubicBezTo>
                    <a:pt x="96" y="121"/>
                    <a:pt x="38" y="63"/>
                    <a:pt x="0" y="1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5443935" y="3838418"/>
              <a:ext cx="44853" cy="23220"/>
            </a:xfrm>
            <a:custGeom>
              <a:avLst/>
              <a:gdLst/>
              <a:ahLst/>
              <a:cxnLst/>
              <a:rect l="l" t="t" r="r" b="b"/>
              <a:pathLst>
                <a:path w="311" h="161" extrusionOk="0">
                  <a:moveTo>
                    <a:pt x="1" y="1"/>
                  </a:moveTo>
                  <a:lnTo>
                    <a:pt x="1" y="1"/>
                  </a:lnTo>
                  <a:cubicBezTo>
                    <a:pt x="89" y="59"/>
                    <a:pt x="191" y="115"/>
                    <a:pt x="311" y="160"/>
                  </a:cubicBezTo>
                  <a:cubicBezTo>
                    <a:pt x="191" y="115"/>
                    <a:pt x="89" y="59"/>
                    <a:pt x="1" y="1"/>
                  </a:cubicBezTo>
                  <a:close/>
                </a:path>
              </a:pathLst>
            </a:custGeom>
            <a:solidFill>
              <a:srgbClr val="ED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5420138" y="3610542"/>
              <a:ext cx="108744" cy="251961"/>
            </a:xfrm>
            <a:custGeom>
              <a:avLst/>
              <a:gdLst/>
              <a:ahLst/>
              <a:cxnLst/>
              <a:rect l="l" t="t" r="r" b="b"/>
              <a:pathLst>
                <a:path w="754" h="1747" extrusionOk="0">
                  <a:moveTo>
                    <a:pt x="312" y="0"/>
                  </a:moveTo>
                  <a:cubicBezTo>
                    <a:pt x="216" y="450"/>
                    <a:pt x="46" y="930"/>
                    <a:pt x="0" y="1405"/>
                  </a:cubicBezTo>
                  <a:cubicBezTo>
                    <a:pt x="38" y="1467"/>
                    <a:pt x="96" y="1525"/>
                    <a:pt x="166" y="1581"/>
                  </a:cubicBezTo>
                  <a:cubicBezTo>
                    <a:pt x="254" y="1639"/>
                    <a:pt x="356" y="1695"/>
                    <a:pt x="476" y="1740"/>
                  </a:cubicBezTo>
                  <a:cubicBezTo>
                    <a:pt x="476" y="1740"/>
                    <a:pt x="482" y="1740"/>
                    <a:pt x="488" y="1746"/>
                  </a:cubicBezTo>
                  <a:cubicBezTo>
                    <a:pt x="539" y="1525"/>
                    <a:pt x="595" y="1309"/>
                    <a:pt x="646" y="1095"/>
                  </a:cubicBezTo>
                  <a:cubicBezTo>
                    <a:pt x="697" y="886"/>
                    <a:pt x="753" y="670"/>
                    <a:pt x="715" y="456"/>
                  </a:cubicBezTo>
                  <a:cubicBezTo>
                    <a:pt x="677" y="246"/>
                    <a:pt x="526" y="38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5069817" y="3994614"/>
              <a:ext cx="367912" cy="413205"/>
            </a:xfrm>
            <a:custGeom>
              <a:avLst/>
              <a:gdLst/>
              <a:ahLst/>
              <a:cxnLst/>
              <a:rect l="l" t="t" r="r" b="b"/>
              <a:pathLst>
                <a:path w="2551" h="2865" extrusionOk="0">
                  <a:moveTo>
                    <a:pt x="2551" y="0"/>
                  </a:moveTo>
                  <a:lnTo>
                    <a:pt x="2551" y="0"/>
                  </a:lnTo>
                  <a:cubicBezTo>
                    <a:pt x="2139" y="1247"/>
                    <a:pt x="1197" y="2309"/>
                    <a:pt x="0" y="2865"/>
                  </a:cubicBezTo>
                  <a:cubicBezTo>
                    <a:pt x="671" y="2751"/>
                    <a:pt x="1342" y="2435"/>
                    <a:pt x="1792" y="1930"/>
                  </a:cubicBezTo>
                  <a:cubicBezTo>
                    <a:pt x="2240" y="1423"/>
                    <a:pt x="2519" y="677"/>
                    <a:pt x="2551" y="0"/>
                  </a:cubicBez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526916" y="1644318"/>
              <a:ext cx="107590" cy="210136"/>
            </a:xfrm>
            <a:custGeom>
              <a:avLst/>
              <a:gdLst/>
              <a:ahLst/>
              <a:cxnLst/>
              <a:rect l="l" t="t" r="r" b="b"/>
              <a:pathLst>
                <a:path w="746" h="1457" extrusionOk="0">
                  <a:moveTo>
                    <a:pt x="550" y="37"/>
                  </a:moveTo>
                  <a:lnTo>
                    <a:pt x="550" y="37"/>
                  </a:lnTo>
                  <a:cubicBezTo>
                    <a:pt x="552" y="38"/>
                    <a:pt x="554" y="39"/>
                    <a:pt x="556" y="40"/>
                  </a:cubicBezTo>
                  <a:cubicBezTo>
                    <a:pt x="554" y="39"/>
                    <a:pt x="552" y="38"/>
                    <a:pt x="550" y="37"/>
                  </a:cubicBezTo>
                  <a:close/>
                  <a:moveTo>
                    <a:pt x="411" y="0"/>
                  </a:moveTo>
                  <a:cubicBezTo>
                    <a:pt x="349" y="0"/>
                    <a:pt x="291" y="22"/>
                    <a:pt x="240" y="58"/>
                  </a:cubicBezTo>
                  <a:cubicBezTo>
                    <a:pt x="202" y="90"/>
                    <a:pt x="164" y="134"/>
                    <a:pt x="139" y="184"/>
                  </a:cubicBezTo>
                  <a:cubicBezTo>
                    <a:pt x="1" y="426"/>
                    <a:pt x="107" y="735"/>
                    <a:pt x="259" y="943"/>
                  </a:cubicBezTo>
                  <a:cubicBezTo>
                    <a:pt x="391" y="1136"/>
                    <a:pt x="573" y="1264"/>
                    <a:pt x="721" y="1428"/>
                  </a:cubicBezTo>
                  <a:lnTo>
                    <a:pt x="721" y="1428"/>
                  </a:lnTo>
                  <a:cubicBezTo>
                    <a:pt x="562" y="1244"/>
                    <a:pt x="432" y="1027"/>
                    <a:pt x="342" y="792"/>
                  </a:cubicBezTo>
                  <a:cubicBezTo>
                    <a:pt x="278" y="640"/>
                    <a:pt x="190" y="476"/>
                    <a:pt x="202" y="306"/>
                  </a:cubicBezTo>
                  <a:cubicBezTo>
                    <a:pt x="209" y="216"/>
                    <a:pt x="246" y="128"/>
                    <a:pt x="316" y="84"/>
                  </a:cubicBezTo>
                  <a:cubicBezTo>
                    <a:pt x="354" y="60"/>
                    <a:pt x="443" y="29"/>
                    <a:pt x="506" y="29"/>
                  </a:cubicBezTo>
                  <a:cubicBezTo>
                    <a:pt x="523" y="29"/>
                    <a:pt x="539" y="31"/>
                    <a:pt x="550" y="37"/>
                  </a:cubicBezTo>
                  <a:lnTo>
                    <a:pt x="550" y="37"/>
                  </a:lnTo>
                  <a:cubicBezTo>
                    <a:pt x="503" y="12"/>
                    <a:pt x="456" y="0"/>
                    <a:pt x="411" y="0"/>
                  </a:cubicBezTo>
                  <a:close/>
                  <a:moveTo>
                    <a:pt x="721" y="1428"/>
                  </a:moveTo>
                  <a:cubicBezTo>
                    <a:pt x="729" y="1438"/>
                    <a:pt x="737" y="1447"/>
                    <a:pt x="746" y="1457"/>
                  </a:cubicBezTo>
                  <a:cubicBezTo>
                    <a:pt x="738" y="1447"/>
                    <a:pt x="729" y="1437"/>
                    <a:pt x="721" y="1428"/>
                  </a:cubicBezTo>
                  <a:close/>
                </a:path>
              </a:pathLst>
            </a:custGeom>
            <a:solidFill>
              <a:srgbClr val="E8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6811615" y="1476872"/>
              <a:ext cx="72111" cy="47450"/>
            </a:xfrm>
            <a:custGeom>
              <a:avLst/>
              <a:gdLst/>
              <a:ahLst/>
              <a:cxnLst/>
              <a:rect l="l" t="t" r="r" b="b"/>
              <a:pathLst>
                <a:path w="500" h="329" extrusionOk="0">
                  <a:moveTo>
                    <a:pt x="377" y="1"/>
                  </a:moveTo>
                  <a:cubicBezTo>
                    <a:pt x="366" y="1"/>
                    <a:pt x="354" y="2"/>
                    <a:pt x="342" y="5"/>
                  </a:cubicBezTo>
                  <a:cubicBezTo>
                    <a:pt x="316" y="5"/>
                    <a:pt x="284" y="11"/>
                    <a:pt x="252" y="17"/>
                  </a:cubicBezTo>
                  <a:cubicBezTo>
                    <a:pt x="266" y="11"/>
                    <a:pt x="278" y="11"/>
                    <a:pt x="284" y="11"/>
                  </a:cubicBezTo>
                  <a:cubicBezTo>
                    <a:pt x="272" y="11"/>
                    <a:pt x="258" y="11"/>
                    <a:pt x="246" y="17"/>
                  </a:cubicBezTo>
                  <a:lnTo>
                    <a:pt x="240" y="17"/>
                  </a:lnTo>
                  <a:cubicBezTo>
                    <a:pt x="234" y="17"/>
                    <a:pt x="228" y="17"/>
                    <a:pt x="228" y="25"/>
                  </a:cubicBezTo>
                  <a:cubicBezTo>
                    <a:pt x="214" y="25"/>
                    <a:pt x="202" y="25"/>
                    <a:pt x="190" y="31"/>
                  </a:cubicBezTo>
                  <a:cubicBezTo>
                    <a:pt x="176" y="37"/>
                    <a:pt x="158" y="49"/>
                    <a:pt x="138" y="63"/>
                  </a:cubicBezTo>
                  <a:cubicBezTo>
                    <a:pt x="126" y="69"/>
                    <a:pt x="114" y="81"/>
                    <a:pt x="100" y="87"/>
                  </a:cubicBezTo>
                  <a:cubicBezTo>
                    <a:pt x="82" y="101"/>
                    <a:pt x="68" y="113"/>
                    <a:pt x="50" y="131"/>
                  </a:cubicBezTo>
                  <a:cubicBezTo>
                    <a:pt x="44" y="138"/>
                    <a:pt x="24" y="151"/>
                    <a:pt x="18" y="163"/>
                  </a:cubicBezTo>
                  <a:cubicBezTo>
                    <a:pt x="12" y="176"/>
                    <a:pt x="6" y="189"/>
                    <a:pt x="6" y="195"/>
                  </a:cubicBezTo>
                  <a:cubicBezTo>
                    <a:pt x="0" y="207"/>
                    <a:pt x="0" y="214"/>
                    <a:pt x="0" y="220"/>
                  </a:cubicBezTo>
                  <a:lnTo>
                    <a:pt x="0" y="252"/>
                  </a:lnTo>
                  <a:cubicBezTo>
                    <a:pt x="0" y="264"/>
                    <a:pt x="0" y="264"/>
                    <a:pt x="6" y="277"/>
                  </a:cubicBezTo>
                  <a:cubicBezTo>
                    <a:pt x="18" y="290"/>
                    <a:pt x="24" y="296"/>
                    <a:pt x="38" y="302"/>
                  </a:cubicBezTo>
                  <a:lnTo>
                    <a:pt x="44" y="309"/>
                  </a:lnTo>
                  <a:lnTo>
                    <a:pt x="76" y="315"/>
                  </a:lnTo>
                  <a:cubicBezTo>
                    <a:pt x="76" y="321"/>
                    <a:pt x="82" y="321"/>
                    <a:pt x="82" y="321"/>
                  </a:cubicBezTo>
                  <a:cubicBezTo>
                    <a:pt x="88" y="321"/>
                    <a:pt x="100" y="321"/>
                    <a:pt x="106" y="328"/>
                  </a:cubicBezTo>
                  <a:cubicBezTo>
                    <a:pt x="126" y="328"/>
                    <a:pt x="138" y="328"/>
                    <a:pt x="158" y="321"/>
                  </a:cubicBezTo>
                  <a:cubicBezTo>
                    <a:pt x="165" y="323"/>
                    <a:pt x="173" y="324"/>
                    <a:pt x="180" y="324"/>
                  </a:cubicBezTo>
                  <a:cubicBezTo>
                    <a:pt x="197" y="324"/>
                    <a:pt x="214" y="319"/>
                    <a:pt x="228" y="315"/>
                  </a:cubicBezTo>
                  <a:lnTo>
                    <a:pt x="258" y="315"/>
                  </a:lnTo>
                  <a:cubicBezTo>
                    <a:pt x="272" y="315"/>
                    <a:pt x="290" y="309"/>
                    <a:pt x="304" y="302"/>
                  </a:cubicBezTo>
                  <a:cubicBezTo>
                    <a:pt x="328" y="290"/>
                    <a:pt x="360" y="277"/>
                    <a:pt x="386" y="258"/>
                  </a:cubicBezTo>
                  <a:cubicBezTo>
                    <a:pt x="392" y="252"/>
                    <a:pt x="404" y="245"/>
                    <a:pt x="410" y="239"/>
                  </a:cubicBezTo>
                  <a:lnTo>
                    <a:pt x="430" y="220"/>
                  </a:lnTo>
                  <a:lnTo>
                    <a:pt x="436" y="214"/>
                  </a:lnTo>
                  <a:cubicBezTo>
                    <a:pt x="442" y="207"/>
                    <a:pt x="442" y="201"/>
                    <a:pt x="448" y="195"/>
                  </a:cubicBezTo>
                  <a:cubicBezTo>
                    <a:pt x="468" y="176"/>
                    <a:pt x="486" y="157"/>
                    <a:pt x="486" y="138"/>
                  </a:cubicBezTo>
                  <a:cubicBezTo>
                    <a:pt x="493" y="131"/>
                    <a:pt x="493" y="125"/>
                    <a:pt x="493" y="119"/>
                  </a:cubicBezTo>
                  <a:cubicBezTo>
                    <a:pt x="500" y="107"/>
                    <a:pt x="500" y="93"/>
                    <a:pt x="500" y="81"/>
                  </a:cubicBezTo>
                  <a:cubicBezTo>
                    <a:pt x="493" y="75"/>
                    <a:pt x="493" y="69"/>
                    <a:pt x="493" y="63"/>
                  </a:cubicBezTo>
                  <a:cubicBezTo>
                    <a:pt x="480" y="49"/>
                    <a:pt x="474" y="37"/>
                    <a:pt x="462" y="31"/>
                  </a:cubicBezTo>
                  <a:cubicBezTo>
                    <a:pt x="456" y="31"/>
                    <a:pt x="448" y="25"/>
                    <a:pt x="442" y="25"/>
                  </a:cubicBezTo>
                  <a:cubicBezTo>
                    <a:pt x="436" y="17"/>
                    <a:pt x="430" y="17"/>
                    <a:pt x="424" y="11"/>
                  </a:cubicBezTo>
                  <a:cubicBezTo>
                    <a:pt x="409" y="4"/>
                    <a:pt x="393" y="1"/>
                    <a:pt x="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6825172" y="1487545"/>
              <a:ext cx="3894" cy="2740"/>
            </a:xfrm>
            <a:custGeom>
              <a:avLst/>
              <a:gdLst/>
              <a:ahLst/>
              <a:cxnLst/>
              <a:rect l="l" t="t" r="r" b="b"/>
              <a:pathLst>
                <a:path w="27" h="19" extrusionOk="0">
                  <a:moveTo>
                    <a:pt x="26" y="1"/>
                  </a:moveTo>
                  <a:lnTo>
                    <a:pt x="26" y="1"/>
                  </a:lnTo>
                  <a:cubicBezTo>
                    <a:pt x="17" y="5"/>
                    <a:pt x="11" y="9"/>
                    <a:pt x="7" y="13"/>
                  </a:cubicBezTo>
                  <a:lnTo>
                    <a:pt x="7" y="13"/>
                  </a:lnTo>
                  <a:cubicBezTo>
                    <a:pt x="13" y="13"/>
                    <a:pt x="20" y="7"/>
                    <a:pt x="26" y="1"/>
                  </a:cubicBezTo>
                  <a:close/>
                  <a:moveTo>
                    <a:pt x="7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lnTo>
                    <a:pt x="6" y="13"/>
                  </a:lnTo>
                  <a:cubicBezTo>
                    <a:pt x="6" y="13"/>
                    <a:pt x="6" y="13"/>
                    <a:pt x="7" y="13"/>
                  </a:cubicBezTo>
                  <a:close/>
                  <a:moveTo>
                    <a:pt x="6" y="13"/>
                  </a:moveTo>
                  <a:cubicBezTo>
                    <a:pt x="4" y="15"/>
                    <a:pt x="2" y="17"/>
                    <a:pt x="0" y="19"/>
                  </a:cubicBezTo>
                  <a:cubicBezTo>
                    <a:pt x="0" y="19"/>
                    <a:pt x="6" y="19"/>
                    <a:pt x="6" y="13"/>
                  </a:cubicBezTo>
                  <a:close/>
                </a:path>
              </a:pathLst>
            </a:custGeom>
            <a:solidFill>
              <a:srgbClr val="E8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8113239" y="1000352"/>
              <a:ext cx="335173" cy="109323"/>
            </a:xfrm>
            <a:custGeom>
              <a:avLst/>
              <a:gdLst/>
              <a:ahLst/>
              <a:cxnLst/>
              <a:rect l="l" t="t" r="r" b="b"/>
              <a:pathLst>
                <a:path w="2324" h="758" extrusionOk="0">
                  <a:moveTo>
                    <a:pt x="2255" y="0"/>
                  </a:moveTo>
                  <a:cubicBezTo>
                    <a:pt x="2083" y="0"/>
                    <a:pt x="1920" y="48"/>
                    <a:pt x="1754" y="109"/>
                  </a:cubicBezTo>
                  <a:cubicBezTo>
                    <a:pt x="1570" y="171"/>
                    <a:pt x="1380" y="235"/>
                    <a:pt x="1191" y="292"/>
                  </a:cubicBezTo>
                  <a:cubicBezTo>
                    <a:pt x="797" y="412"/>
                    <a:pt x="406" y="526"/>
                    <a:pt x="38" y="710"/>
                  </a:cubicBezTo>
                  <a:cubicBezTo>
                    <a:pt x="32" y="716"/>
                    <a:pt x="0" y="734"/>
                    <a:pt x="26" y="740"/>
                  </a:cubicBezTo>
                  <a:cubicBezTo>
                    <a:pt x="79" y="753"/>
                    <a:pt x="130" y="758"/>
                    <a:pt x="182" y="758"/>
                  </a:cubicBezTo>
                  <a:cubicBezTo>
                    <a:pt x="285" y="758"/>
                    <a:pt x="388" y="737"/>
                    <a:pt x="494" y="716"/>
                  </a:cubicBezTo>
                  <a:cubicBezTo>
                    <a:pt x="709" y="678"/>
                    <a:pt x="919" y="614"/>
                    <a:pt x="1127" y="550"/>
                  </a:cubicBezTo>
                  <a:cubicBezTo>
                    <a:pt x="1526" y="431"/>
                    <a:pt x="1962" y="323"/>
                    <a:pt x="2291" y="57"/>
                  </a:cubicBezTo>
                  <a:cubicBezTo>
                    <a:pt x="2309" y="39"/>
                    <a:pt x="2323" y="1"/>
                    <a:pt x="2285" y="1"/>
                  </a:cubicBezTo>
                  <a:cubicBezTo>
                    <a:pt x="2275" y="1"/>
                    <a:pt x="2265" y="0"/>
                    <a:pt x="2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5419273" y="3779430"/>
              <a:ext cx="79611" cy="71247"/>
            </a:xfrm>
            <a:custGeom>
              <a:avLst/>
              <a:gdLst/>
              <a:ahLst/>
              <a:cxnLst/>
              <a:rect l="l" t="t" r="r" b="b"/>
              <a:pathLst>
                <a:path w="552" h="494" extrusionOk="0">
                  <a:moveTo>
                    <a:pt x="159" y="0"/>
                  </a:moveTo>
                  <a:cubicBezTo>
                    <a:pt x="137" y="0"/>
                    <a:pt x="113" y="10"/>
                    <a:pt x="96" y="18"/>
                  </a:cubicBezTo>
                  <a:cubicBezTo>
                    <a:pt x="82" y="24"/>
                    <a:pt x="64" y="30"/>
                    <a:pt x="52" y="38"/>
                  </a:cubicBezTo>
                  <a:cubicBezTo>
                    <a:pt x="44" y="44"/>
                    <a:pt x="26" y="62"/>
                    <a:pt x="26" y="76"/>
                  </a:cubicBezTo>
                  <a:cubicBezTo>
                    <a:pt x="20" y="114"/>
                    <a:pt x="0" y="158"/>
                    <a:pt x="6" y="202"/>
                  </a:cubicBezTo>
                  <a:cubicBezTo>
                    <a:pt x="6" y="234"/>
                    <a:pt x="14" y="278"/>
                    <a:pt x="26" y="310"/>
                  </a:cubicBezTo>
                  <a:cubicBezTo>
                    <a:pt x="38" y="322"/>
                    <a:pt x="44" y="342"/>
                    <a:pt x="58" y="354"/>
                  </a:cubicBezTo>
                  <a:cubicBezTo>
                    <a:pt x="70" y="372"/>
                    <a:pt x="82" y="386"/>
                    <a:pt x="102" y="404"/>
                  </a:cubicBezTo>
                  <a:cubicBezTo>
                    <a:pt x="140" y="430"/>
                    <a:pt x="178" y="448"/>
                    <a:pt x="222" y="455"/>
                  </a:cubicBezTo>
                  <a:cubicBezTo>
                    <a:pt x="234" y="461"/>
                    <a:pt x="242" y="461"/>
                    <a:pt x="254" y="468"/>
                  </a:cubicBezTo>
                  <a:cubicBezTo>
                    <a:pt x="272" y="474"/>
                    <a:pt x="292" y="480"/>
                    <a:pt x="310" y="480"/>
                  </a:cubicBezTo>
                  <a:cubicBezTo>
                    <a:pt x="324" y="480"/>
                    <a:pt x="336" y="486"/>
                    <a:pt x="356" y="493"/>
                  </a:cubicBezTo>
                  <a:lnTo>
                    <a:pt x="406" y="493"/>
                  </a:lnTo>
                  <a:cubicBezTo>
                    <a:pt x="438" y="493"/>
                    <a:pt x="462" y="486"/>
                    <a:pt x="488" y="474"/>
                  </a:cubicBezTo>
                  <a:cubicBezTo>
                    <a:pt x="507" y="461"/>
                    <a:pt x="538" y="448"/>
                    <a:pt x="545" y="424"/>
                  </a:cubicBezTo>
                  <a:cubicBezTo>
                    <a:pt x="551" y="404"/>
                    <a:pt x="551" y="386"/>
                    <a:pt x="545" y="366"/>
                  </a:cubicBezTo>
                  <a:cubicBezTo>
                    <a:pt x="545" y="354"/>
                    <a:pt x="551" y="342"/>
                    <a:pt x="545" y="328"/>
                  </a:cubicBezTo>
                  <a:cubicBezTo>
                    <a:pt x="545" y="316"/>
                    <a:pt x="538" y="310"/>
                    <a:pt x="532" y="304"/>
                  </a:cubicBezTo>
                  <a:lnTo>
                    <a:pt x="532" y="272"/>
                  </a:lnTo>
                  <a:cubicBezTo>
                    <a:pt x="532" y="266"/>
                    <a:pt x="526" y="258"/>
                    <a:pt x="526" y="252"/>
                  </a:cubicBezTo>
                  <a:cubicBezTo>
                    <a:pt x="513" y="234"/>
                    <a:pt x="513" y="220"/>
                    <a:pt x="500" y="208"/>
                  </a:cubicBezTo>
                  <a:cubicBezTo>
                    <a:pt x="488" y="190"/>
                    <a:pt x="469" y="170"/>
                    <a:pt x="456" y="158"/>
                  </a:cubicBezTo>
                  <a:cubicBezTo>
                    <a:pt x="438" y="144"/>
                    <a:pt x="424" y="132"/>
                    <a:pt x="412" y="120"/>
                  </a:cubicBezTo>
                  <a:cubicBezTo>
                    <a:pt x="386" y="94"/>
                    <a:pt x="342" y="76"/>
                    <a:pt x="310" y="56"/>
                  </a:cubicBezTo>
                  <a:cubicBezTo>
                    <a:pt x="272" y="30"/>
                    <a:pt x="228" y="24"/>
                    <a:pt x="184" y="6"/>
                  </a:cubicBezTo>
                  <a:cubicBezTo>
                    <a:pt x="176" y="2"/>
                    <a:pt x="168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1" name="Google Shape;1101;p48"/>
          <p:cNvSpPr/>
          <p:nvPr/>
        </p:nvSpPr>
        <p:spPr>
          <a:xfrm>
            <a:off x="157750" y="829325"/>
            <a:ext cx="293400" cy="2934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48"/>
          <p:cNvSpPr/>
          <p:nvPr/>
        </p:nvSpPr>
        <p:spPr>
          <a:xfrm>
            <a:off x="282895" y="1159370"/>
            <a:ext cx="430200" cy="430200"/>
          </a:xfrm>
          <a:prstGeom prst="ellipse">
            <a:avLst/>
          </a:prstGeom>
          <a:gradFill>
            <a:gsLst>
              <a:gs pos="0">
                <a:schemeClr val="accent4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54"/>
          <p:cNvSpPr/>
          <p:nvPr/>
        </p:nvSpPr>
        <p:spPr>
          <a:xfrm>
            <a:off x="3920177" y="1418776"/>
            <a:ext cx="1251900" cy="12519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54"/>
          <p:cNvSpPr/>
          <p:nvPr/>
        </p:nvSpPr>
        <p:spPr>
          <a:xfrm>
            <a:off x="1198700" y="694275"/>
            <a:ext cx="330300" cy="330300"/>
          </a:xfrm>
          <a:prstGeom prst="ellipse">
            <a:avLst/>
          </a:prstGeom>
          <a:gradFill>
            <a:gsLst>
              <a:gs pos="0">
                <a:schemeClr val="accent4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54"/>
          <p:cNvSpPr/>
          <p:nvPr/>
        </p:nvSpPr>
        <p:spPr>
          <a:xfrm>
            <a:off x="835244" y="1024582"/>
            <a:ext cx="518400" cy="5184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54"/>
          <p:cNvSpPr/>
          <p:nvPr/>
        </p:nvSpPr>
        <p:spPr>
          <a:xfrm>
            <a:off x="1167225" y="1148425"/>
            <a:ext cx="797400" cy="7974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54"/>
          <p:cNvSpPr txBox="1">
            <a:spLocks noGrp="1"/>
          </p:cNvSpPr>
          <p:nvPr>
            <p:ph type="title"/>
          </p:nvPr>
        </p:nvSpPr>
        <p:spPr>
          <a:xfrm>
            <a:off x="2084927" y="2878251"/>
            <a:ext cx="4922400" cy="731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Il </a:t>
            </a:r>
            <a:r>
              <a:rPr lang="en" dirty="0" smtClean="0">
                <a:solidFill>
                  <a:schemeClr val="lt1"/>
                </a:solidFill>
              </a:rPr>
              <a:t>Dataset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15" name="Google Shape;1415;p54"/>
          <p:cNvSpPr txBox="1">
            <a:spLocks noGrp="1"/>
          </p:cNvSpPr>
          <p:nvPr>
            <p:ph type="title" idx="2"/>
          </p:nvPr>
        </p:nvSpPr>
        <p:spPr>
          <a:xfrm>
            <a:off x="3756452" y="1684876"/>
            <a:ext cx="15795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416" name="Google Shape;1416;p54"/>
          <p:cNvGrpSpPr/>
          <p:nvPr/>
        </p:nvGrpSpPr>
        <p:grpSpPr>
          <a:xfrm>
            <a:off x="7157049" y="2600325"/>
            <a:ext cx="1512997" cy="2086625"/>
            <a:chOff x="-1980801" y="2571750"/>
            <a:chExt cx="1512997" cy="2086625"/>
          </a:xfrm>
        </p:grpSpPr>
        <p:sp>
          <p:nvSpPr>
            <p:cNvPr id="1417" name="Google Shape;1417;p54"/>
            <p:cNvSpPr/>
            <p:nvPr/>
          </p:nvSpPr>
          <p:spPr>
            <a:xfrm>
              <a:off x="-949616" y="3964125"/>
              <a:ext cx="71116" cy="577799"/>
            </a:xfrm>
            <a:custGeom>
              <a:avLst/>
              <a:gdLst/>
              <a:ahLst/>
              <a:cxnLst/>
              <a:rect l="l" t="t" r="r" b="b"/>
              <a:pathLst>
                <a:path w="240" h="1923" extrusionOk="0">
                  <a:moveTo>
                    <a:pt x="100" y="7"/>
                  </a:moveTo>
                  <a:lnTo>
                    <a:pt x="0" y="1923"/>
                  </a:lnTo>
                  <a:lnTo>
                    <a:pt x="94" y="1923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4"/>
            <p:cNvSpPr/>
            <p:nvPr/>
          </p:nvSpPr>
          <p:spPr>
            <a:xfrm>
              <a:off x="-991100" y="3964125"/>
              <a:ext cx="71412" cy="577799"/>
            </a:xfrm>
            <a:custGeom>
              <a:avLst/>
              <a:gdLst/>
              <a:ahLst/>
              <a:cxnLst/>
              <a:rect l="l" t="t" r="r" b="b"/>
              <a:pathLst>
                <a:path w="241" h="1923" extrusionOk="0">
                  <a:moveTo>
                    <a:pt x="140" y="1923"/>
                  </a:moveTo>
                  <a:lnTo>
                    <a:pt x="0" y="1923"/>
                  </a:lnTo>
                  <a:lnTo>
                    <a:pt x="6" y="1"/>
                  </a:lnTo>
                  <a:lnTo>
                    <a:pt x="240" y="7"/>
                  </a:ln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4"/>
            <p:cNvSpPr/>
            <p:nvPr/>
          </p:nvSpPr>
          <p:spPr>
            <a:xfrm>
              <a:off x="-929475" y="3964125"/>
              <a:ext cx="50975" cy="175175"/>
            </a:xfrm>
            <a:custGeom>
              <a:avLst/>
              <a:gdLst/>
              <a:ahLst/>
              <a:cxnLst/>
              <a:rect l="l" t="t" r="r" b="b"/>
              <a:pathLst>
                <a:path w="171" h="583" extrusionOk="0">
                  <a:moveTo>
                    <a:pt x="171" y="1"/>
                  </a:moveTo>
                  <a:lnTo>
                    <a:pt x="31" y="7"/>
                  </a:lnTo>
                  <a:lnTo>
                    <a:pt x="1" y="582"/>
                  </a:lnTo>
                  <a:lnTo>
                    <a:pt x="139" y="462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7D10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4"/>
            <p:cNvSpPr/>
            <p:nvPr/>
          </p:nvSpPr>
          <p:spPr>
            <a:xfrm>
              <a:off x="-1898401" y="2571750"/>
              <a:ext cx="1430597" cy="1406003"/>
            </a:xfrm>
            <a:custGeom>
              <a:avLst/>
              <a:gdLst/>
              <a:ahLst/>
              <a:cxnLst/>
              <a:rect l="l" t="t" r="r" b="b"/>
              <a:pathLst>
                <a:path w="4828" h="4745" extrusionOk="0">
                  <a:moveTo>
                    <a:pt x="128" y="4745"/>
                  </a:moveTo>
                  <a:lnTo>
                    <a:pt x="0" y="1"/>
                  </a:lnTo>
                  <a:lnTo>
                    <a:pt x="4828" y="1"/>
                  </a:lnTo>
                  <a:lnTo>
                    <a:pt x="4644" y="471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4"/>
            <p:cNvSpPr/>
            <p:nvPr/>
          </p:nvSpPr>
          <p:spPr>
            <a:xfrm>
              <a:off x="-1980801" y="2571750"/>
              <a:ext cx="146425" cy="1406003"/>
            </a:xfrm>
            <a:custGeom>
              <a:avLst/>
              <a:gdLst/>
              <a:ahLst/>
              <a:cxnLst/>
              <a:rect l="l" t="t" r="r" b="b"/>
              <a:pathLst>
                <a:path w="318" h="4745" extrusionOk="0">
                  <a:moveTo>
                    <a:pt x="190" y="1"/>
                  </a:moveTo>
                  <a:lnTo>
                    <a:pt x="1" y="1"/>
                  </a:lnTo>
                  <a:lnTo>
                    <a:pt x="190" y="4745"/>
                  </a:lnTo>
                  <a:lnTo>
                    <a:pt x="318" y="4745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4"/>
            <p:cNvSpPr/>
            <p:nvPr/>
          </p:nvSpPr>
          <p:spPr>
            <a:xfrm>
              <a:off x="-1547567" y="2746277"/>
              <a:ext cx="669074" cy="1048057"/>
            </a:xfrm>
            <a:custGeom>
              <a:avLst/>
              <a:gdLst/>
              <a:ahLst/>
              <a:cxnLst/>
              <a:rect l="l" t="t" r="r" b="b"/>
              <a:pathLst>
                <a:path w="2258" h="3537" extrusionOk="0">
                  <a:moveTo>
                    <a:pt x="2258" y="1"/>
                  </a:moveTo>
                  <a:lnTo>
                    <a:pt x="348" y="1525"/>
                  </a:lnTo>
                  <a:cubicBezTo>
                    <a:pt x="0" y="1809"/>
                    <a:pt x="51" y="2354"/>
                    <a:pt x="442" y="2568"/>
                  </a:cubicBezTo>
                  <a:lnTo>
                    <a:pt x="2258" y="3537"/>
                  </a:lnTo>
                  <a:lnTo>
                    <a:pt x="2258" y="2979"/>
                  </a:lnTo>
                  <a:cubicBezTo>
                    <a:pt x="2258" y="2576"/>
                    <a:pt x="2042" y="2196"/>
                    <a:pt x="1695" y="1987"/>
                  </a:cubicBezTo>
                  <a:lnTo>
                    <a:pt x="1884" y="1809"/>
                  </a:lnTo>
                  <a:cubicBezTo>
                    <a:pt x="2126" y="1589"/>
                    <a:pt x="2258" y="1278"/>
                    <a:pt x="2258" y="956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4"/>
            <p:cNvSpPr/>
            <p:nvPr/>
          </p:nvSpPr>
          <p:spPr>
            <a:xfrm>
              <a:off x="-1358519" y="3972117"/>
              <a:ext cx="50966" cy="569809"/>
            </a:xfrm>
            <a:custGeom>
              <a:avLst/>
              <a:gdLst/>
              <a:ahLst/>
              <a:cxnLst/>
              <a:rect l="l" t="t" r="r" b="b"/>
              <a:pathLst>
                <a:path w="172" h="1923" extrusionOk="0">
                  <a:moveTo>
                    <a:pt x="0" y="7"/>
                  </a:moveTo>
                  <a:lnTo>
                    <a:pt x="76" y="1923"/>
                  </a:lnTo>
                  <a:lnTo>
                    <a:pt x="172" y="1923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4"/>
            <p:cNvSpPr/>
            <p:nvPr/>
          </p:nvSpPr>
          <p:spPr>
            <a:xfrm>
              <a:off x="-1427856" y="3972117"/>
              <a:ext cx="91857" cy="569809"/>
            </a:xfrm>
            <a:custGeom>
              <a:avLst/>
              <a:gdLst/>
              <a:ahLst/>
              <a:cxnLst/>
              <a:rect l="l" t="t" r="r" b="b"/>
              <a:pathLst>
                <a:path w="310" h="1923" extrusionOk="0">
                  <a:moveTo>
                    <a:pt x="310" y="1923"/>
                  </a:moveTo>
                  <a:lnTo>
                    <a:pt x="172" y="1923"/>
                  </a:lnTo>
                  <a:lnTo>
                    <a:pt x="0" y="1"/>
                  </a:lnTo>
                  <a:lnTo>
                    <a:pt x="234" y="7"/>
                  </a:ln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4"/>
            <p:cNvSpPr/>
            <p:nvPr/>
          </p:nvSpPr>
          <p:spPr>
            <a:xfrm>
              <a:off x="-1315554" y="3973895"/>
              <a:ext cx="4445" cy="135415"/>
            </a:xfrm>
            <a:custGeom>
              <a:avLst/>
              <a:gdLst/>
              <a:ahLst/>
              <a:cxnLst/>
              <a:rect l="l" t="t" r="r" b="b"/>
              <a:pathLst>
                <a:path w="15" h="457" extrusionOk="0">
                  <a:moveTo>
                    <a:pt x="1" y="1"/>
                  </a:moveTo>
                  <a:lnTo>
                    <a:pt x="7" y="456"/>
                  </a:lnTo>
                  <a:lnTo>
                    <a:pt x="14" y="4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67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4"/>
            <p:cNvSpPr/>
            <p:nvPr/>
          </p:nvSpPr>
          <p:spPr>
            <a:xfrm>
              <a:off x="-1358519" y="3972117"/>
              <a:ext cx="43262" cy="2074"/>
            </a:xfrm>
            <a:custGeom>
              <a:avLst/>
              <a:gdLst/>
              <a:ahLst/>
              <a:cxnLst/>
              <a:rect l="l" t="t" r="r" b="b"/>
              <a:pathLst>
                <a:path w="146" h="7" extrusionOk="0">
                  <a:moveTo>
                    <a:pt x="146" y="1"/>
                  </a:moveTo>
                  <a:lnTo>
                    <a:pt x="0" y="7"/>
                  </a:lnTo>
                  <a:lnTo>
                    <a:pt x="146" y="1"/>
                  </a:lnTo>
                  <a:lnTo>
                    <a:pt x="146" y="7"/>
                  </a:lnTo>
                  <a:lnTo>
                    <a:pt x="146" y="7"/>
                  </a:lnTo>
                  <a:close/>
                </a:path>
              </a:pathLst>
            </a:custGeom>
            <a:solidFill>
              <a:srgbClr val="AC2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4"/>
            <p:cNvSpPr/>
            <p:nvPr/>
          </p:nvSpPr>
          <p:spPr>
            <a:xfrm>
              <a:off x="-1360975" y="3972125"/>
              <a:ext cx="47500" cy="172750"/>
            </a:xfrm>
            <a:custGeom>
              <a:avLst/>
              <a:gdLst/>
              <a:ahLst/>
              <a:cxnLst/>
              <a:rect l="l" t="t" r="r" b="b"/>
              <a:pathLst>
                <a:path w="152" h="583" extrusionOk="0">
                  <a:moveTo>
                    <a:pt x="146" y="1"/>
                  </a:moveTo>
                  <a:lnTo>
                    <a:pt x="0" y="7"/>
                  </a:lnTo>
                  <a:lnTo>
                    <a:pt x="26" y="582"/>
                  </a:lnTo>
                  <a:lnTo>
                    <a:pt x="152" y="462"/>
                  </a:lnTo>
                  <a:lnTo>
                    <a:pt x="146" y="7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7D10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4"/>
            <p:cNvSpPr/>
            <p:nvPr/>
          </p:nvSpPr>
          <p:spPr>
            <a:xfrm>
              <a:off x="-1395855" y="4541628"/>
              <a:ext cx="656036" cy="116747"/>
            </a:xfrm>
            <a:custGeom>
              <a:avLst/>
              <a:gdLst/>
              <a:ahLst/>
              <a:cxnLst/>
              <a:rect l="l" t="t" r="r" b="b"/>
              <a:pathLst>
                <a:path w="2214" h="394" extrusionOk="0">
                  <a:moveTo>
                    <a:pt x="0" y="1"/>
                  </a:moveTo>
                  <a:lnTo>
                    <a:pt x="2213" y="1"/>
                  </a:lnTo>
                  <a:lnTo>
                    <a:pt x="2176" y="394"/>
                  </a:lnTo>
                  <a:lnTo>
                    <a:pt x="26" y="394"/>
                  </a:lnTo>
                  <a:close/>
                </a:path>
              </a:pathLst>
            </a:custGeom>
            <a:solidFill>
              <a:srgbClr val="0BA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4"/>
            <p:cNvSpPr/>
            <p:nvPr/>
          </p:nvSpPr>
          <p:spPr>
            <a:xfrm>
              <a:off x="-1592606" y="4541628"/>
              <a:ext cx="204456" cy="116747"/>
            </a:xfrm>
            <a:custGeom>
              <a:avLst/>
              <a:gdLst/>
              <a:ahLst/>
              <a:cxnLst/>
              <a:rect l="l" t="t" r="r" b="b"/>
              <a:pathLst>
                <a:path w="690" h="394" extrusionOk="0">
                  <a:moveTo>
                    <a:pt x="664" y="1"/>
                  </a:moveTo>
                  <a:lnTo>
                    <a:pt x="1" y="52"/>
                  </a:lnTo>
                  <a:lnTo>
                    <a:pt x="69" y="394"/>
                  </a:lnTo>
                  <a:lnTo>
                    <a:pt x="690" y="394"/>
                  </a:ln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4"/>
            <p:cNvSpPr/>
            <p:nvPr/>
          </p:nvSpPr>
          <p:spPr>
            <a:xfrm>
              <a:off x="-1311406" y="4078790"/>
              <a:ext cx="356168" cy="290979"/>
            </a:xfrm>
            <a:custGeom>
              <a:avLst/>
              <a:gdLst/>
              <a:ahLst/>
              <a:cxnLst/>
              <a:rect l="l" t="t" r="r" b="b"/>
              <a:pathLst>
                <a:path w="1202" h="982" extrusionOk="0">
                  <a:moveTo>
                    <a:pt x="0" y="943"/>
                  </a:moveTo>
                  <a:lnTo>
                    <a:pt x="1201" y="0"/>
                  </a:lnTo>
                  <a:lnTo>
                    <a:pt x="1201" y="82"/>
                  </a:lnTo>
                  <a:lnTo>
                    <a:pt x="0" y="981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4"/>
            <p:cNvSpPr/>
            <p:nvPr/>
          </p:nvSpPr>
          <p:spPr>
            <a:xfrm>
              <a:off x="-1315554" y="4078790"/>
              <a:ext cx="354982" cy="290979"/>
            </a:xfrm>
            <a:custGeom>
              <a:avLst/>
              <a:gdLst/>
              <a:ahLst/>
              <a:cxnLst/>
              <a:rect l="l" t="t" r="r" b="b"/>
              <a:pathLst>
                <a:path w="1198" h="982" extrusionOk="0">
                  <a:moveTo>
                    <a:pt x="1197" y="943"/>
                  </a:moveTo>
                  <a:lnTo>
                    <a:pt x="1" y="0"/>
                  </a:lnTo>
                  <a:lnTo>
                    <a:pt x="1" y="82"/>
                  </a:lnTo>
                  <a:lnTo>
                    <a:pt x="1197" y="981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2" name="Google Shape;1432;p54"/>
          <p:cNvGrpSpPr/>
          <p:nvPr/>
        </p:nvGrpSpPr>
        <p:grpSpPr>
          <a:xfrm>
            <a:off x="473112" y="2600390"/>
            <a:ext cx="1613658" cy="2086702"/>
            <a:chOff x="713100" y="2093825"/>
            <a:chExt cx="1940426" cy="2509563"/>
          </a:xfrm>
        </p:grpSpPr>
        <p:sp>
          <p:nvSpPr>
            <p:cNvPr id="1433" name="Google Shape;1433;p54"/>
            <p:cNvSpPr/>
            <p:nvPr/>
          </p:nvSpPr>
          <p:spPr>
            <a:xfrm>
              <a:off x="713100" y="2186818"/>
              <a:ext cx="1855906" cy="2416570"/>
            </a:xfrm>
            <a:custGeom>
              <a:avLst/>
              <a:gdLst/>
              <a:ahLst/>
              <a:cxnLst/>
              <a:rect l="l" t="t" r="r" b="b"/>
              <a:pathLst>
                <a:path w="10298" h="13409" extrusionOk="0">
                  <a:moveTo>
                    <a:pt x="3827" y="1108"/>
                  </a:moveTo>
                  <a:cubicBezTo>
                    <a:pt x="3829" y="1108"/>
                    <a:pt x="3831" y="1108"/>
                    <a:pt x="3834" y="1108"/>
                  </a:cubicBezTo>
                  <a:cubicBezTo>
                    <a:pt x="3991" y="1114"/>
                    <a:pt x="4149" y="1166"/>
                    <a:pt x="4289" y="1235"/>
                  </a:cubicBezTo>
                  <a:cubicBezTo>
                    <a:pt x="4447" y="1317"/>
                    <a:pt x="4593" y="1418"/>
                    <a:pt x="4700" y="1525"/>
                  </a:cubicBezTo>
                  <a:lnTo>
                    <a:pt x="4700" y="1531"/>
                  </a:lnTo>
                  <a:cubicBezTo>
                    <a:pt x="4820" y="1645"/>
                    <a:pt x="4884" y="1753"/>
                    <a:pt x="4878" y="1823"/>
                  </a:cubicBezTo>
                  <a:cubicBezTo>
                    <a:pt x="4859" y="1997"/>
                    <a:pt x="1254" y="5002"/>
                    <a:pt x="1081" y="5002"/>
                  </a:cubicBezTo>
                  <a:cubicBezTo>
                    <a:pt x="1078" y="5002"/>
                    <a:pt x="1076" y="5001"/>
                    <a:pt x="1075" y="4999"/>
                  </a:cubicBezTo>
                  <a:cubicBezTo>
                    <a:pt x="1031" y="4891"/>
                    <a:pt x="765" y="4220"/>
                    <a:pt x="899" y="3796"/>
                  </a:cubicBezTo>
                  <a:cubicBezTo>
                    <a:pt x="1031" y="3381"/>
                    <a:pt x="3278" y="1108"/>
                    <a:pt x="3827" y="1108"/>
                  </a:cubicBezTo>
                  <a:close/>
                  <a:moveTo>
                    <a:pt x="5121" y="1"/>
                  </a:moveTo>
                  <a:cubicBezTo>
                    <a:pt x="4265" y="1"/>
                    <a:pt x="3547" y="31"/>
                    <a:pt x="3334" y="121"/>
                  </a:cubicBezTo>
                  <a:cubicBezTo>
                    <a:pt x="2707" y="393"/>
                    <a:pt x="102" y="3057"/>
                    <a:pt x="38" y="3353"/>
                  </a:cubicBezTo>
                  <a:cubicBezTo>
                    <a:pt x="12" y="3493"/>
                    <a:pt x="0" y="5486"/>
                    <a:pt x="38" y="7604"/>
                  </a:cubicBezTo>
                  <a:cubicBezTo>
                    <a:pt x="64" y="9034"/>
                    <a:pt x="108" y="10514"/>
                    <a:pt x="184" y="11527"/>
                  </a:cubicBezTo>
                  <a:cubicBezTo>
                    <a:pt x="228" y="12120"/>
                    <a:pt x="278" y="12558"/>
                    <a:pt x="342" y="12709"/>
                  </a:cubicBezTo>
                  <a:cubicBezTo>
                    <a:pt x="348" y="12728"/>
                    <a:pt x="354" y="12741"/>
                    <a:pt x="368" y="12753"/>
                  </a:cubicBezTo>
                  <a:cubicBezTo>
                    <a:pt x="506" y="12937"/>
                    <a:pt x="1670" y="13083"/>
                    <a:pt x="3062" y="13191"/>
                  </a:cubicBezTo>
                  <a:cubicBezTo>
                    <a:pt x="3953" y="13259"/>
                    <a:pt x="4934" y="13311"/>
                    <a:pt x="5801" y="13348"/>
                  </a:cubicBezTo>
                  <a:cubicBezTo>
                    <a:pt x="6799" y="13385"/>
                    <a:pt x="7637" y="13408"/>
                    <a:pt x="7996" y="13408"/>
                  </a:cubicBezTo>
                  <a:cubicBezTo>
                    <a:pt x="8075" y="13408"/>
                    <a:pt x="8131" y="13407"/>
                    <a:pt x="8160" y="13405"/>
                  </a:cubicBezTo>
                  <a:cubicBezTo>
                    <a:pt x="8603" y="13373"/>
                    <a:pt x="9760" y="12873"/>
                    <a:pt x="10002" y="12690"/>
                  </a:cubicBezTo>
                  <a:cubicBezTo>
                    <a:pt x="10140" y="12589"/>
                    <a:pt x="10235" y="9130"/>
                    <a:pt x="10273" y="6263"/>
                  </a:cubicBezTo>
                  <a:cubicBezTo>
                    <a:pt x="10298" y="4290"/>
                    <a:pt x="10298" y="2602"/>
                    <a:pt x="10267" y="2494"/>
                  </a:cubicBezTo>
                  <a:cubicBezTo>
                    <a:pt x="10191" y="2222"/>
                    <a:pt x="9223" y="211"/>
                    <a:pt x="9015" y="153"/>
                  </a:cubicBezTo>
                  <a:cubicBezTo>
                    <a:pt x="8951" y="135"/>
                    <a:pt x="8432" y="103"/>
                    <a:pt x="7731" y="71"/>
                  </a:cubicBezTo>
                  <a:cubicBezTo>
                    <a:pt x="7547" y="59"/>
                    <a:pt x="7337" y="51"/>
                    <a:pt x="7129" y="39"/>
                  </a:cubicBezTo>
                  <a:cubicBezTo>
                    <a:pt x="6484" y="18"/>
                    <a:pt x="5763" y="1"/>
                    <a:pt x="5121" y="1"/>
                  </a:cubicBez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4"/>
            <p:cNvSpPr/>
            <p:nvPr/>
          </p:nvSpPr>
          <p:spPr>
            <a:xfrm>
              <a:off x="713100" y="2186818"/>
              <a:ext cx="1855906" cy="1618015"/>
            </a:xfrm>
            <a:custGeom>
              <a:avLst/>
              <a:gdLst/>
              <a:ahLst/>
              <a:cxnLst/>
              <a:rect l="l" t="t" r="r" b="b"/>
              <a:pathLst>
                <a:path w="10298" h="8978" extrusionOk="0">
                  <a:moveTo>
                    <a:pt x="3827" y="1108"/>
                  </a:moveTo>
                  <a:cubicBezTo>
                    <a:pt x="3829" y="1108"/>
                    <a:pt x="3831" y="1108"/>
                    <a:pt x="3834" y="1108"/>
                  </a:cubicBezTo>
                  <a:cubicBezTo>
                    <a:pt x="3991" y="1114"/>
                    <a:pt x="4149" y="1166"/>
                    <a:pt x="4289" y="1235"/>
                  </a:cubicBezTo>
                  <a:cubicBezTo>
                    <a:pt x="4447" y="1317"/>
                    <a:pt x="4593" y="1418"/>
                    <a:pt x="4700" y="1525"/>
                  </a:cubicBezTo>
                  <a:lnTo>
                    <a:pt x="4700" y="1531"/>
                  </a:lnTo>
                  <a:cubicBezTo>
                    <a:pt x="4820" y="1645"/>
                    <a:pt x="4884" y="1753"/>
                    <a:pt x="4878" y="1823"/>
                  </a:cubicBezTo>
                  <a:cubicBezTo>
                    <a:pt x="4859" y="1997"/>
                    <a:pt x="1254" y="5002"/>
                    <a:pt x="1081" y="5002"/>
                  </a:cubicBezTo>
                  <a:cubicBezTo>
                    <a:pt x="1078" y="5002"/>
                    <a:pt x="1076" y="5001"/>
                    <a:pt x="1075" y="4999"/>
                  </a:cubicBezTo>
                  <a:cubicBezTo>
                    <a:pt x="1031" y="4891"/>
                    <a:pt x="765" y="4220"/>
                    <a:pt x="899" y="3796"/>
                  </a:cubicBezTo>
                  <a:cubicBezTo>
                    <a:pt x="1031" y="3381"/>
                    <a:pt x="3278" y="1108"/>
                    <a:pt x="3827" y="1108"/>
                  </a:cubicBezTo>
                  <a:close/>
                  <a:moveTo>
                    <a:pt x="5121" y="1"/>
                  </a:moveTo>
                  <a:cubicBezTo>
                    <a:pt x="4265" y="1"/>
                    <a:pt x="3547" y="31"/>
                    <a:pt x="3334" y="121"/>
                  </a:cubicBezTo>
                  <a:cubicBezTo>
                    <a:pt x="2707" y="393"/>
                    <a:pt x="102" y="3057"/>
                    <a:pt x="38" y="3353"/>
                  </a:cubicBezTo>
                  <a:cubicBezTo>
                    <a:pt x="12" y="3493"/>
                    <a:pt x="0" y="5486"/>
                    <a:pt x="38" y="7604"/>
                  </a:cubicBezTo>
                  <a:cubicBezTo>
                    <a:pt x="482" y="8053"/>
                    <a:pt x="1069" y="8357"/>
                    <a:pt x="1670" y="8566"/>
                  </a:cubicBezTo>
                  <a:cubicBezTo>
                    <a:pt x="2474" y="8843"/>
                    <a:pt x="3322" y="8978"/>
                    <a:pt x="4171" y="8978"/>
                  </a:cubicBezTo>
                  <a:cubicBezTo>
                    <a:pt x="5589" y="8978"/>
                    <a:pt x="7012" y="8604"/>
                    <a:pt x="8242" y="7895"/>
                  </a:cubicBezTo>
                  <a:cubicBezTo>
                    <a:pt x="9001" y="7460"/>
                    <a:pt x="9684" y="6903"/>
                    <a:pt x="10273" y="6263"/>
                  </a:cubicBezTo>
                  <a:cubicBezTo>
                    <a:pt x="10298" y="4290"/>
                    <a:pt x="10298" y="2602"/>
                    <a:pt x="10267" y="2494"/>
                  </a:cubicBezTo>
                  <a:cubicBezTo>
                    <a:pt x="10191" y="2222"/>
                    <a:pt x="9223" y="211"/>
                    <a:pt x="9015" y="153"/>
                  </a:cubicBezTo>
                  <a:cubicBezTo>
                    <a:pt x="8951" y="135"/>
                    <a:pt x="8432" y="103"/>
                    <a:pt x="7731" y="71"/>
                  </a:cubicBezTo>
                  <a:cubicBezTo>
                    <a:pt x="7547" y="59"/>
                    <a:pt x="7337" y="51"/>
                    <a:pt x="7129" y="39"/>
                  </a:cubicBezTo>
                  <a:cubicBezTo>
                    <a:pt x="6484" y="18"/>
                    <a:pt x="5763" y="1"/>
                    <a:pt x="512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4"/>
            <p:cNvSpPr/>
            <p:nvPr/>
          </p:nvSpPr>
          <p:spPr>
            <a:xfrm>
              <a:off x="1199873" y="2636104"/>
              <a:ext cx="1368050" cy="1930156"/>
            </a:xfrm>
            <a:custGeom>
              <a:avLst/>
              <a:gdLst/>
              <a:ahLst/>
              <a:cxnLst/>
              <a:rect l="l" t="t" r="r" b="b"/>
              <a:pathLst>
                <a:path w="7591" h="10710" extrusionOk="0">
                  <a:moveTo>
                    <a:pt x="7566" y="1"/>
                  </a:moveTo>
                  <a:cubicBezTo>
                    <a:pt x="7573" y="32"/>
                    <a:pt x="7580" y="193"/>
                    <a:pt x="7584" y="454"/>
                  </a:cubicBezTo>
                  <a:lnTo>
                    <a:pt x="7584" y="454"/>
                  </a:lnTo>
                  <a:cubicBezTo>
                    <a:pt x="7581" y="193"/>
                    <a:pt x="7575" y="32"/>
                    <a:pt x="7566" y="1"/>
                  </a:cubicBezTo>
                  <a:close/>
                  <a:moveTo>
                    <a:pt x="7584" y="454"/>
                  </a:moveTo>
                  <a:lnTo>
                    <a:pt x="7584" y="454"/>
                  </a:lnTo>
                  <a:cubicBezTo>
                    <a:pt x="7588" y="714"/>
                    <a:pt x="7588" y="1075"/>
                    <a:pt x="7585" y="1505"/>
                  </a:cubicBezTo>
                  <a:lnTo>
                    <a:pt x="7585" y="1505"/>
                  </a:lnTo>
                  <a:cubicBezTo>
                    <a:pt x="7586" y="1421"/>
                    <a:pt x="7591" y="1337"/>
                    <a:pt x="7591" y="1259"/>
                  </a:cubicBezTo>
                  <a:cubicBezTo>
                    <a:pt x="7591" y="938"/>
                    <a:pt x="7588" y="664"/>
                    <a:pt x="7584" y="454"/>
                  </a:cubicBezTo>
                  <a:close/>
                  <a:moveTo>
                    <a:pt x="7585" y="1505"/>
                  </a:moveTo>
                  <a:cubicBezTo>
                    <a:pt x="7585" y="1516"/>
                    <a:pt x="7585" y="1527"/>
                    <a:pt x="7585" y="1537"/>
                  </a:cubicBezTo>
                  <a:cubicBezTo>
                    <a:pt x="7585" y="1526"/>
                    <a:pt x="7585" y="1516"/>
                    <a:pt x="7585" y="1505"/>
                  </a:cubicBezTo>
                  <a:close/>
                  <a:moveTo>
                    <a:pt x="0" y="10666"/>
                  </a:moveTo>
                  <a:lnTo>
                    <a:pt x="0" y="10666"/>
                  </a:lnTo>
                  <a:cubicBezTo>
                    <a:pt x="114" y="10678"/>
                    <a:pt x="234" y="10690"/>
                    <a:pt x="361" y="10698"/>
                  </a:cubicBezTo>
                  <a:cubicBezTo>
                    <a:pt x="431" y="10704"/>
                    <a:pt x="493" y="10710"/>
                    <a:pt x="563" y="10710"/>
                  </a:cubicBezTo>
                  <a:cubicBezTo>
                    <a:pt x="373" y="10698"/>
                    <a:pt x="184" y="10684"/>
                    <a:pt x="0" y="10666"/>
                  </a:cubicBez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4"/>
            <p:cNvSpPr/>
            <p:nvPr/>
          </p:nvSpPr>
          <p:spPr>
            <a:xfrm>
              <a:off x="774555" y="3315530"/>
              <a:ext cx="1790125" cy="1287131"/>
            </a:xfrm>
            <a:custGeom>
              <a:avLst/>
              <a:gdLst/>
              <a:ahLst/>
              <a:cxnLst/>
              <a:rect l="l" t="t" r="r" b="b"/>
              <a:pathLst>
                <a:path w="9933" h="7142" extrusionOk="0">
                  <a:moveTo>
                    <a:pt x="9932" y="0"/>
                  </a:moveTo>
                  <a:lnTo>
                    <a:pt x="9932" y="0"/>
                  </a:lnTo>
                  <a:cubicBezTo>
                    <a:pt x="9401" y="576"/>
                    <a:pt x="8794" y="1083"/>
                    <a:pt x="8129" y="1493"/>
                  </a:cubicBezTo>
                  <a:cubicBezTo>
                    <a:pt x="8073" y="4131"/>
                    <a:pt x="7927" y="6794"/>
                    <a:pt x="7604" y="6920"/>
                  </a:cubicBezTo>
                  <a:cubicBezTo>
                    <a:pt x="7497" y="6966"/>
                    <a:pt x="7180" y="6984"/>
                    <a:pt x="6744" y="6984"/>
                  </a:cubicBezTo>
                  <a:cubicBezTo>
                    <a:pt x="4923" y="6984"/>
                    <a:pt x="912" y="6654"/>
                    <a:pt x="1" y="6446"/>
                  </a:cubicBezTo>
                  <a:lnTo>
                    <a:pt x="1" y="6446"/>
                  </a:lnTo>
                  <a:cubicBezTo>
                    <a:pt x="7" y="6465"/>
                    <a:pt x="13" y="6478"/>
                    <a:pt x="27" y="6490"/>
                  </a:cubicBezTo>
                  <a:cubicBezTo>
                    <a:pt x="153" y="6662"/>
                    <a:pt x="1133" y="6794"/>
                    <a:pt x="2360" y="6896"/>
                  </a:cubicBezTo>
                  <a:cubicBezTo>
                    <a:pt x="2474" y="6908"/>
                    <a:pt x="2594" y="6920"/>
                    <a:pt x="2721" y="6928"/>
                  </a:cubicBezTo>
                  <a:cubicBezTo>
                    <a:pt x="2791" y="6934"/>
                    <a:pt x="2853" y="6940"/>
                    <a:pt x="2923" y="6940"/>
                  </a:cubicBezTo>
                  <a:cubicBezTo>
                    <a:pt x="4809" y="7079"/>
                    <a:pt x="7022" y="7142"/>
                    <a:pt x="7661" y="7142"/>
                  </a:cubicBezTo>
                  <a:lnTo>
                    <a:pt x="7819" y="7142"/>
                  </a:lnTo>
                  <a:cubicBezTo>
                    <a:pt x="8262" y="7110"/>
                    <a:pt x="9419" y="6610"/>
                    <a:pt x="9661" y="6427"/>
                  </a:cubicBezTo>
                  <a:cubicBezTo>
                    <a:pt x="9755" y="6358"/>
                    <a:pt x="9831" y="4663"/>
                    <a:pt x="9881" y="2677"/>
                  </a:cubicBezTo>
                  <a:cubicBezTo>
                    <a:pt x="9901" y="1804"/>
                    <a:pt x="9919" y="873"/>
                    <a:pt x="9932" y="0"/>
                  </a:cubicBezTo>
                  <a:close/>
                </a:path>
              </a:pathLst>
            </a:custGeom>
            <a:solidFill>
              <a:srgbClr val="4100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4"/>
            <p:cNvSpPr/>
            <p:nvPr/>
          </p:nvSpPr>
          <p:spPr>
            <a:xfrm>
              <a:off x="1997886" y="2193847"/>
              <a:ext cx="570036" cy="1390758"/>
            </a:xfrm>
            <a:custGeom>
              <a:avLst/>
              <a:gdLst/>
              <a:ahLst/>
              <a:cxnLst/>
              <a:rect l="l" t="t" r="r" b="b"/>
              <a:pathLst>
                <a:path w="3163" h="7717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20"/>
                    <a:pt x="64" y="38"/>
                    <a:pt x="108" y="44"/>
                  </a:cubicBezTo>
                  <a:cubicBezTo>
                    <a:pt x="488" y="140"/>
                    <a:pt x="1195" y="2050"/>
                    <a:pt x="1309" y="2473"/>
                  </a:cubicBezTo>
                  <a:cubicBezTo>
                    <a:pt x="1309" y="2479"/>
                    <a:pt x="1309" y="2493"/>
                    <a:pt x="1317" y="2505"/>
                  </a:cubicBezTo>
                  <a:cubicBezTo>
                    <a:pt x="1367" y="2878"/>
                    <a:pt x="1393" y="5288"/>
                    <a:pt x="1341" y="7717"/>
                  </a:cubicBezTo>
                  <a:cubicBezTo>
                    <a:pt x="2006" y="7307"/>
                    <a:pt x="2613" y="6800"/>
                    <a:pt x="3144" y="6224"/>
                  </a:cubicBezTo>
                  <a:cubicBezTo>
                    <a:pt x="3151" y="5402"/>
                    <a:pt x="3157" y="4624"/>
                    <a:pt x="3157" y="3991"/>
                  </a:cubicBezTo>
                  <a:cubicBezTo>
                    <a:pt x="3157" y="3897"/>
                    <a:pt x="3163" y="3801"/>
                    <a:pt x="3163" y="3713"/>
                  </a:cubicBezTo>
                  <a:cubicBezTo>
                    <a:pt x="3163" y="2992"/>
                    <a:pt x="3151" y="2511"/>
                    <a:pt x="3138" y="2455"/>
                  </a:cubicBezTo>
                  <a:cubicBezTo>
                    <a:pt x="3119" y="2391"/>
                    <a:pt x="3049" y="2221"/>
                    <a:pt x="2949" y="1999"/>
                  </a:cubicBezTo>
                  <a:cubicBezTo>
                    <a:pt x="2689" y="2138"/>
                    <a:pt x="2404" y="2271"/>
                    <a:pt x="2404" y="2271"/>
                  </a:cubicBezTo>
                  <a:cubicBezTo>
                    <a:pt x="2385" y="2277"/>
                    <a:pt x="2360" y="2277"/>
                    <a:pt x="2341" y="2277"/>
                  </a:cubicBezTo>
                  <a:cubicBezTo>
                    <a:pt x="2138" y="2271"/>
                    <a:pt x="1816" y="2043"/>
                    <a:pt x="1531" y="1734"/>
                  </a:cubicBezTo>
                  <a:cubicBezTo>
                    <a:pt x="1309" y="1492"/>
                    <a:pt x="1101" y="1202"/>
                    <a:pt x="987" y="923"/>
                  </a:cubicBezTo>
                  <a:cubicBezTo>
                    <a:pt x="873" y="665"/>
                    <a:pt x="841" y="411"/>
                    <a:pt x="937" y="222"/>
                  </a:cubicBezTo>
                  <a:cubicBezTo>
                    <a:pt x="937" y="222"/>
                    <a:pt x="981" y="152"/>
                    <a:pt x="1057" y="50"/>
                  </a:cubicBezTo>
                  <a:cubicBezTo>
                    <a:pt x="917" y="44"/>
                    <a:pt x="766" y="38"/>
                    <a:pt x="602" y="32"/>
                  </a:cubicBezTo>
                  <a:cubicBezTo>
                    <a:pt x="418" y="20"/>
                    <a:pt x="208" y="12"/>
                    <a:pt x="0" y="0"/>
                  </a:cubicBezTo>
                  <a:close/>
                </a:path>
              </a:pathLst>
            </a:custGeom>
            <a:solidFill>
              <a:srgbClr val="1B0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4"/>
            <p:cNvSpPr/>
            <p:nvPr/>
          </p:nvSpPr>
          <p:spPr>
            <a:xfrm>
              <a:off x="876199" y="2386320"/>
              <a:ext cx="527864" cy="481548"/>
            </a:xfrm>
            <a:custGeom>
              <a:avLst/>
              <a:gdLst/>
              <a:ahLst/>
              <a:cxnLst/>
              <a:rect l="l" t="t" r="r" b="b"/>
              <a:pathLst>
                <a:path w="2929" h="2672" extrusionOk="0">
                  <a:moveTo>
                    <a:pt x="0" y="2671"/>
                  </a:moveTo>
                  <a:lnTo>
                    <a:pt x="0" y="2671"/>
                  </a:lnTo>
                  <a:lnTo>
                    <a:pt x="0" y="2671"/>
                  </a:lnTo>
                  <a:close/>
                  <a:moveTo>
                    <a:pt x="6" y="2664"/>
                  </a:moveTo>
                  <a:lnTo>
                    <a:pt x="6" y="2664"/>
                  </a:lnTo>
                  <a:lnTo>
                    <a:pt x="6" y="2664"/>
                  </a:lnTo>
                  <a:close/>
                  <a:moveTo>
                    <a:pt x="12" y="2651"/>
                  </a:moveTo>
                  <a:lnTo>
                    <a:pt x="6" y="2658"/>
                  </a:lnTo>
                  <a:lnTo>
                    <a:pt x="12" y="2651"/>
                  </a:lnTo>
                  <a:close/>
                  <a:moveTo>
                    <a:pt x="12" y="2645"/>
                  </a:moveTo>
                  <a:lnTo>
                    <a:pt x="12" y="2651"/>
                  </a:lnTo>
                  <a:lnTo>
                    <a:pt x="12" y="2645"/>
                  </a:lnTo>
                  <a:close/>
                  <a:moveTo>
                    <a:pt x="2922" y="1"/>
                  </a:moveTo>
                  <a:lnTo>
                    <a:pt x="2929" y="1"/>
                  </a:lnTo>
                  <a:lnTo>
                    <a:pt x="2922" y="1"/>
                  </a:lnTo>
                  <a:close/>
                  <a:moveTo>
                    <a:pt x="2922" y="1"/>
                  </a:moveTo>
                  <a:cubicBezTo>
                    <a:pt x="2385" y="1"/>
                    <a:pt x="272" y="2126"/>
                    <a:pt x="12" y="2645"/>
                  </a:cubicBezTo>
                  <a:cubicBezTo>
                    <a:pt x="272" y="2126"/>
                    <a:pt x="2385" y="1"/>
                    <a:pt x="2922" y="1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4"/>
            <p:cNvSpPr/>
            <p:nvPr/>
          </p:nvSpPr>
          <p:spPr>
            <a:xfrm>
              <a:off x="791856" y="2360189"/>
              <a:ext cx="694207" cy="752419"/>
            </a:xfrm>
            <a:custGeom>
              <a:avLst/>
              <a:gdLst/>
              <a:ahLst/>
              <a:cxnLst/>
              <a:rect l="l" t="t" r="r" b="b"/>
              <a:pathLst>
                <a:path w="3852" h="4175" extrusionOk="0">
                  <a:moveTo>
                    <a:pt x="3195" y="0"/>
                  </a:moveTo>
                  <a:cubicBezTo>
                    <a:pt x="2719" y="0"/>
                    <a:pt x="259" y="2461"/>
                    <a:pt x="133" y="2740"/>
                  </a:cubicBezTo>
                  <a:cubicBezTo>
                    <a:pt x="0" y="3024"/>
                    <a:pt x="410" y="4175"/>
                    <a:pt x="410" y="4175"/>
                  </a:cubicBezTo>
                  <a:lnTo>
                    <a:pt x="638" y="4037"/>
                  </a:lnTo>
                  <a:cubicBezTo>
                    <a:pt x="608" y="3947"/>
                    <a:pt x="424" y="3499"/>
                    <a:pt x="424" y="3106"/>
                  </a:cubicBezTo>
                  <a:cubicBezTo>
                    <a:pt x="424" y="3012"/>
                    <a:pt x="436" y="2916"/>
                    <a:pt x="462" y="2834"/>
                  </a:cubicBezTo>
                  <a:cubicBezTo>
                    <a:pt x="462" y="2828"/>
                    <a:pt x="468" y="2822"/>
                    <a:pt x="468" y="2816"/>
                  </a:cubicBezTo>
                  <a:cubicBezTo>
                    <a:pt x="474" y="2816"/>
                    <a:pt x="474" y="2809"/>
                    <a:pt x="474" y="2809"/>
                  </a:cubicBezTo>
                  <a:lnTo>
                    <a:pt x="474" y="2803"/>
                  </a:lnTo>
                  <a:lnTo>
                    <a:pt x="480" y="2796"/>
                  </a:lnTo>
                  <a:lnTo>
                    <a:pt x="480" y="2790"/>
                  </a:lnTo>
                  <a:cubicBezTo>
                    <a:pt x="740" y="2271"/>
                    <a:pt x="2853" y="146"/>
                    <a:pt x="3390" y="146"/>
                  </a:cubicBezTo>
                  <a:lnTo>
                    <a:pt x="3397" y="146"/>
                  </a:lnTo>
                  <a:cubicBezTo>
                    <a:pt x="3554" y="152"/>
                    <a:pt x="3712" y="204"/>
                    <a:pt x="3852" y="273"/>
                  </a:cubicBezTo>
                  <a:cubicBezTo>
                    <a:pt x="3650" y="146"/>
                    <a:pt x="3409" y="26"/>
                    <a:pt x="3207" y="0"/>
                  </a:cubicBezTo>
                  <a:close/>
                </a:path>
              </a:pathLst>
            </a:custGeom>
            <a:solidFill>
              <a:srgbClr val="2507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4"/>
            <p:cNvSpPr/>
            <p:nvPr/>
          </p:nvSpPr>
          <p:spPr>
            <a:xfrm>
              <a:off x="990818" y="3191719"/>
              <a:ext cx="947236" cy="1121689"/>
            </a:xfrm>
            <a:custGeom>
              <a:avLst/>
              <a:gdLst/>
              <a:ahLst/>
              <a:cxnLst/>
              <a:rect l="l" t="t" r="r" b="b"/>
              <a:pathLst>
                <a:path w="5256" h="6224" extrusionOk="0">
                  <a:moveTo>
                    <a:pt x="4795" y="1"/>
                  </a:moveTo>
                  <a:cubicBezTo>
                    <a:pt x="4721" y="1"/>
                    <a:pt x="4643" y="32"/>
                    <a:pt x="4576" y="106"/>
                  </a:cubicBezTo>
                  <a:lnTo>
                    <a:pt x="3475" y="1808"/>
                  </a:lnTo>
                  <a:lnTo>
                    <a:pt x="1350" y="1846"/>
                  </a:lnTo>
                  <a:lnTo>
                    <a:pt x="491" y="264"/>
                  </a:lnTo>
                  <a:cubicBezTo>
                    <a:pt x="436" y="191"/>
                    <a:pt x="372" y="161"/>
                    <a:pt x="312" y="161"/>
                  </a:cubicBezTo>
                  <a:cubicBezTo>
                    <a:pt x="143" y="161"/>
                    <a:pt x="0" y="400"/>
                    <a:pt x="155" y="605"/>
                  </a:cubicBezTo>
                  <a:lnTo>
                    <a:pt x="1078" y="2243"/>
                  </a:lnTo>
                  <a:lnTo>
                    <a:pt x="1204" y="3774"/>
                  </a:lnTo>
                  <a:lnTo>
                    <a:pt x="155" y="5647"/>
                  </a:lnTo>
                  <a:cubicBezTo>
                    <a:pt x="0" y="5852"/>
                    <a:pt x="143" y="6092"/>
                    <a:pt x="312" y="6092"/>
                  </a:cubicBezTo>
                  <a:cubicBezTo>
                    <a:pt x="372" y="6092"/>
                    <a:pt x="436" y="6062"/>
                    <a:pt x="491" y="5989"/>
                  </a:cubicBezTo>
                  <a:lnTo>
                    <a:pt x="1420" y="4281"/>
                  </a:lnTo>
                  <a:lnTo>
                    <a:pt x="3495" y="4319"/>
                  </a:lnTo>
                  <a:lnTo>
                    <a:pt x="3495" y="4325"/>
                  </a:lnTo>
                  <a:lnTo>
                    <a:pt x="4652" y="6115"/>
                  </a:lnTo>
                  <a:cubicBezTo>
                    <a:pt x="4720" y="6192"/>
                    <a:pt x="4799" y="6223"/>
                    <a:pt x="4874" y="6223"/>
                  </a:cubicBezTo>
                  <a:cubicBezTo>
                    <a:pt x="5082" y="6223"/>
                    <a:pt x="5256" y="5975"/>
                    <a:pt x="5069" y="5761"/>
                  </a:cubicBezTo>
                  <a:lnTo>
                    <a:pt x="3855" y="3945"/>
                  </a:lnTo>
                  <a:lnTo>
                    <a:pt x="3855" y="2161"/>
                  </a:lnTo>
                  <a:lnTo>
                    <a:pt x="4987" y="460"/>
                  </a:lnTo>
                  <a:cubicBezTo>
                    <a:pt x="5179" y="250"/>
                    <a:pt x="5004" y="1"/>
                    <a:pt x="4795" y="1"/>
                  </a:cubicBez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4"/>
            <p:cNvSpPr/>
            <p:nvPr/>
          </p:nvSpPr>
          <p:spPr>
            <a:xfrm>
              <a:off x="1000010" y="3158379"/>
              <a:ext cx="926151" cy="1121689"/>
            </a:xfrm>
            <a:custGeom>
              <a:avLst/>
              <a:gdLst/>
              <a:ahLst/>
              <a:cxnLst/>
              <a:rect l="l" t="t" r="r" b="b"/>
              <a:pathLst>
                <a:path w="5139" h="6224" extrusionOk="0">
                  <a:moveTo>
                    <a:pt x="4707" y="1"/>
                  </a:moveTo>
                  <a:cubicBezTo>
                    <a:pt x="4633" y="1"/>
                    <a:pt x="4555" y="32"/>
                    <a:pt x="4487" y="107"/>
                  </a:cubicBezTo>
                  <a:lnTo>
                    <a:pt x="3412" y="1809"/>
                  </a:lnTo>
                  <a:lnTo>
                    <a:pt x="1540" y="1841"/>
                  </a:lnTo>
                  <a:lnTo>
                    <a:pt x="1331" y="1847"/>
                  </a:lnTo>
                  <a:lnTo>
                    <a:pt x="540" y="373"/>
                  </a:lnTo>
                  <a:lnTo>
                    <a:pt x="484" y="259"/>
                  </a:lnTo>
                  <a:cubicBezTo>
                    <a:pt x="430" y="186"/>
                    <a:pt x="368" y="156"/>
                    <a:pt x="310" y="156"/>
                  </a:cubicBezTo>
                  <a:cubicBezTo>
                    <a:pt x="145" y="156"/>
                    <a:pt x="5" y="396"/>
                    <a:pt x="154" y="601"/>
                  </a:cubicBezTo>
                  <a:lnTo>
                    <a:pt x="1059" y="2245"/>
                  </a:lnTo>
                  <a:lnTo>
                    <a:pt x="1185" y="3769"/>
                  </a:lnTo>
                  <a:lnTo>
                    <a:pt x="154" y="5648"/>
                  </a:lnTo>
                  <a:cubicBezTo>
                    <a:pt x="1" y="5849"/>
                    <a:pt x="139" y="6090"/>
                    <a:pt x="307" y="6090"/>
                  </a:cubicBezTo>
                  <a:cubicBezTo>
                    <a:pt x="340" y="6090"/>
                    <a:pt x="374" y="6081"/>
                    <a:pt x="408" y="6060"/>
                  </a:cubicBezTo>
                  <a:cubicBezTo>
                    <a:pt x="432" y="6046"/>
                    <a:pt x="458" y="6022"/>
                    <a:pt x="484" y="5990"/>
                  </a:cubicBezTo>
                  <a:lnTo>
                    <a:pt x="1394" y="4282"/>
                  </a:lnTo>
                  <a:lnTo>
                    <a:pt x="3424" y="4320"/>
                  </a:lnTo>
                  <a:lnTo>
                    <a:pt x="3544" y="4510"/>
                  </a:lnTo>
                  <a:lnTo>
                    <a:pt x="4563" y="6116"/>
                  </a:lnTo>
                  <a:cubicBezTo>
                    <a:pt x="4628" y="6192"/>
                    <a:pt x="4699" y="6223"/>
                    <a:pt x="4769" y="6223"/>
                  </a:cubicBezTo>
                  <a:cubicBezTo>
                    <a:pt x="4787" y="6223"/>
                    <a:pt x="4805" y="6221"/>
                    <a:pt x="4822" y="6218"/>
                  </a:cubicBezTo>
                  <a:cubicBezTo>
                    <a:pt x="5006" y="6192"/>
                    <a:pt x="5138" y="5958"/>
                    <a:pt x="4968" y="5762"/>
                  </a:cubicBezTo>
                  <a:lnTo>
                    <a:pt x="3779" y="3947"/>
                  </a:lnTo>
                  <a:lnTo>
                    <a:pt x="3779" y="2163"/>
                  </a:lnTo>
                  <a:lnTo>
                    <a:pt x="4892" y="461"/>
                  </a:lnTo>
                  <a:cubicBezTo>
                    <a:pt x="4968" y="373"/>
                    <a:pt x="4986" y="277"/>
                    <a:pt x="4962" y="195"/>
                  </a:cubicBezTo>
                  <a:cubicBezTo>
                    <a:pt x="4930" y="82"/>
                    <a:pt x="4825" y="1"/>
                    <a:pt x="4707" y="1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4"/>
            <p:cNvSpPr/>
            <p:nvPr/>
          </p:nvSpPr>
          <p:spPr>
            <a:xfrm>
              <a:off x="1056058" y="3212985"/>
              <a:ext cx="838383" cy="1042032"/>
            </a:xfrm>
            <a:custGeom>
              <a:avLst/>
              <a:gdLst/>
              <a:ahLst/>
              <a:cxnLst/>
              <a:rect l="l" t="t" r="r" b="b"/>
              <a:pathLst>
                <a:path w="4652" h="5782" extrusionOk="0">
                  <a:moveTo>
                    <a:pt x="4473" y="0"/>
                  </a:moveTo>
                  <a:cubicBezTo>
                    <a:pt x="4423" y="6"/>
                    <a:pt x="4366" y="38"/>
                    <a:pt x="4322" y="96"/>
                  </a:cubicBezTo>
                  <a:lnTo>
                    <a:pt x="3271" y="1728"/>
                  </a:lnTo>
                  <a:lnTo>
                    <a:pt x="1253" y="1766"/>
                  </a:lnTo>
                  <a:lnTo>
                    <a:pt x="1070" y="1772"/>
                  </a:lnTo>
                  <a:lnTo>
                    <a:pt x="956" y="1582"/>
                  </a:lnTo>
                  <a:lnTo>
                    <a:pt x="191" y="164"/>
                  </a:lnTo>
                  <a:cubicBezTo>
                    <a:pt x="71" y="222"/>
                    <a:pt x="1" y="412"/>
                    <a:pt x="121" y="569"/>
                  </a:cubicBezTo>
                  <a:lnTo>
                    <a:pt x="994" y="2151"/>
                  </a:lnTo>
                  <a:lnTo>
                    <a:pt x="1083" y="3188"/>
                  </a:lnTo>
                  <a:lnTo>
                    <a:pt x="1121" y="3612"/>
                  </a:lnTo>
                  <a:lnTo>
                    <a:pt x="121" y="5415"/>
                  </a:lnTo>
                  <a:cubicBezTo>
                    <a:pt x="65" y="5485"/>
                    <a:pt x="53" y="5561"/>
                    <a:pt x="59" y="5629"/>
                  </a:cubicBezTo>
                  <a:cubicBezTo>
                    <a:pt x="83" y="5611"/>
                    <a:pt x="115" y="5591"/>
                    <a:pt x="135" y="5561"/>
                  </a:cubicBezTo>
                  <a:lnTo>
                    <a:pt x="1020" y="3915"/>
                  </a:lnTo>
                  <a:lnTo>
                    <a:pt x="2987" y="3953"/>
                  </a:lnTo>
                  <a:lnTo>
                    <a:pt x="3171" y="3973"/>
                  </a:lnTo>
                  <a:lnTo>
                    <a:pt x="3291" y="4137"/>
                  </a:lnTo>
                  <a:lnTo>
                    <a:pt x="3291" y="4143"/>
                  </a:lnTo>
                  <a:lnTo>
                    <a:pt x="4341" y="5781"/>
                  </a:lnTo>
                  <a:cubicBezTo>
                    <a:pt x="4517" y="5751"/>
                    <a:pt x="4651" y="5529"/>
                    <a:pt x="4479" y="5339"/>
                  </a:cubicBezTo>
                  <a:lnTo>
                    <a:pt x="3329" y="3600"/>
                  </a:lnTo>
                  <a:lnTo>
                    <a:pt x="3329" y="1886"/>
                  </a:lnTo>
                  <a:lnTo>
                    <a:pt x="4410" y="254"/>
                  </a:lnTo>
                  <a:cubicBezTo>
                    <a:pt x="4486" y="164"/>
                    <a:pt x="4499" y="76"/>
                    <a:pt x="447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4"/>
            <p:cNvSpPr/>
            <p:nvPr/>
          </p:nvSpPr>
          <p:spPr>
            <a:xfrm>
              <a:off x="2149451" y="2093825"/>
              <a:ext cx="504075" cy="510563"/>
            </a:xfrm>
            <a:custGeom>
              <a:avLst/>
              <a:gdLst/>
              <a:ahLst/>
              <a:cxnLst/>
              <a:rect l="l" t="t" r="r" b="b"/>
              <a:pathLst>
                <a:path w="2797" h="2833" extrusionOk="0">
                  <a:moveTo>
                    <a:pt x="932" y="0"/>
                  </a:moveTo>
                  <a:cubicBezTo>
                    <a:pt x="850" y="0"/>
                    <a:pt x="783" y="16"/>
                    <a:pt x="734" y="36"/>
                  </a:cubicBezTo>
                  <a:cubicBezTo>
                    <a:pt x="538" y="112"/>
                    <a:pt x="96" y="777"/>
                    <a:pt x="96" y="777"/>
                  </a:cubicBezTo>
                  <a:cubicBezTo>
                    <a:pt x="0" y="966"/>
                    <a:pt x="32" y="1220"/>
                    <a:pt x="146" y="1478"/>
                  </a:cubicBezTo>
                  <a:cubicBezTo>
                    <a:pt x="260" y="1757"/>
                    <a:pt x="468" y="2047"/>
                    <a:pt x="690" y="2289"/>
                  </a:cubicBezTo>
                  <a:cubicBezTo>
                    <a:pt x="975" y="2598"/>
                    <a:pt x="1297" y="2826"/>
                    <a:pt x="1500" y="2832"/>
                  </a:cubicBezTo>
                  <a:cubicBezTo>
                    <a:pt x="1519" y="2832"/>
                    <a:pt x="1544" y="2832"/>
                    <a:pt x="1563" y="2826"/>
                  </a:cubicBezTo>
                  <a:cubicBezTo>
                    <a:pt x="1563" y="2826"/>
                    <a:pt x="2265" y="2485"/>
                    <a:pt x="2467" y="2345"/>
                  </a:cubicBezTo>
                  <a:cubicBezTo>
                    <a:pt x="2669" y="2207"/>
                    <a:pt x="2797" y="1600"/>
                    <a:pt x="2100" y="757"/>
                  </a:cubicBezTo>
                  <a:cubicBezTo>
                    <a:pt x="1930" y="549"/>
                    <a:pt x="1772" y="397"/>
                    <a:pt x="1620" y="283"/>
                  </a:cubicBezTo>
                  <a:cubicBezTo>
                    <a:pt x="1339" y="65"/>
                    <a:pt x="1103" y="0"/>
                    <a:pt x="932" y="0"/>
                  </a:cubicBezTo>
                  <a:close/>
                </a:path>
              </a:pathLst>
            </a:custGeom>
            <a:solidFill>
              <a:srgbClr val="362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4"/>
            <p:cNvSpPr/>
            <p:nvPr/>
          </p:nvSpPr>
          <p:spPr>
            <a:xfrm>
              <a:off x="2273622" y="2383077"/>
              <a:ext cx="286370" cy="221310"/>
            </a:xfrm>
            <a:custGeom>
              <a:avLst/>
              <a:gdLst/>
              <a:ahLst/>
              <a:cxnLst/>
              <a:rect l="l" t="t" r="r" b="b"/>
              <a:pathLst>
                <a:path w="1589" h="1228" extrusionOk="0">
                  <a:moveTo>
                    <a:pt x="855" y="1"/>
                  </a:moveTo>
                  <a:cubicBezTo>
                    <a:pt x="666" y="133"/>
                    <a:pt x="488" y="278"/>
                    <a:pt x="310" y="424"/>
                  </a:cubicBezTo>
                  <a:cubicBezTo>
                    <a:pt x="228" y="500"/>
                    <a:pt x="102" y="588"/>
                    <a:pt x="1" y="684"/>
                  </a:cubicBezTo>
                  <a:cubicBezTo>
                    <a:pt x="286" y="993"/>
                    <a:pt x="608" y="1221"/>
                    <a:pt x="811" y="1227"/>
                  </a:cubicBezTo>
                  <a:cubicBezTo>
                    <a:pt x="1069" y="956"/>
                    <a:pt x="1329" y="684"/>
                    <a:pt x="1589" y="412"/>
                  </a:cubicBezTo>
                  <a:cubicBezTo>
                    <a:pt x="1329" y="304"/>
                    <a:pt x="1083" y="165"/>
                    <a:pt x="855" y="1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4"/>
            <p:cNvSpPr/>
            <p:nvPr/>
          </p:nvSpPr>
          <p:spPr>
            <a:xfrm>
              <a:off x="2440325" y="2143746"/>
              <a:ext cx="1262" cy="180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4"/>
            <p:cNvSpPr/>
            <p:nvPr/>
          </p:nvSpPr>
          <p:spPr>
            <a:xfrm>
              <a:off x="2157380" y="2103737"/>
              <a:ext cx="284207" cy="256633"/>
            </a:xfrm>
            <a:custGeom>
              <a:avLst/>
              <a:gdLst/>
              <a:ahLst/>
              <a:cxnLst/>
              <a:rect l="l" t="t" r="r" b="b"/>
              <a:pathLst>
                <a:path w="1577" h="1424" extrusionOk="0">
                  <a:moveTo>
                    <a:pt x="1171" y="1"/>
                  </a:moveTo>
                  <a:cubicBezTo>
                    <a:pt x="779" y="354"/>
                    <a:pt x="386" y="696"/>
                    <a:pt x="0" y="1051"/>
                  </a:cubicBezTo>
                  <a:cubicBezTo>
                    <a:pt x="7" y="1171"/>
                    <a:pt x="44" y="1291"/>
                    <a:pt x="102" y="1423"/>
                  </a:cubicBezTo>
                  <a:cubicBezTo>
                    <a:pt x="494" y="1127"/>
                    <a:pt x="893" y="836"/>
                    <a:pt x="1285" y="538"/>
                  </a:cubicBezTo>
                  <a:cubicBezTo>
                    <a:pt x="1399" y="450"/>
                    <a:pt x="1500" y="348"/>
                    <a:pt x="1576" y="228"/>
                  </a:cubicBezTo>
                  <a:lnTo>
                    <a:pt x="1576" y="222"/>
                  </a:lnTo>
                  <a:lnTo>
                    <a:pt x="1570" y="222"/>
                  </a:lnTo>
                  <a:cubicBezTo>
                    <a:pt x="1424" y="108"/>
                    <a:pt x="1291" y="39"/>
                    <a:pt x="1171" y="1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4"/>
            <p:cNvSpPr/>
            <p:nvPr/>
          </p:nvSpPr>
          <p:spPr>
            <a:xfrm>
              <a:off x="2249833" y="2098150"/>
              <a:ext cx="371794" cy="410721"/>
            </a:xfrm>
            <a:custGeom>
              <a:avLst/>
              <a:gdLst/>
              <a:ahLst/>
              <a:cxnLst/>
              <a:rect l="l" t="t" r="r" b="b"/>
              <a:pathLst>
                <a:path w="2063" h="2279" extrusionOk="0">
                  <a:moveTo>
                    <a:pt x="498" y="0"/>
                  </a:moveTo>
                  <a:cubicBezTo>
                    <a:pt x="434" y="0"/>
                    <a:pt x="371" y="14"/>
                    <a:pt x="310" y="44"/>
                  </a:cubicBezTo>
                  <a:cubicBezTo>
                    <a:pt x="1" y="209"/>
                    <a:pt x="177" y="563"/>
                    <a:pt x="278" y="791"/>
                  </a:cubicBezTo>
                  <a:cubicBezTo>
                    <a:pt x="412" y="1075"/>
                    <a:pt x="576" y="1348"/>
                    <a:pt x="772" y="1594"/>
                  </a:cubicBezTo>
                  <a:cubicBezTo>
                    <a:pt x="924" y="1771"/>
                    <a:pt x="1209" y="2119"/>
                    <a:pt x="1493" y="2239"/>
                  </a:cubicBezTo>
                  <a:cubicBezTo>
                    <a:pt x="1552" y="2262"/>
                    <a:pt x="1609" y="2278"/>
                    <a:pt x="1667" y="2278"/>
                  </a:cubicBezTo>
                  <a:cubicBezTo>
                    <a:pt x="1688" y="2278"/>
                    <a:pt x="1710" y="2276"/>
                    <a:pt x="1733" y="2271"/>
                  </a:cubicBezTo>
                  <a:cubicBezTo>
                    <a:pt x="1847" y="2251"/>
                    <a:pt x="1930" y="2169"/>
                    <a:pt x="1986" y="2069"/>
                  </a:cubicBezTo>
                  <a:cubicBezTo>
                    <a:pt x="2062" y="1923"/>
                    <a:pt x="2056" y="1752"/>
                    <a:pt x="2018" y="1594"/>
                  </a:cubicBezTo>
                  <a:cubicBezTo>
                    <a:pt x="1904" y="1188"/>
                    <a:pt x="1671" y="829"/>
                    <a:pt x="1373" y="537"/>
                  </a:cubicBezTo>
                  <a:cubicBezTo>
                    <a:pt x="1178" y="342"/>
                    <a:pt x="823" y="0"/>
                    <a:pt x="49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4"/>
            <p:cNvSpPr/>
            <p:nvPr/>
          </p:nvSpPr>
          <p:spPr>
            <a:xfrm>
              <a:off x="1422264" y="2651963"/>
              <a:ext cx="27574" cy="24330"/>
            </a:xfrm>
            <a:custGeom>
              <a:avLst/>
              <a:gdLst/>
              <a:ahLst/>
              <a:cxnLst/>
              <a:rect l="l" t="t" r="r" b="b"/>
              <a:pathLst>
                <a:path w="153" h="135" extrusionOk="0">
                  <a:moveTo>
                    <a:pt x="152" y="1"/>
                  </a:moveTo>
                  <a:cubicBezTo>
                    <a:pt x="100" y="45"/>
                    <a:pt x="50" y="89"/>
                    <a:pt x="0" y="135"/>
                  </a:cubicBezTo>
                  <a:cubicBezTo>
                    <a:pt x="50" y="89"/>
                    <a:pt x="100" y="45"/>
                    <a:pt x="152" y="1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4"/>
            <p:cNvSpPr/>
            <p:nvPr/>
          </p:nvSpPr>
          <p:spPr>
            <a:xfrm>
              <a:off x="765544" y="2455885"/>
              <a:ext cx="1039869" cy="846133"/>
            </a:xfrm>
            <a:custGeom>
              <a:avLst/>
              <a:gdLst/>
              <a:ahLst/>
              <a:cxnLst/>
              <a:rect l="l" t="t" r="r" b="b"/>
              <a:pathLst>
                <a:path w="5770" h="4695" extrusionOk="0">
                  <a:moveTo>
                    <a:pt x="5770" y="0"/>
                  </a:moveTo>
                  <a:lnTo>
                    <a:pt x="5770" y="0"/>
                  </a:lnTo>
                  <a:cubicBezTo>
                    <a:pt x="5017" y="102"/>
                    <a:pt x="4378" y="583"/>
                    <a:pt x="3796" y="1089"/>
                  </a:cubicBezTo>
                  <a:cubicBezTo>
                    <a:pt x="3744" y="1133"/>
                    <a:pt x="3694" y="1177"/>
                    <a:pt x="3644" y="1223"/>
                  </a:cubicBezTo>
                  <a:cubicBezTo>
                    <a:pt x="3600" y="1260"/>
                    <a:pt x="3555" y="1298"/>
                    <a:pt x="3511" y="1336"/>
                  </a:cubicBezTo>
                  <a:cubicBezTo>
                    <a:pt x="2765" y="1994"/>
                    <a:pt x="2012" y="2645"/>
                    <a:pt x="1215" y="3240"/>
                  </a:cubicBezTo>
                  <a:cubicBezTo>
                    <a:pt x="702" y="3626"/>
                    <a:pt x="159" y="4031"/>
                    <a:pt x="1" y="4694"/>
                  </a:cubicBezTo>
                  <a:cubicBezTo>
                    <a:pt x="810" y="4125"/>
                    <a:pt x="1595" y="3524"/>
                    <a:pt x="2372" y="2905"/>
                  </a:cubicBezTo>
                  <a:cubicBezTo>
                    <a:pt x="3479" y="2012"/>
                    <a:pt x="4549" y="1077"/>
                    <a:pt x="5612" y="140"/>
                  </a:cubicBezTo>
                  <a:cubicBezTo>
                    <a:pt x="5668" y="90"/>
                    <a:pt x="5718" y="46"/>
                    <a:pt x="5770" y="0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4"/>
            <p:cNvSpPr/>
            <p:nvPr/>
          </p:nvSpPr>
          <p:spPr>
            <a:xfrm>
              <a:off x="714181" y="2186998"/>
              <a:ext cx="1521057" cy="1385351"/>
            </a:xfrm>
            <a:custGeom>
              <a:avLst/>
              <a:gdLst/>
              <a:ahLst/>
              <a:cxnLst/>
              <a:rect l="l" t="t" r="r" b="b"/>
              <a:pathLst>
                <a:path w="8440" h="7687" extrusionOk="0">
                  <a:moveTo>
                    <a:pt x="8434" y="2530"/>
                  </a:moveTo>
                  <a:cubicBezTo>
                    <a:pt x="8435" y="2534"/>
                    <a:pt x="8437" y="2539"/>
                    <a:pt x="8440" y="2543"/>
                  </a:cubicBezTo>
                  <a:cubicBezTo>
                    <a:pt x="8438" y="2539"/>
                    <a:pt x="8436" y="2535"/>
                    <a:pt x="8434" y="2530"/>
                  </a:cubicBezTo>
                  <a:close/>
                  <a:moveTo>
                    <a:pt x="5118" y="0"/>
                  </a:moveTo>
                  <a:cubicBezTo>
                    <a:pt x="4283" y="0"/>
                    <a:pt x="3582" y="32"/>
                    <a:pt x="3346" y="114"/>
                  </a:cubicBezTo>
                  <a:lnTo>
                    <a:pt x="3340" y="114"/>
                  </a:lnTo>
                  <a:lnTo>
                    <a:pt x="3340" y="120"/>
                  </a:lnTo>
                  <a:lnTo>
                    <a:pt x="3328" y="120"/>
                  </a:lnTo>
                  <a:cubicBezTo>
                    <a:pt x="2701" y="392"/>
                    <a:pt x="96" y="3056"/>
                    <a:pt x="32" y="3352"/>
                  </a:cubicBezTo>
                  <a:cubicBezTo>
                    <a:pt x="6" y="3480"/>
                    <a:pt x="0" y="5118"/>
                    <a:pt x="26" y="6990"/>
                  </a:cubicBezTo>
                  <a:cubicBezTo>
                    <a:pt x="26" y="7193"/>
                    <a:pt x="32" y="7395"/>
                    <a:pt x="32" y="7603"/>
                  </a:cubicBezTo>
                  <a:cubicBezTo>
                    <a:pt x="64" y="7629"/>
                    <a:pt x="90" y="7661"/>
                    <a:pt x="120" y="7686"/>
                  </a:cubicBezTo>
                  <a:cubicBezTo>
                    <a:pt x="114" y="6624"/>
                    <a:pt x="134" y="5561"/>
                    <a:pt x="216" y="4504"/>
                  </a:cubicBezTo>
                  <a:cubicBezTo>
                    <a:pt x="242" y="4181"/>
                    <a:pt x="272" y="3859"/>
                    <a:pt x="304" y="3536"/>
                  </a:cubicBezTo>
                  <a:cubicBezTo>
                    <a:pt x="1241" y="2373"/>
                    <a:pt x="2233" y="1265"/>
                    <a:pt x="3468" y="424"/>
                  </a:cubicBezTo>
                  <a:cubicBezTo>
                    <a:pt x="3777" y="210"/>
                    <a:pt x="4257" y="196"/>
                    <a:pt x="4618" y="172"/>
                  </a:cubicBezTo>
                  <a:cubicBezTo>
                    <a:pt x="4910" y="146"/>
                    <a:pt x="5206" y="140"/>
                    <a:pt x="5497" y="140"/>
                  </a:cubicBezTo>
                  <a:cubicBezTo>
                    <a:pt x="5801" y="140"/>
                    <a:pt x="6105" y="146"/>
                    <a:pt x="6402" y="164"/>
                  </a:cubicBezTo>
                  <a:cubicBezTo>
                    <a:pt x="6440" y="172"/>
                    <a:pt x="6490" y="172"/>
                    <a:pt x="6542" y="172"/>
                  </a:cubicBezTo>
                  <a:lnTo>
                    <a:pt x="6680" y="172"/>
                  </a:lnTo>
                  <a:cubicBezTo>
                    <a:pt x="6870" y="172"/>
                    <a:pt x="7085" y="178"/>
                    <a:pt x="7205" y="248"/>
                  </a:cubicBezTo>
                  <a:cubicBezTo>
                    <a:pt x="7433" y="380"/>
                    <a:pt x="7635" y="923"/>
                    <a:pt x="7756" y="1151"/>
                  </a:cubicBezTo>
                  <a:cubicBezTo>
                    <a:pt x="8006" y="1596"/>
                    <a:pt x="8232" y="2061"/>
                    <a:pt x="8434" y="2530"/>
                  </a:cubicBezTo>
                  <a:lnTo>
                    <a:pt x="8434" y="2530"/>
                  </a:lnTo>
                  <a:cubicBezTo>
                    <a:pt x="8432" y="2522"/>
                    <a:pt x="8432" y="2515"/>
                    <a:pt x="8432" y="2511"/>
                  </a:cubicBezTo>
                  <a:cubicBezTo>
                    <a:pt x="8318" y="2088"/>
                    <a:pt x="7611" y="178"/>
                    <a:pt x="7231" y="82"/>
                  </a:cubicBezTo>
                  <a:cubicBezTo>
                    <a:pt x="7187" y="76"/>
                    <a:pt x="7155" y="58"/>
                    <a:pt x="7123" y="38"/>
                  </a:cubicBezTo>
                  <a:lnTo>
                    <a:pt x="7066" y="38"/>
                  </a:lnTo>
                  <a:cubicBezTo>
                    <a:pt x="7028" y="38"/>
                    <a:pt x="6997" y="38"/>
                    <a:pt x="6959" y="32"/>
                  </a:cubicBezTo>
                  <a:lnTo>
                    <a:pt x="6896" y="32"/>
                  </a:lnTo>
                  <a:cubicBezTo>
                    <a:pt x="6314" y="12"/>
                    <a:pt x="5687" y="0"/>
                    <a:pt x="5124" y="0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4"/>
            <p:cNvSpPr/>
            <p:nvPr/>
          </p:nvSpPr>
          <p:spPr>
            <a:xfrm>
              <a:off x="1066511" y="3212985"/>
              <a:ext cx="798014" cy="591842"/>
            </a:xfrm>
            <a:custGeom>
              <a:avLst/>
              <a:gdLst/>
              <a:ahLst/>
              <a:cxnLst/>
              <a:rect l="l" t="t" r="r" b="b"/>
              <a:pathLst>
                <a:path w="4428" h="3284" extrusionOk="0">
                  <a:moveTo>
                    <a:pt x="4415" y="0"/>
                  </a:moveTo>
                  <a:cubicBezTo>
                    <a:pt x="4365" y="6"/>
                    <a:pt x="4308" y="38"/>
                    <a:pt x="4264" y="96"/>
                  </a:cubicBezTo>
                  <a:lnTo>
                    <a:pt x="3213" y="1728"/>
                  </a:lnTo>
                  <a:lnTo>
                    <a:pt x="1195" y="1766"/>
                  </a:lnTo>
                  <a:lnTo>
                    <a:pt x="1012" y="1772"/>
                  </a:lnTo>
                  <a:lnTo>
                    <a:pt x="898" y="1582"/>
                  </a:lnTo>
                  <a:lnTo>
                    <a:pt x="133" y="164"/>
                  </a:lnTo>
                  <a:cubicBezTo>
                    <a:pt x="57" y="202"/>
                    <a:pt x="1" y="292"/>
                    <a:pt x="1" y="392"/>
                  </a:cubicBezTo>
                  <a:cubicBezTo>
                    <a:pt x="1" y="449"/>
                    <a:pt x="19" y="513"/>
                    <a:pt x="63" y="569"/>
                  </a:cubicBezTo>
                  <a:lnTo>
                    <a:pt x="936" y="2151"/>
                  </a:lnTo>
                  <a:lnTo>
                    <a:pt x="1025" y="3188"/>
                  </a:lnTo>
                  <a:cubicBezTo>
                    <a:pt x="1417" y="3252"/>
                    <a:pt x="1816" y="3284"/>
                    <a:pt x="2214" y="3284"/>
                  </a:cubicBezTo>
                  <a:cubicBezTo>
                    <a:pt x="2568" y="3284"/>
                    <a:pt x="2923" y="3258"/>
                    <a:pt x="3271" y="3214"/>
                  </a:cubicBezTo>
                  <a:lnTo>
                    <a:pt x="3271" y="1886"/>
                  </a:lnTo>
                  <a:lnTo>
                    <a:pt x="4352" y="254"/>
                  </a:lnTo>
                  <a:cubicBezTo>
                    <a:pt x="4403" y="190"/>
                    <a:pt x="4428" y="126"/>
                    <a:pt x="4428" y="70"/>
                  </a:cubicBezTo>
                  <a:cubicBezTo>
                    <a:pt x="4428" y="44"/>
                    <a:pt x="4421" y="20"/>
                    <a:pt x="4415" y="0"/>
                  </a:cubicBez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5"/>
          <p:cNvSpPr txBox="1">
            <a:spLocks noGrp="1"/>
          </p:cNvSpPr>
          <p:nvPr>
            <p:ph type="title"/>
          </p:nvPr>
        </p:nvSpPr>
        <p:spPr>
          <a:xfrm>
            <a:off x="1086250" y="1682775"/>
            <a:ext cx="3485700" cy="12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Fuel </a:t>
            </a:r>
            <a:r>
              <a:rPr lang="en" dirty="0" smtClean="0">
                <a:solidFill>
                  <a:schemeClr val="lt1"/>
                </a:solidFill>
              </a:rPr>
              <a:t>Consumption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78" name="Google Shape;878;p45"/>
          <p:cNvSpPr txBox="1">
            <a:spLocks noGrp="1"/>
          </p:cNvSpPr>
          <p:nvPr>
            <p:ph type="subTitle" idx="1"/>
          </p:nvPr>
        </p:nvSpPr>
        <p:spPr>
          <a:xfrm>
            <a:off x="1086125" y="2842424"/>
            <a:ext cx="3485700" cy="1038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t-IT" dirty="0" smtClean="0"/>
              <a:t>Il </a:t>
            </a:r>
            <a:r>
              <a:rPr lang="it-IT" dirty="0" err="1"/>
              <a:t>dataset</a:t>
            </a:r>
            <a:r>
              <a:rPr lang="it-IT" dirty="0"/>
              <a:t> </a:t>
            </a:r>
            <a:r>
              <a:rPr lang="en" dirty="0"/>
              <a:t>Fuel Consumption 2000-2022 </a:t>
            </a:r>
            <a:r>
              <a:rPr lang="it-IT" dirty="0" smtClean="0"/>
              <a:t>raccoglie </a:t>
            </a:r>
            <a:r>
              <a:rPr lang="it-IT" dirty="0"/>
              <a:t>dati relativi a diverse auto o veicoli e le loro prestazioni in termini di consumo di carburante.</a:t>
            </a:r>
            <a:endParaRPr dirty="0"/>
          </a:p>
        </p:txBody>
      </p:sp>
      <p:grpSp>
        <p:nvGrpSpPr>
          <p:cNvPr id="879" name="Google Shape;879;p45"/>
          <p:cNvGrpSpPr/>
          <p:nvPr/>
        </p:nvGrpSpPr>
        <p:grpSpPr>
          <a:xfrm>
            <a:off x="6324425" y="540000"/>
            <a:ext cx="2142625" cy="4177550"/>
            <a:chOff x="5970825" y="503975"/>
            <a:chExt cx="2142625" cy="4177550"/>
          </a:xfrm>
        </p:grpSpPr>
        <p:sp>
          <p:nvSpPr>
            <p:cNvPr id="880" name="Google Shape;880;p45"/>
            <p:cNvSpPr/>
            <p:nvPr/>
          </p:nvSpPr>
          <p:spPr>
            <a:xfrm>
              <a:off x="5970825" y="4476791"/>
              <a:ext cx="2005037" cy="204734"/>
            </a:xfrm>
            <a:custGeom>
              <a:avLst/>
              <a:gdLst/>
              <a:ahLst/>
              <a:cxnLst/>
              <a:rect l="l" t="t" r="r" b="b"/>
              <a:pathLst>
                <a:path w="19528" h="1994" extrusionOk="0">
                  <a:moveTo>
                    <a:pt x="253" y="0"/>
                  </a:moveTo>
                  <a:lnTo>
                    <a:pt x="19527" y="0"/>
                  </a:lnTo>
                  <a:lnTo>
                    <a:pt x="19527" y="1994"/>
                  </a:lnTo>
                  <a:lnTo>
                    <a:pt x="1" y="1994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5"/>
            <p:cNvSpPr/>
            <p:nvPr/>
          </p:nvSpPr>
          <p:spPr>
            <a:xfrm>
              <a:off x="7023040" y="4476791"/>
              <a:ext cx="261205" cy="204734"/>
            </a:xfrm>
            <a:custGeom>
              <a:avLst/>
              <a:gdLst/>
              <a:ahLst/>
              <a:cxnLst/>
              <a:rect l="l" t="t" r="r" b="b"/>
              <a:pathLst>
                <a:path w="2544" h="1994" extrusionOk="0">
                  <a:moveTo>
                    <a:pt x="0" y="1994"/>
                  </a:moveTo>
                  <a:lnTo>
                    <a:pt x="114" y="0"/>
                  </a:lnTo>
                  <a:lnTo>
                    <a:pt x="2543" y="0"/>
                  </a:lnTo>
                  <a:lnTo>
                    <a:pt x="2132" y="1994"/>
                  </a:ln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5"/>
            <p:cNvSpPr/>
            <p:nvPr/>
          </p:nvSpPr>
          <p:spPr>
            <a:xfrm>
              <a:off x="7553563" y="4476791"/>
              <a:ext cx="246933" cy="204734"/>
            </a:xfrm>
            <a:custGeom>
              <a:avLst/>
              <a:gdLst/>
              <a:ahLst/>
              <a:cxnLst/>
              <a:rect l="l" t="t" r="r" b="b"/>
              <a:pathLst>
                <a:path w="2405" h="1994" extrusionOk="0">
                  <a:moveTo>
                    <a:pt x="1" y="1994"/>
                  </a:moveTo>
                  <a:lnTo>
                    <a:pt x="702" y="0"/>
                  </a:lnTo>
                  <a:lnTo>
                    <a:pt x="2404" y="0"/>
                  </a:lnTo>
                  <a:lnTo>
                    <a:pt x="1803" y="1994"/>
                  </a:ln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5"/>
            <p:cNvSpPr/>
            <p:nvPr/>
          </p:nvSpPr>
          <p:spPr>
            <a:xfrm>
              <a:off x="6946958" y="4476791"/>
              <a:ext cx="46204" cy="204734"/>
            </a:xfrm>
            <a:custGeom>
              <a:avLst/>
              <a:gdLst/>
              <a:ahLst/>
              <a:cxnLst/>
              <a:rect l="l" t="t" r="r" b="b"/>
              <a:pathLst>
                <a:path w="450" h="1994" extrusionOk="0">
                  <a:moveTo>
                    <a:pt x="450" y="1994"/>
                  </a:moveTo>
                  <a:lnTo>
                    <a:pt x="260" y="0"/>
                  </a:lnTo>
                  <a:lnTo>
                    <a:pt x="0" y="0"/>
                  </a:lnTo>
                  <a:lnTo>
                    <a:pt x="228" y="1994"/>
                  </a:ln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5"/>
            <p:cNvSpPr/>
            <p:nvPr/>
          </p:nvSpPr>
          <p:spPr>
            <a:xfrm>
              <a:off x="6229258" y="4476791"/>
              <a:ext cx="136558" cy="204734"/>
            </a:xfrm>
            <a:custGeom>
              <a:avLst/>
              <a:gdLst/>
              <a:ahLst/>
              <a:cxnLst/>
              <a:rect l="l" t="t" r="r" b="b"/>
              <a:pathLst>
                <a:path w="1330" h="1994" extrusionOk="0">
                  <a:moveTo>
                    <a:pt x="1329" y="1994"/>
                  </a:moveTo>
                  <a:lnTo>
                    <a:pt x="1329" y="0"/>
                  </a:lnTo>
                  <a:lnTo>
                    <a:pt x="412" y="0"/>
                  </a:lnTo>
                  <a:lnTo>
                    <a:pt x="1" y="1994"/>
                  </a:lnTo>
                  <a:close/>
                </a:path>
              </a:pathLst>
            </a:custGeom>
            <a:solidFill>
              <a:srgbClr val="E8E6D1">
                <a:alpha val="3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5"/>
            <p:cNvSpPr/>
            <p:nvPr/>
          </p:nvSpPr>
          <p:spPr>
            <a:xfrm>
              <a:off x="5996699" y="4378736"/>
              <a:ext cx="1979163" cy="98157"/>
            </a:xfrm>
            <a:custGeom>
              <a:avLst/>
              <a:gdLst/>
              <a:ahLst/>
              <a:cxnLst/>
              <a:rect l="l" t="t" r="r" b="b"/>
              <a:pathLst>
                <a:path w="19276" h="956" extrusionOk="0">
                  <a:moveTo>
                    <a:pt x="4657" y="1"/>
                  </a:moveTo>
                  <a:lnTo>
                    <a:pt x="1" y="955"/>
                  </a:lnTo>
                  <a:lnTo>
                    <a:pt x="19275" y="955"/>
                  </a:lnTo>
                  <a:lnTo>
                    <a:pt x="14695" y="1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5"/>
            <p:cNvSpPr/>
            <p:nvPr/>
          </p:nvSpPr>
          <p:spPr>
            <a:xfrm>
              <a:off x="6474755" y="734584"/>
              <a:ext cx="160584" cy="3693630"/>
            </a:xfrm>
            <a:custGeom>
              <a:avLst/>
              <a:gdLst/>
              <a:ahLst/>
              <a:cxnLst/>
              <a:rect l="l" t="t" r="r" b="b"/>
              <a:pathLst>
                <a:path w="1564" h="35974" extrusionOk="0">
                  <a:moveTo>
                    <a:pt x="1234" y="0"/>
                  </a:moveTo>
                  <a:lnTo>
                    <a:pt x="1" y="35974"/>
                  </a:lnTo>
                  <a:lnTo>
                    <a:pt x="197" y="35974"/>
                  </a:lnTo>
                  <a:lnTo>
                    <a:pt x="1563" y="64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5"/>
            <p:cNvSpPr/>
            <p:nvPr/>
          </p:nvSpPr>
          <p:spPr>
            <a:xfrm>
              <a:off x="7417211" y="721647"/>
              <a:ext cx="44253" cy="3705951"/>
            </a:xfrm>
            <a:custGeom>
              <a:avLst/>
              <a:gdLst/>
              <a:ahLst/>
              <a:cxnLst/>
              <a:rect l="l" t="t" r="r" b="b"/>
              <a:pathLst>
                <a:path w="431" h="36094" extrusionOk="0">
                  <a:moveTo>
                    <a:pt x="1" y="0"/>
                  </a:moveTo>
                  <a:lnTo>
                    <a:pt x="215" y="36094"/>
                  </a:lnTo>
                  <a:lnTo>
                    <a:pt x="430" y="36094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5"/>
            <p:cNvSpPr/>
            <p:nvPr/>
          </p:nvSpPr>
          <p:spPr>
            <a:xfrm>
              <a:off x="6430707" y="734584"/>
              <a:ext cx="170749" cy="3693630"/>
            </a:xfrm>
            <a:custGeom>
              <a:avLst/>
              <a:gdLst/>
              <a:ahLst/>
              <a:cxnLst/>
              <a:rect l="l" t="t" r="r" b="b"/>
              <a:pathLst>
                <a:path w="1663" h="35974" extrusionOk="0">
                  <a:moveTo>
                    <a:pt x="929" y="0"/>
                  </a:moveTo>
                  <a:lnTo>
                    <a:pt x="0" y="35974"/>
                  </a:lnTo>
                  <a:lnTo>
                    <a:pt x="430" y="35974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5"/>
            <p:cNvSpPr/>
            <p:nvPr/>
          </p:nvSpPr>
          <p:spPr>
            <a:xfrm>
              <a:off x="7446370" y="721647"/>
              <a:ext cx="75569" cy="3705951"/>
            </a:xfrm>
            <a:custGeom>
              <a:avLst/>
              <a:gdLst/>
              <a:ahLst/>
              <a:cxnLst/>
              <a:rect l="l" t="t" r="r" b="b"/>
              <a:pathLst>
                <a:path w="736" h="36094" extrusionOk="0">
                  <a:moveTo>
                    <a:pt x="0" y="0"/>
                  </a:moveTo>
                  <a:lnTo>
                    <a:pt x="146" y="36094"/>
                  </a:lnTo>
                  <a:lnTo>
                    <a:pt x="570" y="36094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5"/>
            <p:cNvSpPr/>
            <p:nvPr/>
          </p:nvSpPr>
          <p:spPr>
            <a:xfrm>
              <a:off x="5970825" y="1868530"/>
              <a:ext cx="2127837" cy="13861"/>
            </a:xfrm>
            <a:custGeom>
              <a:avLst/>
              <a:gdLst/>
              <a:ahLst/>
              <a:cxnLst/>
              <a:rect l="l" t="t" r="r" b="b"/>
              <a:pathLst>
                <a:path w="20724" h="135" extrusionOk="0">
                  <a:moveTo>
                    <a:pt x="1" y="1"/>
                  </a:moveTo>
                  <a:lnTo>
                    <a:pt x="1" y="134"/>
                  </a:lnTo>
                  <a:lnTo>
                    <a:pt x="20723" y="134"/>
                  </a:lnTo>
                  <a:lnTo>
                    <a:pt x="207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5"/>
            <p:cNvSpPr/>
            <p:nvPr/>
          </p:nvSpPr>
          <p:spPr>
            <a:xfrm>
              <a:off x="5970825" y="1298374"/>
              <a:ext cx="2127837" cy="13656"/>
            </a:xfrm>
            <a:custGeom>
              <a:avLst/>
              <a:gdLst/>
              <a:ahLst/>
              <a:cxnLst/>
              <a:rect l="l" t="t" r="r" b="b"/>
              <a:pathLst>
                <a:path w="20724" h="133" extrusionOk="0">
                  <a:moveTo>
                    <a:pt x="1" y="0"/>
                  </a:moveTo>
                  <a:lnTo>
                    <a:pt x="1" y="132"/>
                  </a:lnTo>
                  <a:lnTo>
                    <a:pt x="20723" y="132"/>
                  </a:lnTo>
                  <a:lnTo>
                    <a:pt x="207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5"/>
            <p:cNvSpPr/>
            <p:nvPr/>
          </p:nvSpPr>
          <p:spPr>
            <a:xfrm>
              <a:off x="6004502" y="701522"/>
              <a:ext cx="2055143" cy="60989"/>
            </a:xfrm>
            <a:custGeom>
              <a:avLst/>
              <a:gdLst/>
              <a:ahLst/>
              <a:cxnLst/>
              <a:rect l="l" t="t" r="r" b="b"/>
              <a:pathLst>
                <a:path w="20016" h="594" extrusionOk="0">
                  <a:moveTo>
                    <a:pt x="20016" y="0"/>
                  </a:moveTo>
                  <a:lnTo>
                    <a:pt x="1" y="456"/>
                  </a:lnTo>
                  <a:lnTo>
                    <a:pt x="1" y="594"/>
                  </a:lnTo>
                  <a:lnTo>
                    <a:pt x="20016" y="132"/>
                  </a:lnTo>
                  <a:lnTo>
                    <a:pt x="200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5"/>
            <p:cNvSpPr/>
            <p:nvPr/>
          </p:nvSpPr>
          <p:spPr>
            <a:xfrm>
              <a:off x="7024889" y="614351"/>
              <a:ext cx="14477" cy="1350484"/>
            </a:xfrm>
            <a:custGeom>
              <a:avLst/>
              <a:gdLst/>
              <a:ahLst/>
              <a:cxnLst/>
              <a:rect l="l" t="t" r="r" b="b"/>
              <a:pathLst>
                <a:path w="141" h="13153" extrusionOk="0">
                  <a:moveTo>
                    <a:pt x="0" y="1"/>
                  </a:moveTo>
                  <a:lnTo>
                    <a:pt x="0" y="13152"/>
                  </a:lnTo>
                  <a:lnTo>
                    <a:pt x="140" y="13152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5"/>
            <p:cNvSpPr/>
            <p:nvPr/>
          </p:nvSpPr>
          <p:spPr>
            <a:xfrm>
              <a:off x="6057175" y="613735"/>
              <a:ext cx="63145" cy="1401719"/>
            </a:xfrm>
            <a:custGeom>
              <a:avLst/>
              <a:gdLst/>
              <a:ahLst/>
              <a:cxnLst/>
              <a:rect l="l" t="t" r="r" b="b"/>
              <a:pathLst>
                <a:path w="615" h="13652" extrusionOk="0">
                  <a:moveTo>
                    <a:pt x="481" y="1"/>
                  </a:moveTo>
                  <a:lnTo>
                    <a:pt x="1" y="13646"/>
                  </a:lnTo>
                  <a:lnTo>
                    <a:pt x="133" y="13652"/>
                  </a:lnTo>
                  <a:lnTo>
                    <a:pt x="614" y="7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5"/>
            <p:cNvSpPr/>
            <p:nvPr/>
          </p:nvSpPr>
          <p:spPr>
            <a:xfrm>
              <a:off x="7968576" y="613735"/>
              <a:ext cx="47436" cy="1351100"/>
            </a:xfrm>
            <a:custGeom>
              <a:avLst/>
              <a:gdLst/>
              <a:ahLst/>
              <a:cxnLst/>
              <a:rect l="l" t="t" r="r" b="b"/>
              <a:pathLst>
                <a:path w="462" h="13159" extrusionOk="0">
                  <a:moveTo>
                    <a:pt x="134" y="1"/>
                  </a:moveTo>
                  <a:lnTo>
                    <a:pt x="0" y="7"/>
                  </a:lnTo>
                  <a:lnTo>
                    <a:pt x="330" y="13158"/>
                  </a:lnTo>
                  <a:lnTo>
                    <a:pt x="462" y="13158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5"/>
            <p:cNvSpPr/>
            <p:nvPr/>
          </p:nvSpPr>
          <p:spPr>
            <a:xfrm>
              <a:off x="5996699" y="594945"/>
              <a:ext cx="664615" cy="823659"/>
            </a:xfrm>
            <a:custGeom>
              <a:avLst/>
              <a:gdLst/>
              <a:ahLst/>
              <a:cxnLst/>
              <a:rect l="l" t="t" r="r" b="b"/>
              <a:pathLst>
                <a:path w="6473" h="8022" extrusionOk="0">
                  <a:moveTo>
                    <a:pt x="6007" y="1"/>
                  </a:moveTo>
                  <a:cubicBezTo>
                    <a:pt x="5342" y="1"/>
                    <a:pt x="4289" y="158"/>
                    <a:pt x="3930" y="158"/>
                  </a:cubicBezTo>
                  <a:cubicBezTo>
                    <a:pt x="3568" y="158"/>
                    <a:pt x="3221" y="203"/>
                    <a:pt x="2885" y="298"/>
                  </a:cubicBezTo>
                  <a:cubicBezTo>
                    <a:pt x="2550" y="393"/>
                    <a:pt x="2240" y="519"/>
                    <a:pt x="1950" y="689"/>
                  </a:cubicBezTo>
                  <a:cubicBezTo>
                    <a:pt x="1659" y="861"/>
                    <a:pt x="1393" y="1063"/>
                    <a:pt x="1153" y="1304"/>
                  </a:cubicBezTo>
                  <a:cubicBezTo>
                    <a:pt x="912" y="1544"/>
                    <a:pt x="704" y="1810"/>
                    <a:pt x="532" y="2101"/>
                  </a:cubicBezTo>
                  <a:cubicBezTo>
                    <a:pt x="368" y="2391"/>
                    <a:pt x="235" y="2708"/>
                    <a:pt x="141" y="3036"/>
                  </a:cubicBezTo>
                  <a:cubicBezTo>
                    <a:pt x="45" y="3372"/>
                    <a:pt x="1" y="3719"/>
                    <a:pt x="1" y="4081"/>
                  </a:cubicBezTo>
                  <a:cubicBezTo>
                    <a:pt x="1" y="4441"/>
                    <a:pt x="45" y="4788"/>
                    <a:pt x="141" y="5124"/>
                  </a:cubicBezTo>
                  <a:cubicBezTo>
                    <a:pt x="235" y="5459"/>
                    <a:pt x="368" y="5775"/>
                    <a:pt x="532" y="6066"/>
                  </a:cubicBezTo>
                  <a:cubicBezTo>
                    <a:pt x="704" y="6358"/>
                    <a:pt x="912" y="6624"/>
                    <a:pt x="1153" y="6863"/>
                  </a:cubicBezTo>
                  <a:cubicBezTo>
                    <a:pt x="1393" y="7103"/>
                    <a:pt x="1659" y="7307"/>
                    <a:pt x="1950" y="7477"/>
                  </a:cubicBezTo>
                  <a:cubicBezTo>
                    <a:pt x="2240" y="7654"/>
                    <a:pt x="2550" y="7780"/>
                    <a:pt x="2885" y="7876"/>
                  </a:cubicBezTo>
                  <a:cubicBezTo>
                    <a:pt x="3221" y="7970"/>
                    <a:pt x="3568" y="8022"/>
                    <a:pt x="3930" y="8022"/>
                  </a:cubicBezTo>
                  <a:cubicBezTo>
                    <a:pt x="4397" y="8022"/>
                    <a:pt x="4853" y="7938"/>
                    <a:pt x="5290" y="7774"/>
                  </a:cubicBezTo>
                  <a:cubicBezTo>
                    <a:pt x="5720" y="7616"/>
                    <a:pt x="6117" y="7383"/>
                    <a:pt x="6473" y="7085"/>
                  </a:cubicBezTo>
                  <a:lnTo>
                    <a:pt x="6473" y="4081"/>
                  </a:lnTo>
                  <a:lnTo>
                    <a:pt x="4999" y="4081"/>
                  </a:lnTo>
                  <a:lnTo>
                    <a:pt x="4999" y="6244"/>
                  </a:lnTo>
                  <a:cubicBezTo>
                    <a:pt x="4841" y="6326"/>
                    <a:pt x="4663" y="6390"/>
                    <a:pt x="4485" y="6434"/>
                  </a:cubicBezTo>
                  <a:cubicBezTo>
                    <a:pt x="4303" y="6484"/>
                    <a:pt x="4120" y="6504"/>
                    <a:pt x="3930" y="6504"/>
                  </a:cubicBezTo>
                  <a:cubicBezTo>
                    <a:pt x="3594" y="6504"/>
                    <a:pt x="3285" y="6440"/>
                    <a:pt x="2993" y="6314"/>
                  </a:cubicBezTo>
                  <a:cubicBezTo>
                    <a:pt x="2696" y="6186"/>
                    <a:pt x="2444" y="6016"/>
                    <a:pt x="2222" y="5795"/>
                  </a:cubicBezTo>
                  <a:cubicBezTo>
                    <a:pt x="2006" y="5573"/>
                    <a:pt x="1829" y="5320"/>
                    <a:pt x="1703" y="5023"/>
                  </a:cubicBezTo>
                  <a:cubicBezTo>
                    <a:pt x="1577" y="4732"/>
                    <a:pt x="1513" y="4416"/>
                    <a:pt x="1513" y="4081"/>
                  </a:cubicBezTo>
                  <a:cubicBezTo>
                    <a:pt x="1513" y="3745"/>
                    <a:pt x="1577" y="3436"/>
                    <a:pt x="1703" y="3144"/>
                  </a:cubicBezTo>
                  <a:cubicBezTo>
                    <a:pt x="1829" y="2846"/>
                    <a:pt x="2006" y="2594"/>
                    <a:pt x="2222" y="2379"/>
                  </a:cubicBezTo>
                  <a:cubicBezTo>
                    <a:pt x="2444" y="2157"/>
                    <a:pt x="2696" y="1987"/>
                    <a:pt x="2993" y="1860"/>
                  </a:cubicBezTo>
                  <a:cubicBezTo>
                    <a:pt x="3285" y="1734"/>
                    <a:pt x="3594" y="1670"/>
                    <a:pt x="3930" y="1670"/>
                  </a:cubicBezTo>
                  <a:cubicBezTo>
                    <a:pt x="4258" y="1670"/>
                    <a:pt x="4575" y="1734"/>
                    <a:pt x="4879" y="1866"/>
                  </a:cubicBezTo>
                  <a:cubicBezTo>
                    <a:pt x="5182" y="1999"/>
                    <a:pt x="5448" y="2183"/>
                    <a:pt x="5676" y="2417"/>
                  </a:cubicBezTo>
                  <a:lnTo>
                    <a:pt x="6473" y="1088"/>
                  </a:lnTo>
                  <a:lnTo>
                    <a:pt x="6473" y="52"/>
                  </a:lnTo>
                  <a:cubicBezTo>
                    <a:pt x="6372" y="15"/>
                    <a:pt x="6207" y="1"/>
                    <a:pt x="600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5"/>
            <p:cNvSpPr/>
            <p:nvPr/>
          </p:nvSpPr>
          <p:spPr>
            <a:xfrm>
              <a:off x="6772821" y="619690"/>
              <a:ext cx="625599" cy="781973"/>
            </a:xfrm>
            <a:custGeom>
              <a:avLst/>
              <a:gdLst/>
              <a:ahLst/>
              <a:cxnLst/>
              <a:rect l="l" t="t" r="r" b="b"/>
              <a:pathLst>
                <a:path w="6093" h="7616" extrusionOk="0">
                  <a:moveTo>
                    <a:pt x="3044" y="1525"/>
                  </a:moveTo>
                  <a:cubicBezTo>
                    <a:pt x="3252" y="1525"/>
                    <a:pt x="3448" y="1563"/>
                    <a:pt x="3632" y="1644"/>
                  </a:cubicBezTo>
                  <a:cubicBezTo>
                    <a:pt x="3822" y="1720"/>
                    <a:pt x="3980" y="1834"/>
                    <a:pt x="4119" y="1966"/>
                  </a:cubicBezTo>
                  <a:cubicBezTo>
                    <a:pt x="4259" y="2106"/>
                    <a:pt x="4365" y="2270"/>
                    <a:pt x="4449" y="2454"/>
                  </a:cubicBezTo>
                  <a:cubicBezTo>
                    <a:pt x="4525" y="2643"/>
                    <a:pt x="4569" y="2839"/>
                    <a:pt x="4569" y="3049"/>
                  </a:cubicBezTo>
                  <a:lnTo>
                    <a:pt x="4569" y="4573"/>
                  </a:lnTo>
                  <a:lnTo>
                    <a:pt x="1519" y="4573"/>
                  </a:lnTo>
                  <a:lnTo>
                    <a:pt x="1519" y="3049"/>
                  </a:lnTo>
                  <a:cubicBezTo>
                    <a:pt x="1519" y="2839"/>
                    <a:pt x="1557" y="2643"/>
                    <a:pt x="1640" y="2454"/>
                  </a:cubicBezTo>
                  <a:cubicBezTo>
                    <a:pt x="1716" y="2270"/>
                    <a:pt x="1830" y="2106"/>
                    <a:pt x="1962" y="1966"/>
                  </a:cubicBezTo>
                  <a:cubicBezTo>
                    <a:pt x="2102" y="1834"/>
                    <a:pt x="2266" y="1720"/>
                    <a:pt x="2449" y="1644"/>
                  </a:cubicBezTo>
                  <a:cubicBezTo>
                    <a:pt x="2639" y="1563"/>
                    <a:pt x="2835" y="1525"/>
                    <a:pt x="3044" y="1525"/>
                  </a:cubicBezTo>
                  <a:close/>
                  <a:moveTo>
                    <a:pt x="3044" y="0"/>
                  </a:moveTo>
                  <a:cubicBezTo>
                    <a:pt x="2619" y="0"/>
                    <a:pt x="2228" y="82"/>
                    <a:pt x="1854" y="240"/>
                  </a:cubicBezTo>
                  <a:cubicBezTo>
                    <a:pt x="1488" y="398"/>
                    <a:pt x="1165" y="614"/>
                    <a:pt x="887" y="891"/>
                  </a:cubicBezTo>
                  <a:cubicBezTo>
                    <a:pt x="615" y="1169"/>
                    <a:pt x="400" y="1493"/>
                    <a:pt x="242" y="1860"/>
                  </a:cubicBezTo>
                  <a:cubicBezTo>
                    <a:pt x="77" y="2232"/>
                    <a:pt x="1" y="2625"/>
                    <a:pt x="1" y="3049"/>
                  </a:cubicBezTo>
                  <a:lnTo>
                    <a:pt x="1" y="7615"/>
                  </a:lnTo>
                  <a:lnTo>
                    <a:pt x="1519" y="7615"/>
                  </a:lnTo>
                  <a:lnTo>
                    <a:pt x="1519" y="6091"/>
                  </a:lnTo>
                  <a:lnTo>
                    <a:pt x="4569" y="6091"/>
                  </a:lnTo>
                  <a:lnTo>
                    <a:pt x="4569" y="7615"/>
                  </a:lnTo>
                  <a:lnTo>
                    <a:pt x="6093" y="7615"/>
                  </a:lnTo>
                  <a:lnTo>
                    <a:pt x="6093" y="3049"/>
                  </a:lnTo>
                  <a:cubicBezTo>
                    <a:pt x="6093" y="2625"/>
                    <a:pt x="6011" y="2232"/>
                    <a:pt x="5853" y="1860"/>
                  </a:cubicBezTo>
                  <a:cubicBezTo>
                    <a:pt x="5694" y="1493"/>
                    <a:pt x="5473" y="1169"/>
                    <a:pt x="5200" y="891"/>
                  </a:cubicBezTo>
                  <a:cubicBezTo>
                    <a:pt x="4922" y="614"/>
                    <a:pt x="4601" y="398"/>
                    <a:pt x="4227" y="240"/>
                  </a:cubicBezTo>
                  <a:cubicBezTo>
                    <a:pt x="3860" y="82"/>
                    <a:pt x="3462" y="0"/>
                    <a:pt x="304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5"/>
            <p:cNvSpPr/>
            <p:nvPr/>
          </p:nvSpPr>
          <p:spPr>
            <a:xfrm>
              <a:off x="7475633" y="619690"/>
              <a:ext cx="637817" cy="781973"/>
            </a:xfrm>
            <a:custGeom>
              <a:avLst/>
              <a:gdLst/>
              <a:ahLst/>
              <a:cxnLst/>
              <a:rect l="l" t="t" r="r" b="b"/>
              <a:pathLst>
                <a:path w="6212" h="7616" extrusionOk="0">
                  <a:moveTo>
                    <a:pt x="2404" y="0"/>
                  </a:moveTo>
                  <a:cubicBezTo>
                    <a:pt x="2088" y="0"/>
                    <a:pt x="1791" y="57"/>
                    <a:pt x="1519" y="176"/>
                  </a:cubicBezTo>
                  <a:cubicBezTo>
                    <a:pt x="1240" y="304"/>
                    <a:pt x="1000" y="462"/>
                    <a:pt x="792" y="670"/>
                  </a:cubicBezTo>
                  <a:cubicBezTo>
                    <a:pt x="582" y="879"/>
                    <a:pt x="241" y="873"/>
                    <a:pt x="121" y="1145"/>
                  </a:cubicBezTo>
                  <a:cubicBezTo>
                    <a:pt x="1" y="1423"/>
                    <a:pt x="121" y="1966"/>
                    <a:pt x="121" y="2284"/>
                  </a:cubicBezTo>
                  <a:cubicBezTo>
                    <a:pt x="121" y="2599"/>
                    <a:pt x="185" y="2897"/>
                    <a:pt x="304" y="3169"/>
                  </a:cubicBezTo>
                  <a:cubicBezTo>
                    <a:pt x="424" y="3447"/>
                    <a:pt x="582" y="3694"/>
                    <a:pt x="792" y="3896"/>
                  </a:cubicBezTo>
                  <a:cubicBezTo>
                    <a:pt x="1000" y="4105"/>
                    <a:pt x="1240" y="4269"/>
                    <a:pt x="1519" y="4389"/>
                  </a:cubicBezTo>
                  <a:cubicBezTo>
                    <a:pt x="1791" y="4509"/>
                    <a:pt x="2088" y="4573"/>
                    <a:pt x="2404" y="4573"/>
                  </a:cubicBezTo>
                  <a:lnTo>
                    <a:pt x="3928" y="4573"/>
                  </a:lnTo>
                  <a:cubicBezTo>
                    <a:pt x="4036" y="4573"/>
                    <a:pt x="4132" y="4593"/>
                    <a:pt x="4226" y="4631"/>
                  </a:cubicBezTo>
                  <a:cubicBezTo>
                    <a:pt x="4314" y="4669"/>
                    <a:pt x="4397" y="4725"/>
                    <a:pt x="4466" y="4789"/>
                  </a:cubicBezTo>
                  <a:cubicBezTo>
                    <a:pt x="4536" y="4858"/>
                    <a:pt x="4587" y="4940"/>
                    <a:pt x="4631" y="5034"/>
                  </a:cubicBezTo>
                  <a:cubicBezTo>
                    <a:pt x="4669" y="5124"/>
                    <a:pt x="4687" y="5224"/>
                    <a:pt x="4687" y="5332"/>
                  </a:cubicBezTo>
                  <a:cubicBezTo>
                    <a:pt x="4687" y="5434"/>
                    <a:pt x="4669" y="5534"/>
                    <a:pt x="4631" y="5630"/>
                  </a:cubicBezTo>
                  <a:cubicBezTo>
                    <a:pt x="4587" y="5718"/>
                    <a:pt x="4536" y="5800"/>
                    <a:pt x="4466" y="5869"/>
                  </a:cubicBezTo>
                  <a:cubicBezTo>
                    <a:pt x="4397" y="5939"/>
                    <a:pt x="4314" y="5989"/>
                    <a:pt x="4226" y="6027"/>
                  </a:cubicBezTo>
                  <a:cubicBezTo>
                    <a:pt x="4132" y="6073"/>
                    <a:pt x="4036" y="6091"/>
                    <a:pt x="3928" y="6091"/>
                  </a:cubicBezTo>
                  <a:lnTo>
                    <a:pt x="544" y="6091"/>
                  </a:lnTo>
                  <a:lnTo>
                    <a:pt x="544" y="7615"/>
                  </a:lnTo>
                  <a:lnTo>
                    <a:pt x="3928" y="7615"/>
                  </a:lnTo>
                  <a:cubicBezTo>
                    <a:pt x="4246" y="7615"/>
                    <a:pt x="4536" y="7553"/>
                    <a:pt x="4815" y="7432"/>
                  </a:cubicBezTo>
                  <a:cubicBezTo>
                    <a:pt x="5093" y="7312"/>
                    <a:pt x="5339" y="7148"/>
                    <a:pt x="5542" y="6938"/>
                  </a:cubicBezTo>
                  <a:cubicBezTo>
                    <a:pt x="5750" y="6736"/>
                    <a:pt x="5916" y="6490"/>
                    <a:pt x="6035" y="6217"/>
                  </a:cubicBezTo>
                  <a:cubicBezTo>
                    <a:pt x="6149" y="5939"/>
                    <a:pt x="6212" y="4719"/>
                    <a:pt x="6212" y="4409"/>
                  </a:cubicBezTo>
                  <a:cubicBezTo>
                    <a:pt x="6212" y="4342"/>
                    <a:pt x="6209" y="4317"/>
                    <a:pt x="6203" y="4317"/>
                  </a:cubicBezTo>
                  <a:cubicBezTo>
                    <a:pt x="6188" y="4317"/>
                    <a:pt x="6151" y="4514"/>
                    <a:pt x="6095" y="4514"/>
                  </a:cubicBezTo>
                  <a:cubicBezTo>
                    <a:pt x="6077" y="4514"/>
                    <a:pt x="6057" y="4494"/>
                    <a:pt x="6035" y="4441"/>
                  </a:cubicBezTo>
                  <a:cubicBezTo>
                    <a:pt x="5916" y="4162"/>
                    <a:pt x="5750" y="3922"/>
                    <a:pt x="5542" y="3712"/>
                  </a:cubicBezTo>
                  <a:cubicBezTo>
                    <a:pt x="5339" y="3504"/>
                    <a:pt x="5093" y="3346"/>
                    <a:pt x="4815" y="3226"/>
                  </a:cubicBezTo>
                  <a:cubicBezTo>
                    <a:pt x="4536" y="3105"/>
                    <a:pt x="4246" y="3049"/>
                    <a:pt x="3928" y="3049"/>
                  </a:cubicBezTo>
                  <a:lnTo>
                    <a:pt x="2404" y="3049"/>
                  </a:lnTo>
                  <a:cubicBezTo>
                    <a:pt x="2296" y="3049"/>
                    <a:pt x="2196" y="3029"/>
                    <a:pt x="2107" y="2985"/>
                  </a:cubicBezTo>
                  <a:cubicBezTo>
                    <a:pt x="2012" y="2947"/>
                    <a:pt x="1936" y="2897"/>
                    <a:pt x="1867" y="2827"/>
                  </a:cubicBezTo>
                  <a:cubicBezTo>
                    <a:pt x="1797" y="2757"/>
                    <a:pt x="1741" y="2675"/>
                    <a:pt x="1703" y="2581"/>
                  </a:cubicBezTo>
                  <a:cubicBezTo>
                    <a:pt x="1665" y="2486"/>
                    <a:pt x="1645" y="2391"/>
                    <a:pt x="1645" y="2284"/>
                  </a:cubicBezTo>
                  <a:cubicBezTo>
                    <a:pt x="1645" y="2176"/>
                    <a:pt x="1665" y="2074"/>
                    <a:pt x="1703" y="1986"/>
                  </a:cubicBezTo>
                  <a:cubicBezTo>
                    <a:pt x="1741" y="1890"/>
                    <a:pt x="1797" y="1815"/>
                    <a:pt x="1867" y="1746"/>
                  </a:cubicBezTo>
                  <a:cubicBezTo>
                    <a:pt x="1936" y="1676"/>
                    <a:pt x="2012" y="1619"/>
                    <a:pt x="2107" y="1581"/>
                  </a:cubicBezTo>
                  <a:cubicBezTo>
                    <a:pt x="2196" y="1543"/>
                    <a:pt x="2296" y="1525"/>
                    <a:pt x="2404" y="1525"/>
                  </a:cubicBezTo>
                  <a:lnTo>
                    <a:pt x="5896" y="1525"/>
                  </a:lnTo>
                  <a:lnTo>
                    <a:pt x="5896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5"/>
            <p:cNvSpPr/>
            <p:nvPr/>
          </p:nvSpPr>
          <p:spPr>
            <a:xfrm>
              <a:off x="5996699" y="503975"/>
              <a:ext cx="664615" cy="808052"/>
            </a:xfrm>
            <a:custGeom>
              <a:avLst/>
              <a:gdLst/>
              <a:ahLst/>
              <a:cxnLst/>
              <a:rect l="l" t="t" r="r" b="b"/>
              <a:pathLst>
                <a:path w="6473" h="7870" extrusionOk="0">
                  <a:moveTo>
                    <a:pt x="3930" y="1"/>
                  </a:moveTo>
                  <a:cubicBezTo>
                    <a:pt x="3568" y="1"/>
                    <a:pt x="3221" y="51"/>
                    <a:pt x="2885" y="147"/>
                  </a:cubicBezTo>
                  <a:cubicBezTo>
                    <a:pt x="2550" y="241"/>
                    <a:pt x="2240" y="368"/>
                    <a:pt x="1950" y="538"/>
                  </a:cubicBezTo>
                  <a:cubicBezTo>
                    <a:pt x="1659" y="710"/>
                    <a:pt x="1393" y="912"/>
                    <a:pt x="1153" y="1152"/>
                  </a:cubicBezTo>
                  <a:cubicBezTo>
                    <a:pt x="912" y="1393"/>
                    <a:pt x="704" y="1659"/>
                    <a:pt x="532" y="1949"/>
                  </a:cubicBezTo>
                  <a:cubicBezTo>
                    <a:pt x="368" y="2240"/>
                    <a:pt x="235" y="2556"/>
                    <a:pt x="141" y="2885"/>
                  </a:cubicBezTo>
                  <a:cubicBezTo>
                    <a:pt x="45" y="3221"/>
                    <a:pt x="1" y="3569"/>
                    <a:pt x="1" y="3928"/>
                  </a:cubicBezTo>
                  <a:cubicBezTo>
                    <a:pt x="1" y="4290"/>
                    <a:pt x="45" y="4637"/>
                    <a:pt x="141" y="4973"/>
                  </a:cubicBezTo>
                  <a:cubicBezTo>
                    <a:pt x="235" y="5308"/>
                    <a:pt x="368" y="5624"/>
                    <a:pt x="532" y="5916"/>
                  </a:cubicBezTo>
                  <a:cubicBezTo>
                    <a:pt x="704" y="6206"/>
                    <a:pt x="912" y="6471"/>
                    <a:pt x="1153" y="6713"/>
                  </a:cubicBezTo>
                  <a:cubicBezTo>
                    <a:pt x="1393" y="6952"/>
                    <a:pt x="1659" y="7154"/>
                    <a:pt x="1950" y="7326"/>
                  </a:cubicBezTo>
                  <a:cubicBezTo>
                    <a:pt x="2240" y="7496"/>
                    <a:pt x="2550" y="7630"/>
                    <a:pt x="2885" y="7724"/>
                  </a:cubicBezTo>
                  <a:cubicBezTo>
                    <a:pt x="3221" y="7819"/>
                    <a:pt x="3568" y="7869"/>
                    <a:pt x="3930" y="7869"/>
                  </a:cubicBezTo>
                  <a:cubicBezTo>
                    <a:pt x="4397" y="7869"/>
                    <a:pt x="4853" y="7787"/>
                    <a:pt x="5290" y="7623"/>
                  </a:cubicBezTo>
                  <a:cubicBezTo>
                    <a:pt x="5720" y="7466"/>
                    <a:pt x="6117" y="7230"/>
                    <a:pt x="6473" y="6934"/>
                  </a:cubicBezTo>
                  <a:lnTo>
                    <a:pt x="6473" y="3928"/>
                  </a:lnTo>
                  <a:lnTo>
                    <a:pt x="4999" y="3928"/>
                  </a:lnTo>
                  <a:lnTo>
                    <a:pt x="4999" y="6092"/>
                  </a:lnTo>
                  <a:cubicBezTo>
                    <a:pt x="4841" y="6175"/>
                    <a:pt x="4663" y="6237"/>
                    <a:pt x="4485" y="6281"/>
                  </a:cubicBezTo>
                  <a:cubicBezTo>
                    <a:pt x="4303" y="6333"/>
                    <a:pt x="4120" y="6351"/>
                    <a:pt x="3930" y="6351"/>
                  </a:cubicBezTo>
                  <a:cubicBezTo>
                    <a:pt x="3594" y="6351"/>
                    <a:pt x="3285" y="6289"/>
                    <a:pt x="2993" y="6161"/>
                  </a:cubicBezTo>
                  <a:cubicBezTo>
                    <a:pt x="2696" y="6035"/>
                    <a:pt x="2444" y="5864"/>
                    <a:pt x="2222" y="5644"/>
                  </a:cubicBezTo>
                  <a:cubicBezTo>
                    <a:pt x="2006" y="5422"/>
                    <a:pt x="1829" y="5169"/>
                    <a:pt x="1703" y="4871"/>
                  </a:cubicBezTo>
                  <a:cubicBezTo>
                    <a:pt x="1577" y="4581"/>
                    <a:pt x="1513" y="4264"/>
                    <a:pt x="1513" y="3928"/>
                  </a:cubicBezTo>
                  <a:cubicBezTo>
                    <a:pt x="1513" y="3594"/>
                    <a:pt x="1577" y="3283"/>
                    <a:pt x="1703" y="2993"/>
                  </a:cubicBezTo>
                  <a:cubicBezTo>
                    <a:pt x="1829" y="2696"/>
                    <a:pt x="2006" y="2442"/>
                    <a:pt x="2222" y="2228"/>
                  </a:cubicBezTo>
                  <a:cubicBezTo>
                    <a:pt x="2444" y="2006"/>
                    <a:pt x="2696" y="1835"/>
                    <a:pt x="2993" y="1709"/>
                  </a:cubicBezTo>
                  <a:cubicBezTo>
                    <a:pt x="3285" y="1583"/>
                    <a:pt x="3594" y="1519"/>
                    <a:pt x="3930" y="1519"/>
                  </a:cubicBezTo>
                  <a:cubicBezTo>
                    <a:pt x="4258" y="1519"/>
                    <a:pt x="4575" y="1583"/>
                    <a:pt x="4879" y="1715"/>
                  </a:cubicBezTo>
                  <a:cubicBezTo>
                    <a:pt x="5182" y="1848"/>
                    <a:pt x="5448" y="2031"/>
                    <a:pt x="5676" y="2266"/>
                  </a:cubicBezTo>
                  <a:lnTo>
                    <a:pt x="6473" y="938"/>
                  </a:lnTo>
                  <a:cubicBezTo>
                    <a:pt x="6117" y="640"/>
                    <a:pt x="5720" y="406"/>
                    <a:pt x="5290" y="247"/>
                  </a:cubicBezTo>
                  <a:cubicBezTo>
                    <a:pt x="4853" y="83"/>
                    <a:pt x="4397" y="1"/>
                    <a:pt x="393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5"/>
            <p:cNvSpPr/>
            <p:nvPr/>
          </p:nvSpPr>
          <p:spPr>
            <a:xfrm>
              <a:off x="6046189" y="554081"/>
              <a:ext cx="565123" cy="707944"/>
            </a:xfrm>
            <a:custGeom>
              <a:avLst/>
              <a:gdLst/>
              <a:ahLst/>
              <a:cxnLst/>
              <a:rect l="l" t="t" r="r" b="b"/>
              <a:pathLst>
                <a:path w="5504" h="6895" extrusionOk="0">
                  <a:moveTo>
                    <a:pt x="3448" y="0"/>
                  </a:moveTo>
                  <a:cubicBezTo>
                    <a:pt x="3130" y="0"/>
                    <a:pt x="2821" y="44"/>
                    <a:pt x="2537" y="120"/>
                  </a:cubicBezTo>
                  <a:cubicBezTo>
                    <a:pt x="2239" y="202"/>
                    <a:pt x="1962" y="322"/>
                    <a:pt x="1708" y="468"/>
                  </a:cubicBezTo>
                  <a:cubicBezTo>
                    <a:pt x="1454" y="620"/>
                    <a:pt x="1221" y="803"/>
                    <a:pt x="1013" y="1011"/>
                  </a:cubicBezTo>
                  <a:cubicBezTo>
                    <a:pt x="803" y="1215"/>
                    <a:pt x="619" y="1449"/>
                    <a:pt x="474" y="1708"/>
                  </a:cubicBezTo>
                  <a:cubicBezTo>
                    <a:pt x="322" y="1960"/>
                    <a:pt x="208" y="2239"/>
                    <a:pt x="126" y="2529"/>
                  </a:cubicBezTo>
                  <a:cubicBezTo>
                    <a:pt x="44" y="2821"/>
                    <a:pt x="0" y="3125"/>
                    <a:pt x="0" y="3440"/>
                  </a:cubicBezTo>
                  <a:cubicBezTo>
                    <a:pt x="0" y="3758"/>
                    <a:pt x="44" y="4061"/>
                    <a:pt x="126" y="4359"/>
                  </a:cubicBezTo>
                  <a:cubicBezTo>
                    <a:pt x="208" y="4649"/>
                    <a:pt x="322" y="4928"/>
                    <a:pt x="474" y="5186"/>
                  </a:cubicBezTo>
                  <a:cubicBezTo>
                    <a:pt x="619" y="5440"/>
                    <a:pt x="803" y="5673"/>
                    <a:pt x="1013" y="5883"/>
                  </a:cubicBezTo>
                  <a:cubicBezTo>
                    <a:pt x="1221" y="6091"/>
                    <a:pt x="1454" y="6275"/>
                    <a:pt x="1714" y="6420"/>
                  </a:cubicBezTo>
                  <a:cubicBezTo>
                    <a:pt x="1968" y="6572"/>
                    <a:pt x="2239" y="6692"/>
                    <a:pt x="2537" y="6774"/>
                  </a:cubicBezTo>
                  <a:cubicBezTo>
                    <a:pt x="2821" y="6850"/>
                    <a:pt x="3130" y="6894"/>
                    <a:pt x="3448" y="6894"/>
                  </a:cubicBezTo>
                  <a:cubicBezTo>
                    <a:pt x="3859" y="6894"/>
                    <a:pt x="4257" y="6826"/>
                    <a:pt x="4636" y="6686"/>
                  </a:cubicBezTo>
                  <a:cubicBezTo>
                    <a:pt x="4946" y="6566"/>
                    <a:pt x="5238" y="6408"/>
                    <a:pt x="5503" y="6211"/>
                  </a:cubicBezTo>
                  <a:lnTo>
                    <a:pt x="5503" y="3922"/>
                  </a:lnTo>
                  <a:lnTo>
                    <a:pt x="5004" y="3922"/>
                  </a:lnTo>
                  <a:lnTo>
                    <a:pt x="5004" y="5907"/>
                  </a:lnTo>
                  <a:lnTo>
                    <a:pt x="4738" y="6041"/>
                  </a:lnTo>
                  <a:cubicBezTo>
                    <a:pt x="4542" y="6135"/>
                    <a:pt x="4339" y="6211"/>
                    <a:pt x="4125" y="6269"/>
                  </a:cubicBezTo>
                  <a:cubicBezTo>
                    <a:pt x="3903" y="6319"/>
                    <a:pt x="3675" y="6351"/>
                    <a:pt x="3448" y="6351"/>
                  </a:cubicBezTo>
                  <a:cubicBezTo>
                    <a:pt x="3049" y="6351"/>
                    <a:pt x="2669" y="6275"/>
                    <a:pt x="2315" y="6117"/>
                  </a:cubicBezTo>
                  <a:cubicBezTo>
                    <a:pt x="1968" y="5965"/>
                    <a:pt x="1658" y="5755"/>
                    <a:pt x="1398" y="5497"/>
                  </a:cubicBezTo>
                  <a:cubicBezTo>
                    <a:pt x="1139" y="5238"/>
                    <a:pt x="929" y="4928"/>
                    <a:pt x="777" y="4579"/>
                  </a:cubicBezTo>
                  <a:cubicBezTo>
                    <a:pt x="626" y="4225"/>
                    <a:pt x="544" y="3840"/>
                    <a:pt x="544" y="3440"/>
                  </a:cubicBezTo>
                  <a:cubicBezTo>
                    <a:pt x="544" y="3043"/>
                    <a:pt x="626" y="2663"/>
                    <a:pt x="777" y="2309"/>
                  </a:cubicBezTo>
                  <a:cubicBezTo>
                    <a:pt x="929" y="1960"/>
                    <a:pt x="1139" y="1650"/>
                    <a:pt x="1398" y="1391"/>
                  </a:cubicBezTo>
                  <a:cubicBezTo>
                    <a:pt x="1664" y="1133"/>
                    <a:pt x="1968" y="929"/>
                    <a:pt x="2315" y="778"/>
                  </a:cubicBezTo>
                  <a:cubicBezTo>
                    <a:pt x="2669" y="620"/>
                    <a:pt x="3049" y="544"/>
                    <a:pt x="3448" y="544"/>
                  </a:cubicBezTo>
                  <a:cubicBezTo>
                    <a:pt x="3846" y="544"/>
                    <a:pt x="4231" y="626"/>
                    <a:pt x="4592" y="784"/>
                  </a:cubicBezTo>
                  <a:cubicBezTo>
                    <a:pt x="4756" y="859"/>
                    <a:pt x="4914" y="949"/>
                    <a:pt x="5066" y="1043"/>
                  </a:cubicBezTo>
                  <a:lnTo>
                    <a:pt x="5352" y="576"/>
                  </a:lnTo>
                  <a:cubicBezTo>
                    <a:pt x="5130" y="424"/>
                    <a:pt x="4890" y="304"/>
                    <a:pt x="4636" y="214"/>
                  </a:cubicBezTo>
                  <a:cubicBezTo>
                    <a:pt x="4257" y="70"/>
                    <a:pt x="3859" y="0"/>
                    <a:pt x="3448" y="0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5"/>
            <p:cNvSpPr/>
            <p:nvPr/>
          </p:nvSpPr>
          <p:spPr>
            <a:xfrm>
              <a:off x="6772821" y="513011"/>
              <a:ext cx="625599" cy="782178"/>
            </a:xfrm>
            <a:custGeom>
              <a:avLst/>
              <a:gdLst/>
              <a:ahLst/>
              <a:cxnLst/>
              <a:rect l="l" t="t" r="r" b="b"/>
              <a:pathLst>
                <a:path w="6093" h="7618" extrusionOk="0">
                  <a:moveTo>
                    <a:pt x="3044" y="1525"/>
                  </a:moveTo>
                  <a:cubicBezTo>
                    <a:pt x="3252" y="1525"/>
                    <a:pt x="3448" y="1563"/>
                    <a:pt x="3632" y="1647"/>
                  </a:cubicBezTo>
                  <a:cubicBezTo>
                    <a:pt x="3822" y="1723"/>
                    <a:pt x="3980" y="1836"/>
                    <a:pt x="4119" y="1968"/>
                  </a:cubicBezTo>
                  <a:cubicBezTo>
                    <a:pt x="4259" y="2108"/>
                    <a:pt x="4365" y="2272"/>
                    <a:pt x="4449" y="2456"/>
                  </a:cubicBezTo>
                  <a:cubicBezTo>
                    <a:pt x="4525" y="2646"/>
                    <a:pt x="4569" y="2841"/>
                    <a:pt x="4569" y="3051"/>
                  </a:cubicBezTo>
                  <a:lnTo>
                    <a:pt x="4569" y="4575"/>
                  </a:lnTo>
                  <a:lnTo>
                    <a:pt x="1519" y="4575"/>
                  </a:lnTo>
                  <a:lnTo>
                    <a:pt x="1519" y="3051"/>
                  </a:lnTo>
                  <a:cubicBezTo>
                    <a:pt x="1519" y="2841"/>
                    <a:pt x="1557" y="2646"/>
                    <a:pt x="1640" y="2456"/>
                  </a:cubicBezTo>
                  <a:cubicBezTo>
                    <a:pt x="1716" y="2272"/>
                    <a:pt x="1830" y="2108"/>
                    <a:pt x="1962" y="1968"/>
                  </a:cubicBezTo>
                  <a:cubicBezTo>
                    <a:pt x="2102" y="1836"/>
                    <a:pt x="2266" y="1723"/>
                    <a:pt x="2449" y="1647"/>
                  </a:cubicBezTo>
                  <a:cubicBezTo>
                    <a:pt x="2639" y="1563"/>
                    <a:pt x="2835" y="1525"/>
                    <a:pt x="3044" y="1525"/>
                  </a:cubicBezTo>
                  <a:close/>
                  <a:moveTo>
                    <a:pt x="3044" y="1"/>
                  </a:moveTo>
                  <a:cubicBezTo>
                    <a:pt x="2619" y="1"/>
                    <a:pt x="2228" y="83"/>
                    <a:pt x="1854" y="242"/>
                  </a:cubicBezTo>
                  <a:cubicBezTo>
                    <a:pt x="1488" y="400"/>
                    <a:pt x="1165" y="614"/>
                    <a:pt x="887" y="894"/>
                  </a:cubicBezTo>
                  <a:cubicBezTo>
                    <a:pt x="615" y="1171"/>
                    <a:pt x="400" y="1495"/>
                    <a:pt x="242" y="1861"/>
                  </a:cubicBezTo>
                  <a:cubicBezTo>
                    <a:pt x="77" y="2234"/>
                    <a:pt x="1" y="2626"/>
                    <a:pt x="1" y="3051"/>
                  </a:cubicBezTo>
                  <a:lnTo>
                    <a:pt x="1" y="7617"/>
                  </a:lnTo>
                  <a:lnTo>
                    <a:pt x="1519" y="7617"/>
                  </a:lnTo>
                  <a:lnTo>
                    <a:pt x="1519" y="6093"/>
                  </a:lnTo>
                  <a:lnTo>
                    <a:pt x="4569" y="6093"/>
                  </a:lnTo>
                  <a:lnTo>
                    <a:pt x="4569" y="7617"/>
                  </a:lnTo>
                  <a:lnTo>
                    <a:pt x="6093" y="7617"/>
                  </a:lnTo>
                  <a:lnTo>
                    <a:pt x="6093" y="3051"/>
                  </a:lnTo>
                  <a:cubicBezTo>
                    <a:pt x="6093" y="2626"/>
                    <a:pt x="6011" y="2234"/>
                    <a:pt x="5853" y="1861"/>
                  </a:cubicBezTo>
                  <a:cubicBezTo>
                    <a:pt x="5694" y="1495"/>
                    <a:pt x="5473" y="1171"/>
                    <a:pt x="5200" y="894"/>
                  </a:cubicBezTo>
                  <a:cubicBezTo>
                    <a:pt x="4922" y="614"/>
                    <a:pt x="4601" y="400"/>
                    <a:pt x="4227" y="242"/>
                  </a:cubicBezTo>
                  <a:cubicBezTo>
                    <a:pt x="3860" y="83"/>
                    <a:pt x="3462" y="1"/>
                    <a:pt x="304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5"/>
            <p:cNvSpPr/>
            <p:nvPr/>
          </p:nvSpPr>
          <p:spPr>
            <a:xfrm>
              <a:off x="6822208" y="563116"/>
              <a:ext cx="526209" cy="682070"/>
            </a:xfrm>
            <a:custGeom>
              <a:avLst/>
              <a:gdLst/>
              <a:ahLst/>
              <a:cxnLst/>
              <a:rect l="l" t="t" r="r" b="b"/>
              <a:pathLst>
                <a:path w="5125" h="6643" extrusionOk="0">
                  <a:moveTo>
                    <a:pt x="2563" y="551"/>
                  </a:moveTo>
                  <a:cubicBezTo>
                    <a:pt x="2835" y="551"/>
                    <a:pt x="3101" y="608"/>
                    <a:pt x="3347" y="709"/>
                  </a:cubicBezTo>
                  <a:cubicBezTo>
                    <a:pt x="3588" y="817"/>
                    <a:pt x="3802" y="961"/>
                    <a:pt x="3980" y="1139"/>
                  </a:cubicBezTo>
                  <a:cubicBezTo>
                    <a:pt x="4164" y="1323"/>
                    <a:pt x="4309" y="1538"/>
                    <a:pt x="4410" y="1778"/>
                  </a:cubicBezTo>
                  <a:cubicBezTo>
                    <a:pt x="4517" y="2024"/>
                    <a:pt x="4567" y="2284"/>
                    <a:pt x="4567" y="2563"/>
                  </a:cubicBezTo>
                  <a:lnTo>
                    <a:pt x="4567" y="4567"/>
                  </a:lnTo>
                  <a:lnTo>
                    <a:pt x="552" y="4567"/>
                  </a:lnTo>
                  <a:lnTo>
                    <a:pt x="552" y="2563"/>
                  </a:lnTo>
                  <a:cubicBezTo>
                    <a:pt x="552" y="2284"/>
                    <a:pt x="608" y="2024"/>
                    <a:pt x="710" y="1778"/>
                  </a:cubicBezTo>
                  <a:cubicBezTo>
                    <a:pt x="818" y="1538"/>
                    <a:pt x="962" y="1323"/>
                    <a:pt x="1139" y="1139"/>
                  </a:cubicBezTo>
                  <a:cubicBezTo>
                    <a:pt x="1323" y="961"/>
                    <a:pt x="1539" y="817"/>
                    <a:pt x="1779" y="709"/>
                  </a:cubicBezTo>
                  <a:cubicBezTo>
                    <a:pt x="2025" y="608"/>
                    <a:pt x="2290" y="551"/>
                    <a:pt x="2563" y="551"/>
                  </a:cubicBezTo>
                  <a:close/>
                  <a:moveTo>
                    <a:pt x="2563" y="0"/>
                  </a:moveTo>
                  <a:cubicBezTo>
                    <a:pt x="2208" y="0"/>
                    <a:pt x="1873" y="64"/>
                    <a:pt x="1563" y="196"/>
                  </a:cubicBezTo>
                  <a:cubicBezTo>
                    <a:pt x="1253" y="330"/>
                    <a:pt x="982" y="513"/>
                    <a:pt x="754" y="747"/>
                  </a:cubicBezTo>
                  <a:cubicBezTo>
                    <a:pt x="520" y="981"/>
                    <a:pt x="336" y="1253"/>
                    <a:pt x="203" y="1562"/>
                  </a:cubicBezTo>
                  <a:cubicBezTo>
                    <a:pt x="71" y="1872"/>
                    <a:pt x="1" y="2208"/>
                    <a:pt x="1" y="2563"/>
                  </a:cubicBezTo>
                  <a:lnTo>
                    <a:pt x="1" y="6642"/>
                  </a:lnTo>
                  <a:lnTo>
                    <a:pt x="552" y="6642"/>
                  </a:lnTo>
                  <a:lnTo>
                    <a:pt x="552" y="5118"/>
                  </a:lnTo>
                  <a:lnTo>
                    <a:pt x="4567" y="5118"/>
                  </a:lnTo>
                  <a:lnTo>
                    <a:pt x="4567" y="6642"/>
                  </a:lnTo>
                  <a:lnTo>
                    <a:pt x="5125" y="6642"/>
                  </a:lnTo>
                  <a:lnTo>
                    <a:pt x="5125" y="2563"/>
                  </a:lnTo>
                  <a:cubicBezTo>
                    <a:pt x="5125" y="2208"/>
                    <a:pt x="5055" y="1872"/>
                    <a:pt x="4923" y="1562"/>
                  </a:cubicBezTo>
                  <a:cubicBezTo>
                    <a:pt x="4789" y="1253"/>
                    <a:pt x="4605" y="981"/>
                    <a:pt x="4372" y="747"/>
                  </a:cubicBezTo>
                  <a:cubicBezTo>
                    <a:pt x="4144" y="519"/>
                    <a:pt x="3866" y="330"/>
                    <a:pt x="3556" y="196"/>
                  </a:cubicBezTo>
                  <a:cubicBezTo>
                    <a:pt x="3253" y="64"/>
                    <a:pt x="2917" y="0"/>
                    <a:pt x="2563" y="0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>
              <a:off x="7487954" y="513011"/>
              <a:ext cx="625496" cy="782178"/>
            </a:xfrm>
            <a:custGeom>
              <a:avLst/>
              <a:gdLst/>
              <a:ahLst/>
              <a:cxnLst/>
              <a:rect l="l" t="t" r="r" b="b"/>
              <a:pathLst>
                <a:path w="6092" h="7618" extrusionOk="0">
                  <a:moveTo>
                    <a:pt x="2284" y="1"/>
                  </a:moveTo>
                  <a:cubicBezTo>
                    <a:pt x="1968" y="1"/>
                    <a:pt x="1671" y="59"/>
                    <a:pt x="1399" y="179"/>
                  </a:cubicBezTo>
                  <a:cubicBezTo>
                    <a:pt x="1120" y="305"/>
                    <a:pt x="880" y="462"/>
                    <a:pt x="672" y="672"/>
                  </a:cubicBezTo>
                  <a:cubicBezTo>
                    <a:pt x="462" y="880"/>
                    <a:pt x="304" y="1121"/>
                    <a:pt x="184" y="1399"/>
                  </a:cubicBezTo>
                  <a:cubicBezTo>
                    <a:pt x="65" y="1671"/>
                    <a:pt x="1" y="1968"/>
                    <a:pt x="1" y="2284"/>
                  </a:cubicBezTo>
                  <a:cubicBezTo>
                    <a:pt x="1" y="2602"/>
                    <a:pt x="65" y="2891"/>
                    <a:pt x="184" y="3171"/>
                  </a:cubicBezTo>
                  <a:cubicBezTo>
                    <a:pt x="304" y="3449"/>
                    <a:pt x="462" y="3696"/>
                    <a:pt x="672" y="3898"/>
                  </a:cubicBezTo>
                  <a:cubicBezTo>
                    <a:pt x="880" y="4106"/>
                    <a:pt x="1120" y="4271"/>
                    <a:pt x="1399" y="4391"/>
                  </a:cubicBezTo>
                  <a:cubicBezTo>
                    <a:pt x="1671" y="4511"/>
                    <a:pt x="1968" y="4575"/>
                    <a:pt x="2284" y="4575"/>
                  </a:cubicBezTo>
                  <a:lnTo>
                    <a:pt x="3808" y="4575"/>
                  </a:lnTo>
                  <a:cubicBezTo>
                    <a:pt x="3916" y="4575"/>
                    <a:pt x="4012" y="4593"/>
                    <a:pt x="4106" y="4631"/>
                  </a:cubicBezTo>
                  <a:cubicBezTo>
                    <a:pt x="4194" y="4669"/>
                    <a:pt x="4277" y="4721"/>
                    <a:pt x="4346" y="4789"/>
                  </a:cubicBezTo>
                  <a:cubicBezTo>
                    <a:pt x="4416" y="4859"/>
                    <a:pt x="4467" y="4941"/>
                    <a:pt x="4511" y="5037"/>
                  </a:cubicBezTo>
                  <a:cubicBezTo>
                    <a:pt x="4549" y="5125"/>
                    <a:pt x="4567" y="5226"/>
                    <a:pt x="4567" y="5334"/>
                  </a:cubicBezTo>
                  <a:cubicBezTo>
                    <a:pt x="4567" y="5434"/>
                    <a:pt x="4549" y="5536"/>
                    <a:pt x="4511" y="5632"/>
                  </a:cubicBezTo>
                  <a:cubicBezTo>
                    <a:pt x="4467" y="5720"/>
                    <a:pt x="4416" y="5802"/>
                    <a:pt x="4346" y="5872"/>
                  </a:cubicBezTo>
                  <a:cubicBezTo>
                    <a:pt x="4277" y="5941"/>
                    <a:pt x="4194" y="5991"/>
                    <a:pt x="4106" y="6029"/>
                  </a:cubicBezTo>
                  <a:cubicBezTo>
                    <a:pt x="4012" y="6073"/>
                    <a:pt x="3916" y="6093"/>
                    <a:pt x="3808" y="6093"/>
                  </a:cubicBezTo>
                  <a:lnTo>
                    <a:pt x="424" y="6093"/>
                  </a:lnTo>
                  <a:lnTo>
                    <a:pt x="424" y="7617"/>
                  </a:lnTo>
                  <a:lnTo>
                    <a:pt x="3808" y="7617"/>
                  </a:lnTo>
                  <a:cubicBezTo>
                    <a:pt x="4126" y="7617"/>
                    <a:pt x="4416" y="7554"/>
                    <a:pt x="4695" y="7434"/>
                  </a:cubicBezTo>
                  <a:cubicBezTo>
                    <a:pt x="4973" y="7314"/>
                    <a:pt x="5219" y="7150"/>
                    <a:pt x="5422" y="6940"/>
                  </a:cubicBezTo>
                  <a:cubicBezTo>
                    <a:pt x="5630" y="6738"/>
                    <a:pt x="5796" y="6491"/>
                    <a:pt x="5915" y="6219"/>
                  </a:cubicBezTo>
                  <a:cubicBezTo>
                    <a:pt x="6029" y="5941"/>
                    <a:pt x="6092" y="5644"/>
                    <a:pt x="6092" y="5334"/>
                  </a:cubicBezTo>
                  <a:cubicBezTo>
                    <a:pt x="6092" y="5017"/>
                    <a:pt x="6029" y="4721"/>
                    <a:pt x="5915" y="4441"/>
                  </a:cubicBezTo>
                  <a:cubicBezTo>
                    <a:pt x="5796" y="4164"/>
                    <a:pt x="5630" y="3924"/>
                    <a:pt x="5422" y="3714"/>
                  </a:cubicBezTo>
                  <a:cubicBezTo>
                    <a:pt x="5219" y="3506"/>
                    <a:pt x="4973" y="3347"/>
                    <a:pt x="4695" y="3227"/>
                  </a:cubicBezTo>
                  <a:cubicBezTo>
                    <a:pt x="4416" y="3107"/>
                    <a:pt x="4126" y="3051"/>
                    <a:pt x="3808" y="3051"/>
                  </a:cubicBezTo>
                  <a:lnTo>
                    <a:pt x="2284" y="3051"/>
                  </a:lnTo>
                  <a:cubicBezTo>
                    <a:pt x="2176" y="3051"/>
                    <a:pt x="2076" y="3031"/>
                    <a:pt x="1987" y="2987"/>
                  </a:cubicBezTo>
                  <a:cubicBezTo>
                    <a:pt x="1892" y="2949"/>
                    <a:pt x="1816" y="2899"/>
                    <a:pt x="1747" y="2829"/>
                  </a:cubicBezTo>
                  <a:cubicBezTo>
                    <a:pt x="1677" y="2759"/>
                    <a:pt x="1621" y="2677"/>
                    <a:pt x="1583" y="2582"/>
                  </a:cubicBezTo>
                  <a:cubicBezTo>
                    <a:pt x="1545" y="2488"/>
                    <a:pt x="1525" y="2392"/>
                    <a:pt x="1525" y="2284"/>
                  </a:cubicBezTo>
                  <a:cubicBezTo>
                    <a:pt x="1525" y="2178"/>
                    <a:pt x="1545" y="2076"/>
                    <a:pt x="1583" y="1988"/>
                  </a:cubicBezTo>
                  <a:cubicBezTo>
                    <a:pt x="1621" y="1893"/>
                    <a:pt x="1677" y="1817"/>
                    <a:pt x="1747" y="1747"/>
                  </a:cubicBezTo>
                  <a:cubicBezTo>
                    <a:pt x="1816" y="1677"/>
                    <a:pt x="1892" y="1621"/>
                    <a:pt x="1987" y="1583"/>
                  </a:cubicBezTo>
                  <a:cubicBezTo>
                    <a:pt x="2076" y="1545"/>
                    <a:pt x="2176" y="1525"/>
                    <a:pt x="2284" y="1525"/>
                  </a:cubicBezTo>
                  <a:lnTo>
                    <a:pt x="5776" y="1525"/>
                  </a:lnTo>
                  <a:lnTo>
                    <a:pt x="5776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>
              <a:off x="7538059" y="563116"/>
              <a:ext cx="525491" cy="682070"/>
            </a:xfrm>
            <a:custGeom>
              <a:avLst/>
              <a:gdLst/>
              <a:ahLst/>
              <a:cxnLst/>
              <a:rect l="l" t="t" r="r" b="b"/>
              <a:pathLst>
                <a:path w="5118" h="6643" extrusionOk="0">
                  <a:moveTo>
                    <a:pt x="1796" y="0"/>
                  </a:moveTo>
                  <a:cubicBezTo>
                    <a:pt x="1543" y="0"/>
                    <a:pt x="1322" y="44"/>
                    <a:pt x="1101" y="140"/>
                  </a:cubicBezTo>
                  <a:cubicBezTo>
                    <a:pt x="885" y="234"/>
                    <a:pt x="689" y="368"/>
                    <a:pt x="525" y="526"/>
                  </a:cubicBezTo>
                  <a:cubicBezTo>
                    <a:pt x="366" y="690"/>
                    <a:pt x="234" y="885"/>
                    <a:pt x="138" y="1101"/>
                  </a:cubicBezTo>
                  <a:cubicBezTo>
                    <a:pt x="44" y="1316"/>
                    <a:pt x="0" y="1544"/>
                    <a:pt x="0" y="1796"/>
                  </a:cubicBezTo>
                  <a:cubicBezTo>
                    <a:pt x="0" y="2044"/>
                    <a:pt x="44" y="2271"/>
                    <a:pt x="138" y="2493"/>
                  </a:cubicBezTo>
                  <a:cubicBezTo>
                    <a:pt x="234" y="2715"/>
                    <a:pt x="366" y="2904"/>
                    <a:pt x="525" y="3068"/>
                  </a:cubicBezTo>
                  <a:cubicBezTo>
                    <a:pt x="689" y="3232"/>
                    <a:pt x="885" y="3366"/>
                    <a:pt x="1101" y="3460"/>
                  </a:cubicBezTo>
                  <a:cubicBezTo>
                    <a:pt x="1322" y="3556"/>
                    <a:pt x="1543" y="3600"/>
                    <a:pt x="1796" y="3600"/>
                  </a:cubicBezTo>
                  <a:lnTo>
                    <a:pt x="3320" y="3600"/>
                  </a:lnTo>
                  <a:cubicBezTo>
                    <a:pt x="3492" y="3600"/>
                    <a:pt x="3656" y="3632"/>
                    <a:pt x="3808" y="3694"/>
                  </a:cubicBezTo>
                  <a:cubicBezTo>
                    <a:pt x="3953" y="3758"/>
                    <a:pt x="4085" y="3846"/>
                    <a:pt x="4199" y="3960"/>
                  </a:cubicBezTo>
                  <a:cubicBezTo>
                    <a:pt x="4313" y="4073"/>
                    <a:pt x="4403" y="4207"/>
                    <a:pt x="4465" y="4359"/>
                  </a:cubicBezTo>
                  <a:cubicBezTo>
                    <a:pt x="4529" y="4511"/>
                    <a:pt x="4561" y="4675"/>
                    <a:pt x="4561" y="4846"/>
                  </a:cubicBezTo>
                  <a:cubicBezTo>
                    <a:pt x="4561" y="5016"/>
                    <a:pt x="4529" y="5174"/>
                    <a:pt x="4465" y="5326"/>
                  </a:cubicBezTo>
                  <a:cubicBezTo>
                    <a:pt x="4403" y="5478"/>
                    <a:pt x="4313" y="5611"/>
                    <a:pt x="4199" y="5725"/>
                  </a:cubicBezTo>
                  <a:cubicBezTo>
                    <a:pt x="4085" y="5839"/>
                    <a:pt x="3953" y="5927"/>
                    <a:pt x="3808" y="5991"/>
                  </a:cubicBezTo>
                  <a:cubicBezTo>
                    <a:pt x="3656" y="6055"/>
                    <a:pt x="3492" y="6085"/>
                    <a:pt x="3320" y="6085"/>
                  </a:cubicBezTo>
                  <a:lnTo>
                    <a:pt x="424" y="6085"/>
                  </a:lnTo>
                  <a:lnTo>
                    <a:pt x="424" y="6642"/>
                  </a:lnTo>
                  <a:lnTo>
                    <a:pt x="3320" y="6642"/>
                  </a:lnTo>
                  <a:cubicBezTo>
                    <a:pt x="3568" y="6642"/>
                    <a:pt x="3795" y="6598"/>
                    <a:pt x="4017" y="6502"/>
                  </a:cubicBezTo>
                  <a:cubicBezTo>
                    <a:pt x="4237" y="6408"/>
                    <a:pt x="4427" y="6275"/>
                    <a:pt x="4592" y="6111"/>
                  </a:cubicBezTo>
                  <a:cubicBezTo>
                    <a:pt x="4756" y="5947"/>
                    <a:pt x="4882" y="5757"/>
                    <a:pt x="4978" y="5541"/>
                  </a:cubicBezTo>
                  <a:cubicBezTo>
                    <a:pt x="5072" y="5320"/>
                    <a:pt x="5118" y="5092"/>
                    <a:pt x="5118" y="4846"/>
                  </a:cubicBezTo>
                  <a:cubicBezTo>
                    <a:pt x="5118" y="4593"/>
                    <a:pt x="5072" y="4365"/>
                    <a:pt x="4978" y="4143"/>
                  </a:cubicBezTo>
                  <a:cubicBezTo>
                    <a:pt x="4882" y="3922"/>
                    <a:pt x="4756" y="3732"/>
                    <a:pt x="4592" y="3568"/>
                  </a:cubicBezTo>
                  <a:cubicBezTo>
                    <a:pt x="4427" y="3404"/>
                    <a:pt x="4245" y="3276"/>
                    <a:pt x="4017" y="3182"/>
                  </a:cubicBezTo>
                  <a:cubicBezTo>
                    <a:pt x="3802" y="3087"/>
                    <a:pt x="3574" y="3043"/>
                    <a:pt x="3320" y="3043"/>
                  </a:cubicBezTo>
                  <a:lnTo>
                    <a:pt x="1796" y="3043"/>
                  </a:lnTo>
                  <a:cubicBezTo>
                    <a:pt x="1626" y="3043"/>
                    <a:pt x="1461" y="3011"/>
                    <a:pt x="1309" y="2948"/>
                  </a:cubicBezTo>
                  <a:cubicBezTo>
                    <a:pt x="1163" y="2885"/>
                    <a:pt x="1031" y="2797"/>
                    <a:pt x="917" y="2683"/>
                  </a:cubicBezTo>
                  <a:cubicBezTo>
                    <a:pt x="803" y="2569"/>
                    <a:pt x="708" y="2435"/>
                    <a:pt x="645" y="2284"/>
                  </a:cubicBezTo>
                  <a:cubicBezTo>
                    <a:pt x="582" y="2132"/>
                    <a:pt x="550" y="1968"/>
                    <a:pt x="550" y="1796"/>
                  </a:cubicBezTo>
                  <a:cubicBezTo>
                    <a:pt x="550" y="1626"/>
                    <a:pt x="582" y="1462"/>
                    <a:pt x="651" y="1310"/>
                  </a:cubicBezTo>
                  <a:cubicBezTo>
                    <a:pt x="715" y="1159"/>
                    <a:pt x="803" y="1025"/>
                    <a:pt x="917" y="911"/>
                  </a:cubicBezTo>
                  <a:cubicBezTo>
                    <a:pt x="1025" y="803"/>
                    <a:pt x="1157" y="709"/>
                    <a:pt x="1309" y="652"/>
                  </a:cubicBezTo>
                  <a:cubicBezTo>
                    <a:pt x="1461" y="582"/>
                    <a:pt x="1626" y="551"/>
                    <a:pt x="1796" y="551"/>
                  </a:cubicBezTo>
                  <a:lnTo>
                    <a:pt x="4807" y="551"/>
                  </a:lnTo>
                  <a:lnTo>
                    <a:pt x="4807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5"/>
            <p:cNvSpPr/>
            <p:nvPr/>
          </p:nvSpPr>
          <p:spPr>
            <a:xfrm>
              <a:off x="6032430" y="1688643"/>
              <a:ext cx="1972695" cy="831359"/>
            </a:xfrm>
            <a:custGeom>
              <a:avLst/>
              <a:gdLst/>
              <a:ahLst/>
              <a:cxnLst/>
              <a:rect l="l" t="t" r="r" b="b"/>
              <a:pathLst>
                <a:path w="19213" h="8097" extrusionOk="0">
                  <a:moveTo>
                    <a:pt x="19212" y="1"/>
                  </a:moveTo>
                  <a:lnTo>
                    <a:pt x="3828" y="2152"/>
                  </a:lnTo>
                  <a:lnTo>
                    <a:pt x="3828" y="880"/>
                  </a:lnTo>
                  <a:lnTo>
                    <a:pt x="1" y="4707"/>
                  </a:lnTo>
                  <a:lnTo>
                    <a:pt x="3828" y="8097"/>
                  </a:lnTo>
                  <a:lnTo>
                    <a:pt x="3828" y="7034"/>
                  </a:lnTo>
                  <a:lnTo>
                    <a:pt x="18927" y="7863"/>
                  </a:lnTo>
                  <a:lnTo>
                    <a:pt x="192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4000">
                  <a:schemeClr val="accent5"/>
                </a:gs>
                <a:gs pos="67000">
                  <a:schemeClr val="accent4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6425368" y="2410861"/>
              <a:ext cx="1550495" cy="157298"/>
            </a:xfrm>
            <a:custGeom>
              <a:avLst/>
              <a:gdLst/>
              <a:ahLst/>
              <a:cxnLst/>
              <a:rect l="l" t="t" r="r" b="b"/>
              <a:pathLst>
                <a:path w="15101" h="1532" extrusionOk="0">
                  <a:moveTo>
                    <a:pt x="1" y="280"/>
                  </a:moveTo>
                  <a:lnTo>
                    <a:pt x="14721" y="1532"/>
                  </a:lnTo>
                  <a:lnTo>
                    <a:pt x="15100" y="8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6032430" y="2171833"/>
              <a:ext cx="393040" cy="396326"/>
            </a:xfrm>
            <a:custGeom>
              <a:avLst/>
              <a:gdLst/>
              <a:ahLst/>
              <a:cxnLst/>
              <a:rect l="l" t="t" r="r" b="b"/>
              <a:pathLst>
                <a:path w="3828" h="3860" extrusionOk="0">
                  <a:moveTo>
                    <a:pt x="3828" y="3391"/>
                  </a:moveTo>
                  <a:lnTo>
                    <a:pt x="3828" y="3860"/>
                  </a:lnTo>
                  <a:lnTo>
                    <a:pt x="228" y="5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6095575" y="1789984"/>
              <a:ext cx="1832235" cy="628782"/>
            </a:xfrm>
            <a:custGeom>
              <a:avLst/>
              <a:gdLst/>
              <a:ahLst/>
              <a:cxnLst/>
              <a:rect l="l" t="t" r="r" b="b"/>
              <a:pathLst>
                <a:path w="17845" h="6124" extrusionOk="0">
                  <a:moveTo>
                    <a:pt x="17844" y="6123"/>
                  </a:moveTo>
                  <a:lnTo>
                    <a:pt x="2967" y="5244"/>
                  </a:lnTo>
                  <a:lnTo>
                    <a:pt x="2865" y="6105"/>
                  </a:lnTo>
                  <a:lnTo>
                    <a:pt x="0" y="3700"/>
                  </a:lnTo>
                  <a:lnTo>
                    <a:pt x="2707" y="930"/>
                  </a:lnTo>
                  <a:lnTo>
                    <a:pt x="2739" y="1664"/>
                  </a:lnTo>
                  <a:lnTo>
                    <a:pt x="17844" y="0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5"/>
            <p:cNvSpPr/>
            <p:nvPr/>
          </p:nvSpPr>
          <p:spPr>
            <a:xfrm>
              <a:off x="6095575" y="1860727"/>
              <a:ext cx="1832235" cy="558039"/>
            </a:xfrm>
            <a:custGeom>
              <a:avLst/>
              <a:gdLst/>
              <a:ahLst/>
              <a:cxnLst/>
              <a:rect l="l" t="t" r="r" b="b"/>
              <a:pathLst>
                <a:path w="17845" h="5435" extrusionOk="0">
                  <a:moveTo>
                    <a:pt x="17844" y="1"/>
                  </a:moveTo>
                  <a:lnTo>
                    <a:pt x="2909" y="1247"/>
                  </a:lnTo>
                  <a:lnTo>
                    <a:pt x="2739" y="975"/>
                  </a:lnTo>
                  <a:lnTo>
                    <a:pt x="2725" y="716"/>
                  </a:lnTo>
                  <a:lnTo>
                    <a:pt x="0" y="3011"/>
                  </a:lnTo>
                  <a:lnTo>
                    <a:pt x="2865" y="5416"/>
                  </a:lnTo>
                  <a:lnTo>
                    <a:pt x="2967" y="4555"/>
                  </a:lnTo>
                  <a:lnTo>
                    <a:pt x="17844" y="5434"/>
                  </a:lnTo>
                  <a:lnTo>
                    <a:pt x="178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5"/>
            <p:cNvSpPr/>
            <p:nvPr/>
          </p:nvSpPr>
          <p:spPr>
            <a:xfrm>
              <a:off x="6476090" y="2039998"/>
              <a:ext cx="212537" cy="264491"/>
            </a:xfrm>
            <a:custGeom>
              <a:avLst/>
              <a:gdLst/>
              <a:ahLst/>
              <a:cxnLst/>
              <a:rect l="l" t="t" r="r" b="b"/>
              <a:pathLst>
                <a:path w="2070" h="2576" extrusionOk="0">
                  <a:moveTo>
                    <a:pt x="779" y="514"/>
                  </a:moveTo>
                  <a:cubicBezTo>
                    <a:pt x="887" y="514"/>
                    <a:pt x="987" y="532"/>
                    <a:pt x="1083" y="576"/>
                  </a:cubicBezTo>
                  <a:cubicBezTo>
                    <a:pt x="1177" y="614"/>
                    <a:pt x="1259" y="672"/>
                    <a:pt x="1328" y="741"/>
                  </a:cubicBezTo>
                  <a:cubicBezTo>
                    <a:pt x="1398" y="810"/>
                    <a:pt x="1456" y="893"/>
                    <a:pt x="1494" y="987"/>
                  </a:cubicBezTo>
                  <a:cubicBezTo>
                    <a:pt x="1532" y="1083"/>
                    <a:pt x="1550" y="1183"/>
                    <a:pt x="1550" y="1285"/>
                  </a:cubicBezTo>
                  <a:cubicBezTo>
                    <a:pt x="1550" y="1393"/>
                    <a:pt x="1532" y="1493"/>
                    <a:pt x="1494" y="1589"/>
                  </a:cubicBezTo>
                  <a:cubicBezTo>
                    <a:pt x="1456" y="1683"/>
                    <a:pt x="1398" y="1766"/>
                    <a:pt x="1328" y="1834"/>
                  </a:cubicBezTo>
                  <a:cubicBezTo>
                    <a:pt x="1259" y="1904"/>
                    <a:pt x="1177" y="1962"/>
                    <a:pt x="1083" y="2000"/>
                  </a:cubicBezTo>
                  <a:cubicBezTo>
                    <a:pt x="987" y="2038"/>
                    <a:pt x="887" y="2062"/>
                    <a:pt x="779" y="2062"/>
                  </a:cubicBezTo>
                  <a:lnTo>
                    <a:pt x="525" y="2062"/>
                  </a:lnTo>
                  <a:lnTo>
                    <a:pt x="525" y="514"/>
                  </a:lnTo>
                  <a:close/>
                  <a:moveTo>
                    <a:pt x="0" y="1"/>
                  </a:moveTo>
                  <a:lnTo>
                    <a:pt x="0" y="2575"/>
                  </a:lnTo>
                  <a:lnTo>
                    <a:pt x="779" y="2575"/>
                  </a:lnTo>
                  <a:cubicBezTo>
                    <a:pt x="899" y="2575"/>
                    <a:pt x="1013" y="2563"/>
                    <a:pt x="1120" y="2531"/>
                  </a:cubicBezTo>
                  <a:cubicBezTo>
                    <a:pt x="1234" y="2499"/>
                    <a:pt x="1335" y="2455"/>
                    <a:pt x="1430" y="2398"/>
                  </a:cubicBezTo>
                  <a:cubicBezTo>
                    <a:pt x="1524" y="2342"/>
                    <a:pt x="1614" y="2278"/>
                    <a:pt x="1690" y="2196"/>
                  </a:cubicBezTo>
                  <a:cubicBezTo>
                    <a:pt x="1772" y="2120"/>
                    <a:pt x="1836" y="2032"/>
                    <a:pt x="1892" y="1936"/>
                  </a:cubicBezTo>
                  <a:cubicBezTo>
                    <a:pt x="1949" y="1842"/>
                    <a:pt x="1993" y="1740"/>
                    <a:pt x="2025" y="1633"/>
                  </a:cubicBezTo>
                  <a:cubicBezTo>
                    <a:pt x="2056" y="1519"/>
                    <a:pt x="2069" y="1405"/>
                    <a:pt x="2069" y="1285"/>
                  </a:cubicBezTo>
                  <a:cubicBezTo>
                    <a:pt x="2069" y="1171"/>
                    <a:pt x="2056" y="1057"/>
                    <a:pt x="2025" y="943"/>
                  </a:cubicBezTo>
                  <a:cubicBezTo>
                    <a:pt x="1993" y="836"/>
                    <a:pt x="1949" y="734"/>
                    <a:pt x="1892" y="640"/>
                  </a:cubicBezTo>
                  <a:cubicBezTo>
                    <a:pt x="1836" y="544"/>
                    <a:pt x="1772" y="456"/>
                    <a:pt x="1690" y="374"/>
                  </a:cubicBezTo>
                  <a:cubicBezTo>
                    <a:pt x="1614" y="298"/>
                    <a:pt x="1524" y="228"/>
                    <a:pt x="1430" y="172"/>
                  </a:cubicBezTo>
                  <a:cubicBezTo>
                    <a:pt x="1335" y="120"/>
                    <a:pt x="1234" y="76"/>
                    <a:pt x="1120" y="45"/>
                  </a:cubicBezTo>
                  <a:cubicBezTo>
                    <a:pt x="1013" y="13"/>
                    <a:pt x="899" y="1"/>
                    <a:pt x="779" y="1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6723537" y="2039998"/>
              <a:ext cx="211819" cy="264491"/>
            </a:xfrm>
            <a:custGeom>
              <a:avLst/>
              <a:gdLst/>
              <a:ahLst/>
              <a:cxnLst/>
              <a:rect l="l" t="t" r="r" b="b"/>
              <a:pathLst>
                <a:path w="2063" h="2576" extrusionOk="0">
                  <a:moveTo>
                    <a:pt x="1032" y="514"/>
                  </a:moveTo>
                  <a:cubicBezTo>
                    <a:pt x="1102" y="514"/>
                    <a:pt x="1171" y="526"/>
                    <a:pt x="1234" y="558"/>
                  </a:cubicBezTo>
                  <a:cubicBezTo>
                    <a:pt x="1297" y="582"/>
                    <a:pt x="1347" y="620"/>
                    <a:pt x="1399" y="665"/>
                  </a:cubicBezTo>
                  <a:cubicBezTo>
                    <a:pt x="1443" y="710"/>
                    <a:pt x="1481" y="766"/>
                    <a:pt x="1505" y="829"/>
                  </a:cubicBezTo>
                  <a:cubicBezTo>
                    <a:pt x="1531" y="893"/>
                    <a:pt x="1551" y="962"/>
                    <a:pt x="1551" y="1031"/>
                  </a:cubicBezTo>
                  <a:cubicBezTo>
                    <a:pt x="1551" y="1101"/>
                    <a:pt x="1531" y="1165"/>
                    <a:pt x="1505" y="1227"/>
                  </a:cubicBezTo>
                  <a:cubicBezTo>
                    <a:pt x="1481" y="1291"/>
                    <a:pt x="1443" y="1349"/>
                    <a:pt x="1399" y="1393"/>
                  </a:cubicBezTo>
                  <a:cubicBezTo>
                    <a:pt x="1347" y="1443"/>
                    <a:pt x="1297" y="1481"/>
                    <a:pt x="1234" y="1507"/>
                  </a:cubicBezTo>
                  <a:cubicBezTo>
                    <a:pt x="1171" y="1531"/>
                    <a:pt x="1102" y="1544"/>
                    <a:pt x="1032" y="1544"/>
                  </a:cubicBezTo>
                  <a:lnTo>
                    <a:pt x="519" y="1544"/>
                  </a:lnTo>
                  <a:lnTo>
                    <a:pt x="519" y="514"/>
                  </a:lnTo>
                  <a:close/>
                  <a:moveTo>
                    <a:pt x="1" y="1"/>
                  </a:moveTo>
                  <a:lnTo>
                    <a:pt x="1" y="2575"/>
                  </a:lnTo>
                  <a:lnTo>
                    <a:pt x="519" y="2575"/>
                  </a:lnTo>
                  <a:lnTo>
                    <a:pt x="519" y="2062"/>
                  </a:lnTo>
                  <a:lnTo>
                    <a:pt x="1095" y="2056"/>
                  </a:lnTo>
                  <a:lnTo>
                    <a:pt x="1316" y="2575"/>
                  </a:lnTo>
                  <a:lnTo>
                    <a:pt x="1867" y="2575"/>
                  </a:lnTo>
                  <a:lnTo>
                    <a:pt x="1581" y="1904"/>
                  </a:lnTo>
                  <a:cubicBezTo>
                    <a:pt x="1657" y="1854"/>
                    <a:pt x="1721" y="1804"/>
                    <a:pt x="1785" y="1734"/>
                  </a:cubicBezTo>
                  <a:cubicBezTo>
                    <a:pt x="1841" y="1670"/>
                    <a:pt x="1892" y="1601"/>
                    <a:pt x="1937" y="1525"/>
                  </a:cubicBezTo>
                  <a:cubicBezTo>
                    <a:pt x="1974" y="1455"/>
                    <a:pt x="2006" y="1373"/>
                    <a:pt x="2031" y="1291"/>
                  </a:cubicBezTo>
                  <a:cubicBezTo>
                    <a:pt x="2050" y="1203"/>
                    <a:pt x="2063" y="1121"/>
                    <a:pt x="2063" y="1031"/>
                  </a:cubicBezTo>
                  <a:cubicBezTo>
                    <a:pt x="2063" y="937"/>
                    <a:pt x="2050" y="842"/>
                    <a:pt x="2025" y="760"/>
                  </a:cubicBezTo>
                  <a:cubicBezTo>
                    <a:pt x="1999" y="672"/>
                    <a:pt x="1968" y="590"/>
                    <a:pt x="1923" y="514"/>
                  </a:cubicBezTo>
                  <a:cubicBezTo>
                    <a:pt x="1879" y="430"/>
                    <a:pt x="1823" y="362"/>
                    <a:pt x="1759" y="298"/>
                  </a:cubicBezTo>
                  <a:cubicBezTo>
                    <a:pt x="1695" y="240"/>
                    <a:pt x="1627" y="184"/>
                    <a:pt x="1551" y="140"/>
                  </a:cubicBezTo>
                  <a:cubicBezTo>
                    <a:pt x="1475" y="96"/>
                    <a:pt x="1392" y="58"/>
                    <a:pt x="1303" y="32"/>
                  </a:cubicBezTo>
                  <a:cubicBezTo>
                    <a:pt x="1221" y="13"/>
                    <a:pt x="1126" y="1"/>
                    <a:pt x="1032" y="1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6970368" y="2039998"/>
              <a:ext cx="52775" cy="264491"/>
            </a:xfrm>
            <a:custGeom>
              <a:avLst/>
              <a:gdLst/>
              <a:ahLst/>
              <a:cxnLst/>
              <a:rect l="l" t="t" r="r" b="b"/>
              <a:pathLst>
                <a:path w="514" h="2576" extrusionOk="0">
                  <a:moveTo>
                    <a:pt x="0" y="1"/>
                  </a:moveTo>
                  <a:lnTo>
                    <a:pt x="0" y="2575"/>
                  </a:lnTo>
                  <a:lnTo>
                    <a:pt x="513" y="2575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7072222" y="2039998"/>
              <a:ext cx="212024" cy="264491"/>
            </a:xfrm>
            <a:custGeom>
              <a:avLst/>
              <a:gdLst/>
              <a:ahLst/>
              <a:cxnLst/>
              <a:rect l="l" t="t" r="r" b="b"/>
              <a:pathLst>
                <a:path w="2065" h="2576" extrusionOk="0">
                  <a:moveTo>
                    <a:pt x="1" y="1"/>
                  </a:moveTo>
                  <a:lnTo>
                    <a:pt x="1" y="2575"/>
                  </a:lnTo>
                  <a:lnTo>
                    <a:pt x="514" y="2575"/>
                  </a:lnTo>
                  <a:lnTo>
                    <a:pt x="514" y="880"/>
                  </a:lnTo>
                  <a:lnTo>
                    <a:pt x="1513" y="2575"/>
                  </a:lnTo>
                  <a:lnTo>
                    <a:pt x="2064" y="2575"/>
                  </a:lnTo>
                  <a:lnTo>
                    <a:pt x="2064" y="1"/>
                  </a:lnTo>
                  <a:lnTo>
                    <a:pt x="1545" y="1"/>
                  </a:lnTo>
                  <a:lnTo>
                    <a:pt x="1545" y="1696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7332709" y="2039998"/>
              <a:ext cx="212537" cy="264491"/>
            </a:xfrm>
            <a:custGeom>
              <a:avLst/>
              <a:gdLst/>
              <a:ahLst/>
              <a:cxnLst/>
              <a:rect l="l" t="t" r="r" b="b"/>
              <a:pathLst>
                <a:path w="2070" h="2576" extrusionOk="0">
                  <a:moveTo>
                    <a:pt x="1" y="1"/>
                  </a:moveTo>
                  <a:lnTo>
                    <a:pt x="1" y="2575"/>
                  </a:lnTo>
                  <a:lnTo>
                    <a:pt x="520" y="2575"/>
                  </a:lnTo>
                  <a:lnTo>
                    <a:pt x="520" y="2062"/>
                  </a:lnTo>
                  <a:lnTo>
                    <a:pt x="912" y="1531"/>
                  </a:lnTo>
                  <a:lnTo>
                    <a:pt x="1481" y="2575"/>
                  </a:lnTo>
                  <a:lnTo>
                    <a:pt x="2070" y="2575"/>
                  </a:lnTo>
                  <a:lnTo>
                    <a:pt x="1253" y="1089"/>
                  </a:lnTo>
                  <a:lnTo>
                    <a:pt x="2070" y="1"/>
                  </a:lnTo>
                  <a:lnTo>
                    <a:pt x="1481" y="1"/>
                  </a:lnTo>
                  <a:lnTo>
                    <a:pt x="520" y="1285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7553563" y="2039998"/>
              <a:ext cx="212435" cy="264491"/>
            </a:xfrm>
            <a:custGeom>
              <a:avLst/>
              <a:gdLst/>
              <a:ahLst/>
              <a:cxnLst/>
              <a:rect l="l" t="t" r="r" b="b"/>
              <a:pathLst>
                <a:path w="2069" h="2576" extrusionOk="0">
                  <a:moveTo>
                    <a:pt x="778" y="1"/>
                  </a:moveTo>
                  <a:cubicBezTo>
                    <a:pt x="670" y="1"/>
                    <a:pt x="570" y="20"/>
                    <a:pt x="475" y="58"/>
                  </a:cubicBezTo>
                  <a:cubicBezTo>
                    <a:pt x="380" y="102"/>
                    <a:pt x="305" y="152"/>
                    <a:pt x="229" y="228"/>
                  </a:cubicBezTo>
                  <a:cubicBezTo>
                    <a:pt x="159" y="298"/>
                    <a:pt x="109" y="380"/>
                    <a:pt x="63" y="468"/>
                  </a:cubicBezTo>
                  <a:cubicBezTo>
                    <a:pt x="25" y="564"/>
                    <a:pt x="1" y="665"/>
                    <a:pt x="1" y="772"/>
                  </a:cubicBezTo>
                  <a:cubicBezTo>
                    <a:pt x="1" y="880"/>
                    <a:pt x="25" y="981"/>
                    <a:pt x="63" y="1069"/>
                  </a:cubicBezTo>
                  <a:cubicBezTo>
                    <a:pt x="109" y="1165"/>
                    <a:pt x="159" y="1247"/>
                    <a:pt x="229" y="1317"/>
                  </a:cubicBezTo>
                  <a:cubicBezTo>
                    <a:pt x="305" y="1387"/>
                    <a:pt x="380" y="1443"/>
                    <a:pt x="475" y="1487"/>
                  </a:cubicBezTo>
                  <a:cubicBezTo>
                    <a:pt x="570" y="1525"/>
                    <a:pt x="670" y="1544"/>
                    <a:pt x="778" y="1544"/>
                  </a:cubicBezTo>
                  <a:lnTo>
                    <a:pt x="1291" y="1544"/>
                  </a:lnTo>
                  <a:cubicBezTo>
                    <a:pt x="1329" y="1544"/>
                    <a:pt x="1361" y="1551"/>
                    <a:pt x="1392" y="1563"/>
                  </a:cubicBezTo>
                  <a:cubicBezTo>
                    <a:pt x="1423" y="1582"/>
                    <a:pt x="1449" y="1595"/>
                    <a:pt x="1475" y="1620"/>
                  </a:cubicBezTo>
                  <a:cubicBezTo>
                    <a:pt x="1499" y="1645"/>
                    <a:pt x="1519" y="1670"/>
                    <a:pt x="1531" y="1702"/>
                  </a:cubicBezTo>
                  <a:cubicBezTo>
                    <a:pt x="1543" y="1734"/>
                    <a:pt x="1551" y="1766"/>
                    <a:pt x="1551" y="1804"/>
                  </a:cubicBezTo>
                  <a:cubicBezTo>
                    <a:pt x="1551" y="1842"/>
                    <a:pt x="1543" y="1872"/>
                    <a:pt x="1531" y="1904"/>
                  </a:cubicBezTo>
                  <a:cubicBezTo>
                    <a:pt x="1519" y="1936"/>
                    <a:pt x="1499" y="1962"/>
                    <a:pt x="1475" y="1986"/>
                  </a:cubicBezTo>
                  <a:cubicBezTo>
                    <a:pt x="1449" y="2012"/>
                    <a:pt x="1423" y="2024"/>
                    <a:pt x="1392" y="2044"/>
                  </a:cubicBezTo>
                  <a:cubicBezTo>
                    <a:pt x="1361" y="2056"/>
                    <a:pt x="1329" y="2062"/>
                    <a:pt x="1291" y="2062"/>
                  </a:cubicBezTo>
                  <a:lnTo>
                    <a:pt x="147" y="2062"/>
                  </a:lnTo>
                  <a:lnTo>
                    <a:pt x="147" y="2575"/>
                  </a:lnTo>
                  <a:lnTo>
                    <a:pt x="1291" y="2575"/>
                  </a:lnTo>
                  <a:cubicBezTo>
                    <a:pt x="1399" y="2575"/>
                    <a:pt x="1499" y="2556"/>
                    <a:pt x="1595" y="2518"/>
                  </a:cubicBezTo>
                  <a:cubicBezTo>
                    <a:pt x="1689" y="2474"/>
                    <a:pt x="1771" y="2417"/>
                    <a:pt x="1841" y="2348"/>
                  </a:cubicBezTo>
                  <a:cubicBezTo>
                    <a:pt x="1911" y="2278"/>
                    <a:pt x="1968" y="2196"/>
                    <a:pt x="2006" y="2100"/>
                  </a:cubicBezTo>
                  <a:cubicBezTo>
                    <a:pt x="2044" y="2012"/>
                    <a:pt x="2069" y="1910"/>
                    <a:pt x="2069" y="1804"/>
                  </a:cubicBezTo>
                  <a:cubicBezTo>
                    <a:pt x="2069" y="1696"/>
                    <a:pt x="2044" y="1595"/>
                    <a:pt x="2006" y="1500"/>
                  </a:cubicBezTo>
                  <a:cubicBezTo>
                    <a:pt x="1968" y="1411"/>
                    <a:pt x="1911" y="1329"/>
                    <a:pt x="1841" y="1253"/>
                  </a:cubicBezTo>
                  <a:cubicBezTo>
                    <a:pt x="1771" y="1183"/>
                    <a:pt x="1689" y="1133"/>
                    <a:pt x="1595" y="1089"/>
                  </a:cubicBezTo>
                  <a:cubicBezTo>
                    <a:pt x="1499" y="1051"/>
                    <a:pt x="1399" y="1031"/>
                    <a:pt x="1291" y="1031"/>
                  </a:cubicBezTo>
                  <a:lnTo>
                    <a:pt x="778" y="1031"/>
                  </a:lnTo>
                  <a:cubicBezTo>
                    <a:pt x="740" y="1031"/>
                    <a:pt x="708" y="1025"/>
                    <a:pt x="678" y="1013"/>
                  </a:cubicBezTo>
                  <a:cubicBezTo>
                    <a:pt x="646" y="999"/>
                    <a:pt x="620" y="981"/>
                    <a:pt x="595" y="955"/>
                  </a:cubicBezTo>
                  <a:cubicBezTo>
                    <a:pt x="570" y="931"/>
                    <a:pt x="550" y="905"/>
                    <a:pt x="538" y="873"/>
                  </a:cubicBezTo>
                  <a:cubicBezTo>
                    <a:pt x="526" y="842"/>
                    <a:pt x="519" y="810"/>
                    <a:pt x="519" y="772"/>
                  </a:cubicBezTo>
                  <a:cubicBezTo>
                    <a:pt x="519" y="734"/>
                    <a:pt x="526" y="703"/>
                    <a:pt x="538" y="672"/>
                  </a:cubicBezTo>
                  <a:cubicBezTo>
                    <a:pt x="550" y="640"/>
                    <a:pt x="570" y="614"/>
                    <a:pt x="595" y="590"/>
                  </a:cubicBezTo>
                  <a:cubicBezTo>
                    <a:pt x="620" y="564"/>
                    <a:pt x="646" y="544"/>
                    <a:pt x="678" y="532"/>
                  </a:cubicBezTo>
                  <a:cubicBezTo>
                    <a:pt x="708" y="520"/>
                    <a:pt x="740" y="514"/>
                    <a:pt x="778" y="514"/>
                  </a:cubicBezTo>
                  <a:lnTo>
                    <a:pt x="1961" y="514"/>
                  </a:lnTo>
                  <a:lnTo>
                    <a:pt x="1961" y="1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6476090" y="2013302"/>
              <a:ext cx="212537" cy="264491"/>
            </a:xfrm>
            <a:custGeom>
              <a:avLst/>
              <a:gdLst/>
              <a:ahLst/>
              <a:cxnLst/>
              <a:rect l="l" t="t" r="r" b="b"/>
              <a:pathLst>
                <a:path w="2070" h="2576" extrusionOk="0">
                  <a:moveTo>
                    <a:pt x="779" y="514"/>
                  </a:moveTo>
                  <a:cubicBezTo>
                    <a:pt x="887" y="514"/>
                    <a:pt x="987" y="532"/>
                    <a:pt x="1083" y="576"/>
                  </a:cubicBezTo>
                  <a:cubicBezTo>
                    <a:pt x="1177" y="614"/>
                    <a:pt x="1259" y="672"/>
                    <a:pt x="1328" y="742"/>
                  </a:cubicBezTo>
                  <a:cubicBezTo>
                    <a:pt x="1398" y="812"/>
                    <a:pt x="1456" y="894"/>
                    <a:pt x="1494" y="988"/>
                  </a:cubicBezTo>
                  <a:cubicBezTo>
                    <a:pt x="1532" y="1083"/>
                    <a:pt x="1550" y="1184"/>
                    <a:pt x="1550" y="1285"/>
                  </a:cubicBezTo>
                  <a:cubicBezTo>
                    <a:pt x="1550" y="1393"/>
                    <a:pt x="1532" y="1495"/>
                    <a:pt x="1494" y="1589"/>
                  </a:cubicBezTo>
                  <a:cubicBezTo>
                    <a:pt x="1456" y="1685"/>
                    <a:pt x="1398" y="1767"/>
                    <a:pt x="1328" y="1836"/>
                  </a:cubicBezTo>
                  <a:cubicBezTo>
                    <a:pt x="1259" y="1905"/>
                    <a:pt x="1177" y="1962"/>
                    <a:pt x="1083" y="2000"/>
                  </a:cubicBezTo>
                  <a:cubicBezTo>
                    <a:pt x="987" y="2044"/>
                    <a:pt x="887" y="2064"/>
                    <a:pt x="779" y="2064"/>
                  </a:cubicBezTo>
                  <a:lnTo>
                    <a:pt x="525" y="2064"/>
                  </a:lnTo>
                  <a:lnTo>
                    <a:pt x="525" y="514"/>
                  </a:lnTo>
                  <a:close/>
                  <a:moveTo>
                    <a:pt x="0" y="1"/>
                  </a:moveTo>
                  <a:lnTo>
                    <a:pt x="0" y="2576"/>
                  </a:lnTo>
                  <a:lnTo>
                    <a:pt x="779" y="2576"/>
                  </a:lnTo>
                  <a:cubicBezTo>
                    <a:pt x="899" y="2576"/>
                    <a:pt x="1013" y="2564"/>
                    <a:pt x="1120" y="2532"/>
                  </a:cubicBezTo>
                  <a:cubicBezTo>
                    <a:pt x="1234" y="2500"/>
                    <a:pt x="1335" y="2456"/>
                    <a:pt x="1430" y="2398"/>
                  </a:cubicBezTo>
                  <a:cubicBezTo>
                    <a:pt x="1524" y="2348"/>
                    <a:pt x="1614" y="2278"/>
                    <a:pt x="1690" y="2196"/>
                  </a:cubicBezTo>
                  <a:cubicBezTo>
                    <a:pt x="1772" y="2120"/>
                    <a:pt x="1836" y="2032"/>
                    <a:pt x="1892" y="1937"/>
                  </a:cubicBezTo>
                  <a:cubicBezTo>
                    <a:pt x="1949" y="1842"/>
                    <a:pt x="1993" y="1741"/>
                    <a:pt x="2025" y="1633"/>
                  </a:cubicBezTo>
                  <a:cubicBezTo>
                    <a:pt x="2056" y="1519"/>
                    <a:pt x="2069" y="1405"/>
                    <a:pt x="2069" y="1285"/>
                  </a:cubicBezTo>
                  <a:cubicBezTo>
                    <a:pt x="2069" y="1171"/>
                    <a:pt x="2056" y="1058"/>
                    <a:pt x="2025" y="944"/>
                  </a:cubicBezTo>
                  <a:cubicBezTo>
                    <a:pt x="1993" y="836"/>
                    <a:pt x="1949" y="736"/>
                    <a:pt x="1892" y="640"/>
                  </a:cubicBezTo>
                  <a:cubicBezTo>
                    <a:pt x="1836" y="546"/>
                    <a:pt x="1772" y="456"/>
                    <a:pt x="1690" y="374"/>
                  </a:cubicBezTo>
                  <a:cubicBezTo>
                    <a:pt x="1614" y="299"/>
                    <a:pt x="1524" y="229"/>
                    <a:pt x="1430" y="179"/>
                  </a:cubicBezTo>
                  <a:cubicBezTo>
                    <a:pt x="1335" y="121"/>
                    <a:pt x="1234" y="77"/>
                    <a:pt x="1120" y="45"/>
                  </a:cubicBezTo>
                  <a:cubicBezTo>
                    <a:pt x="1013" y="15"/>
                    <a:pt x="899" y="1"/>
                    <a:pt x="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5"/>
            <p:cNvSpPr/>
            <p:nvPr/>
          </p:nvSpPr>
          <p:spPr>
            <a:xfrm>
              <a:off x="6723537" y="2013302"/>
              <a:ext cx="211819" cy="264491"/>
            </a:xfrm>
            <a:custGeom>
              <a:avLst/>
              <a:gdLst/>
              <a:ahLst/>
              <a:cxnLst/>
              <a:rect l="l" t="t" r="r" b="b"/>
              <a:pathLst>
                <a:path w="2063" h="2576" extrusionOk="0">
                  <a:moveTo>
                    <a:pt x="1032" y="514"/>
                  </a:moveTo>
                  <a:cubicBezTo>
                    <a:pt x="1102" y="514"/>
                    <a:pt x="1171" y="526"/>
                    <a:pt x="1234" y="558"/>
                  </a:cubicBezTo>
                  <a:cubicBezTo>
                    <a:pt x="1297" y="584"/>
                    <a:pt x="1347" y="622"/>
                    <a:pt x="1399" y="666"/>
                  </a:cubicBezTo>
                  <a:cubicBezTo>
                    <a:pt x="1443" y="716"/>
                    <a:pt x="1481" y="766"/>
                    <a:pt x="1505" y="830"/>
                  </a:cubicBezTo>
                  <a:cubicBezTo>
                    <a:pt x="1531" y="894"/>
                    <a:pt x="1551" y="963"/>
                    <a:pt x="1551" y="1032"/>
                  </a:cubicBezTo>
                  <a:cubicBezTo>
                    <a:pt x="1551" y="1102"/>
                    <a:pt x="1531" y="1171"/>
                    <a:pt x="1505" y="1235"/>
                  </a:cubicBezTo>
                  <a:cubicBezTo>
                    <a:pt x="1481" y="1291"/>
                    <a:pt x="1443" y="1349"/>
                    <a:pt x="1399" y="1399"/>
                  </a:cubicBezTo>
                  <a:cubicBezTo>
                    <a:pt x="1347" y="1443"/>
                    <a:pt x="1297" y="1481"/>
                    <a:pt x="1234" y="1507"/>
                  </a:cubicBezTo>
                  <a:cubicBezTo>
                    <a:pt x="1171" y="1533"/>
                    <a:pt x="1102" y="1545"/>
                    <a:pt x="1032" y="1545"/>
                  </a:cubicBezTo>
                  <a:lnTo>
                    <a:pt x="519" y="1545"/>
                  </a:lnTo>
                  <a:lnTo>
                    <a:pt x="519" y="514"/>
                  </a:lnTo>
                  <a:close/>
                  <a:moveTo>
                    <a:pt x="1" y="1"/>
                  </a:moveTo>
                  <a:lnTo>
                    <a:pt x="1" y="2576"/>
                  </a:lnTo>
                  <a:lnTo>
                    <a:pt x="519" y="2576"/>
                  </a:lnTo>
                  <a:lnTo>
                    <a:pt x="519" y="2064"/>
                  </a:lnTo>
                  <a:lnTo>
                    <a:pt x="1095" y="2056"/>
                  </a:lnTo>
                  <a:lnTo>
                    <a:pt x="1316" y="2576"/>
                  </a:lnTo>
                  <a:lnTo>
                    <a:pt x="1867" y="2576"/>
                  </a:lnTo>
                  <a:lnTo>
                    <a:pt x="1581" y="1905"/>
                  </a:lnTo>
                  <a:cubicBezTo>
                    <a:pt x="1657" y="1855"/>
                    <a:pt x="1721" y="1804"/>
                    <a:pt x="1785" y="1741"/>
                  </a:cubicBezTo>
                  <a:cubicBezTo>
                    <a:pt x="1841" y="1671"/>
                    <a:pt x="1892" y="1601"/>
                    <a:pt x="1937" y="1533"/>
                  </a:cubicBezTo>
                  <a:cubicBezTo>
                    <a:pt x="1974" y="1457"/>
                    <a:pt x="2006" y="1373"/>
                    <a:pt x="2031" y="1291"/>
                  </a:cubicBezTo>
                  <a:cubicBezTo>
                    <a:pt x="2050" y="1203"/>
                    <a:pt x="2063" y="1121"/>
                    <a:pt x="2063" y="1032"/>
                  </a:cubicBezTo>
                  <a:cubicBezTo>
                    <a:pt x="2063" y="938"/>
                    <a:pt x="2050" y="842"/>
                    <a:pt x="2025" y="760"/>
                  </a:cubicBezTo>
                  <a:cubicBezTo>
                    <a:pt x="1999" y="672"/>
                    <a:pt x="1968" y="590"/>
                    <a:pt x="1923" y="514"/>
                  </a:cubicBezTo>
                  <a:cubicBezTo>
                    <a:pt x="1879" y="438"/>
                    <a:pt x="1823" y="362"/>
                    <a:pt x="1759" y="305"/>
                  </a:cubicBezTo>
                  <a:cubicBezTo>
                    <a:pt x="1695" y="242"/>
                    <a:pt x="1627" y="185"/>
                    <a:pt x="1551" y="141"/>
                  </a:cubicBezTo>
                  <a:cubicBezTo>
                    <a:pt x="1475" y="97"/>
                    <a:pt x="1392" y="59"/>
                    <a:pt x="1303" y="33"/>
                  </a:cubicBezTo>
                  <a:cubicBezTo>
                    <a:pt x="1221" y="15"/>
                    <a:pt x="1126" y="1"/>
                    <a:pt x="10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5"/>
            <p:cNvSpPr/>
            <p:nvPr/>
          </p:nvSpPr>
          <p:spPr>
            <a:xfrm>
              <a:off x="6970368" y="2013302"/>
              <a:ext cx="52775" cy="264491"/>
            </a:xfrm>
            <a:custGeom>
              <a:avLst/>
              <a:gdLst/>
              <a:ahLst/>
              <a:cxnLst/>
              <a:rect l="l" t="t" r="r" b="b"/>
              <a:pathLst>
                <a:path w="514" h="2576" extrusionOk="0">
                  <a:moveTo>
                    <a:pt x="0" y="1"/>
                  </a:moveTo>
                  <a:lnTo>
                    <a:pt x="0" y="2576"/>
                  </a:lnTo>
                  <a:lnTo>
                    <a:pt x="513" y="2576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5"/>
            <p:cNvSpPr/>
            <p:nvPr/>
          </p:nvSpPr>
          <p:spPr>
            <a:xfrm>
              <a:off x="7072222" y="2013302"/>
              <a:ext cx="212024" cy="264491"/>
            </a:xfrm>
            <a:custGeom>
              <a:avLst/>
              <a:gdLst/>
              <a:ahLst/>
              <a:cxnLst/>
              <a:rect l="l" t="t" r="r" b="b"/>
              <a:pathLst>
                <a:path w="2065" h="2576" extrusionOk="0">
                  <a:moveTo>
                    <a:pt x="1" y="1"/>
                  </a:moveTo>
                  <a:lnTo>
                    <a:pt x="1" y="2576"/>
                  </a:lnTo>
                  <a:lnTo>
                    <a:pt x="514" y="2576"/>
                  </a:lnTo>
                  <a:lnTo>
                    <a:pt x="514" y="880"/>
                  </a:lnTo>
                  <a:lnTo>
                    <a:pt x="1513" y="2576"/>
                  </a:lnTo>
                  <a:lnTo>
                    <a:pt x="2064" y="2576"/>
                  </a:lnTo>
                  <a:lnTo>
                    <a:pt x="2064" y="1"/>
                  </a:lnTo>
                  <a:lnTo>
                    <a:pt x="1545" y="1"/>
                  </a:lnTo>
                  <a:lnTo>
                    <a:pt x="1545" y="1697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5"/>
            <p:cNvSpPr/>
            <p:nvPr/>
          </p:nvSpPr>
          <p:spPr>
            <a:xfrm>
              <a:off x="7332709" y="2013302"/>
              <a:ext cx="212537" cy="264491"/>
            </a:xfrm>
            <a:custGeom>
              <a:avLst/>
              <a:gdLst/>
              <a:ahLst/>
              <a:cxnLst/>
              <a:rect l="l" t="t" r="r" b="b"/>
              <a:pathLst>
                <a:path w="2070" h="2576" extrusionOk="0">
                  <a:moveTo>
                    <a:pt x="1" y="1"/>
                  </a:moveTo>
                  <a:lnTo>
                    <a:pt x="1" y="2576"/>
                  </a:lnTo>
                  <a:lnTo>
                    <a:pt x="520" y="2576"/>
                  </a:lnTo>
                  <a:lnTo>
                    <a:pt x="520" y="2064"/>
                  </a:lnTo>
                  <a:lnTo>
                    <a:pt x="912" y="1533"/>
                  </a:lnTo>
                  <a:lnTo>
                    <a:pt x="1481" y="2576"/>
                  </a:lnTo>
                  <a:lnTo>
                    <a:pt x="2070" y="2576"/>
                  </a:lnTo>
                  <a:lnTo>
                    <a:pt x="1253" y="1089"/>
                  </a:lnTo>
                  <a:lnTo>
                    <a:pt x="2070" y="1"/>
                  </a:lnTo>
                  <a:lnTo>
                    <a:pt x="1481" y="1"/>
                  </a:lnTo>
                  <a:lnTo>
                    <a:pt x="520" y="1285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5"/>
            <p:cNvSpPr/>
            <p:nvPr/>
          </p:nvSpPr>
          <p:spPr>
            <a:xfrm>
              <a:off x="7553563" y="2013302"/>
              <a:ext cx="212435" cy="264491"/>
            </a:xfrm>
            <a:custGeom>
              <a:avLst/>
              <a:gdLst/>
              <a:ahLst/>
              <a:cxnLst/>
              <a:rect l="l" t="t" r="r" b="b"/>
              <a:pathLst>
                <a:path w="2069" h="2576" extrusionOk="0">
                  <a:moveTo>
                    <a:pt x="778" y="1"/>
                  </a:moveTo>
                  <a:cubicBezTo>
                    <a:pt x="670" y="1"/>
                    <a:pt x="570" y="21"/>
                    <a:pt x="475" y="59"/>
                  </a:cubicBezTo>
                  <a:cubicBezTo>
                    <a:pt x="380" y="103"/>
                    <a:pt x="305" y="159"/>
                    <a:pt x="229" y="229"/>
                  </a:cubicBezTo>
                  <a:cubicBezTo>
                    <a:pt x="159" y="299"/>
                    <a:pt x="109" y="380"/>
                    <a:pt x="63" y="470"/>
                  </a:cubicBezTo>
                  <a:cubicBezTo>
                    <a:pt x="25" y="564"/>
                    <a:pt x="1" y="666"/>
                    <a:pt x="1" y="774"/>
                  </a:cubicBezTo>
                  <a:cubicBezTo>
                    <a:pt x="1" y="880"/>
                    <a:pt x="25" y="982"/>
                    <a:pt x="63" y="1070"/>
                  </a:cubicBezTo>
                  <a:cubicBezTo>
                    <a:pt x="109" y="1165"/>
                    <a:pt x="159" y="1247"/>
                    <a:pt x="229" y="1317"/>
                  </a:cubicBezTo>
                  <a:cubicBezTo>
                    <a:pt x="305" y="1393"/>
                    <a:pt x="380" y="1443"/>
                    <a:pt x="475" y="1487"/>
                  </a:cubicBezTo>
                  <a:cubicBezTo>
                    <a:pt x="570" y="1525"/>
                    <a:pt x="670" y="1545"/>
                    <a:pt x="778" y="1545"/>
                  </a:cubicBezTo>
                  <a:lnTo>
                    <a:pt x="1291" y="1545"/>
                  </a:lnTo>
                  <a:cubicBezTo>
                    <a:pt x="1329" y="1545"/>
                    <a:pt x="1361" y="1551"/>
                    <a:pt x="1392" y="1571"/>
                  </a:cubicBezTo>
                  <a:cubicBezTo>
                    <a:pt x="1423" y="1583"/>
                    <a:pt x="1449" y="1601"/>
                    <a:pt x="1475" y="1621"/>
                  </a:cubicBezTo>
                  <a:cubicBezTo>
                    <a:pt x="1499" y="1647"/>
                    <a:pt x="1519" y="1671"/>
                    <a:pt x="1531" y="1703"/>
                  </a:cubicBezTo>
                  <a:cubicBezTo>
                    <a:pt x="1543" y="1735"/>
                    <a:pt x="1551" y="1767"/>
                    <a:pt x="1551" y="1804"/>
                  </a:cubicBezTo>
                  <a:cubicBezTo>
                    <a:pt x="1551" y="1842"/>
                    <a:pt x="1543" y="1874"/>
                    <a:pt x="1531" y="1905"/>
                  </a:cubicBezTo>
                  <a:cubicBezTo>
                    <a:pt x="1519" y="1937"/>
                    <a:pt x="1499" y="1962"/>
                    <a:pt x="1475" y="1988"/>
                  </a:cubicBezTo>
                  <a:cubicBezTo>
                    <a:pt x="1449" y="2012"/>
                    <a:pt x="1423" y="2032"/>
                    <a:pt x="1392" y="2044"/>
                  </a:cubicBezTo>
                  <a:cubicBezTo>
                    <a:pt x="1361" y="2056"/>
                    <a:pt x="1329" y="2064"/>
                    <a:pt x="1291" y="2064"/>
                  </a:cubicBezTo>
                  <a:lnTo>
                    <a:pt x="147" y="2064"/>
                  </a:lnTo>
                  <a:lnTo>
                    <a:pt x="147" y="2576"/>
                  </a:lnTo>
                  <a:lnTo>
                    <a:pt x="1291" y="2576"/>
                  </a:lnTo>
                  <a:cubicBezTo>
                    <a:pt x="1399" y="2576"/>
                    <a:pt x="1499" y="2557"/>
                    <a:pt x="1595" y="2520"/>
                  </a:cubicBezTo>
                  <a:cubicBezTo>
                    <a:pt x="1689" y="2474"/>
                    <a:pt x="1771" y="2418"/>
                    <a:pt x="1841" y="2348"/>
                  </a:cubicBezTo>
                  <a:cubicBezTo>
                    <a:pt x="1911" y="2278"/>
                    <a:pt x="1968" y="2196"/>
                    <a:pt x="2006" y="2108"/>
                  </a:cubicBezTo>
                  <a:cubicBezTo>
                    <a:pt x="2044" y="2012"/>
                    <a:pt x="2069" y="1912"/>
                    <a:pt x="2069" y="1804"/>
                  </a:cubicBezTo>
                  <a:cubicBezTo>
                    <a:pt x="2069" y="1697"/>
                    <a:pt x="2044" y="1595"/>
                    <a:pt x="2006" y="1501"/>
                  </a:cubicBezTo>
                  <a:cubicBezTo>
                    <a:pt x="1968" y="1411"/>
                    <a:pt x="1911" y="1329"/>
                    <a:pt x="1841" y="1259"/>
                  </a:cubicBezTo>
                  <a:cubicBezTo>
                    <a:pt x="1771" y="1184"/>
                    <a:pt x="1689" y="1133"/>
                    <a:pt x="1595" y="1089"/>
                  </a:cubicBezTo>
                  <a:cubicBezTo>
                    <a:pt x="1499" y="1051"/>
                    <a:pt x="1399" y="1032"/>
                    <a:pt x="1291" y="1032"/>
                  </a:cubicBezTo>
                  <a:lnTo>
                    <a:pt x="778" y="1032"/>
                  </a:lnTo>
                  <a:cubicBezTo>
                    <a:pt x="740" y="1032"/>
                    <a:pt x="708" y="1026"/>
                    <a:pt x="678" y="1014"/>
                  </a:cubicBezTo>
                  <a:cubicBezTo>
                    <a:pt x="646" y="1001"/>
                    <a:pt x="620" y="982"/>
                    <a:pt x="595" y="956"/>
                  </a:cubicBezTo>
                  <a:cubicBezTo>
                    <a:pt x="570" y="932"/>
                    <a:pt x="550" y="906"/>
                    <a:pt x="538" y="874"/>
                  </a:cubicBezTo>
                  <a:cubicBezTo>
                    <a:pt x="526" y="842"/>
                    <a:pt x="519" y="812"/>
                    <a:pt x="519" y="774"/>
                  </a:cubicBezTo>
                  <a:cubicBezTo>
                    <a:pt x="519" y="736"/>
                    <a:pt x="526" y="704"/>
                    <a:pt x="538" y="672"/>
                  </a:cubicBezTo>
                  <a:cubicBezTo>
                    <a:pt x="550" y="640"/>
                    <a:pt x="570" y="614"/>
                    <a:pt x="595" y="590"/>
                  </a:cubicBezTo>
                  <a:cubicBezTo>
                    <a:pt x="620" y="564"/>
                    <a:pt x="646" y="546"/>
                    <a:pt x="678" y="532"/>
                  </a:cubicBezTo>
                  <a:cubicBezTo>
                    <a:pt x="708" y="520"/>
                    <a:pt x="740" y="514"/>
                    <a:pt x="778" y="514"/>
                  </a:cubicBezTo>
                  <a:lnTo>
                    <a:pt x="1961" y="514"/>
                  </a:lnTo>
                  <a:lnTo>
                    <a:pt x="1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5"/>
            <p:cNvSpPr/>
            <p:nvPr/>
          </p:nvSpPr>
          <p:spPr>
            <a:xfrm>
              <a:off x="6095575" y="1789984"/>
              <a:ext cx="1832235" cy="404745"/>
            </a:xfrm>
            <a:custGeom>
              <a:avLst/>
              <a:gdLst/>
              <a:ahLst/>
              <a:cxnLst/>
              <a:rect l="l" t="t" r="r" b="b"/>
              <a:pathLst>
                <a:path w="17845" h="3942" extrusionOk="0">
                  <a:moveTo>
                    <a:pt x="17844" y="0"/>
                  </a:moveTo>
                  <a:lnTo>
                    <a:pt x="17844" y="1303"/>
                  </a:lnTo>
                  <a:lnTo>
                    <a:pt x="2725" y="2214"/>
                  </a:lnTo>
                  <a:lnTo>
                    <a:pt x="2498" y="1936"/>
                  </a:lnTo>
                  <a:lnTo>
                    <a:pt x="290" y="3942"/>
                  </a:lnTo>
                  <a:lnTo>
                    <a:pt x="0" y="3700"/>
                  </a:lnTo>
                  <a:lnTo>
                    <a:pt x="2707" y="930"/>
                  </a:lnTo>
                  <a:lnTo>
                    <a:pt x="2739" y="1664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5"/>
            <p:cNvSpPr/>
            <p:nvPr/>
          </p:nvSpPr>
          <p:spPr>
            <a:xfrm>
              <a:off x="6531226" y="2560973"/>
              <a:ext cx="923664" cy="38400"/>
            </a:xfrm>
            <a:custGeom>
              <a:avLst/>
              <a:gdLst/>
              <a:ahLst/>
              <a:cxnLst/>
              <a:rect l="l" t="t" r="r" b="b"/>
              <a:pathLst>
                <a:path w="8996" h="374" extrusionOk="0">
                  <a:moveTo>
                    <a:pt x="1" y="0"/>
                  </a:moveTo>
                  <a:lnTo>
                    <a:pt x="1" y="132"/>
                  </a:lnTo>
                  <a:lnTo>
                    <a:pt x="8989" y="374"/>
                  </a:lnTo>
                  <a:lnTo>
                    <a:pt x="8995" y="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5"/>
            <p:cNvSpPr/>
            <p:nvPr/>
          </p:nvSpPr>
          <p:spPr>
            <a:xfrm>
              <a:off x="6531226" y="2768069"/>
              <a:ext cx="923664" cy="38503"/>
            </a:xfrm>
            <a:custGeom>
              <a:avLst/>
              <a:gdLst/>
              <a:ahLst/>
              <a:cxnLst/>
              <a:rect l="l" t="t" r="r" b="b"/>
              <a:pathLst>
                <a:path w="8996" h="375" extrusionOk="0">
                  <a:moveTo>
                    <a:pt x="1" y="1"/>
                  </a:moveTo>
                  <a:lnTo>
                    <a:pt x="1" y="133"/>
                  </a:lnTo>
                  <a:lnTo>
                    <a:pt x="8989" y="374"/>
                  </a:lnTo>
                  <a:lnTo>
                    <a:pt x="899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5"/>
            <p:cNvSpPr/>
            <p:nvPr/>
          </p:nvSpPr>
          <p:spPr>
            <a:xfrm>
              <a:off x="6595604" y="2521340"/>
              <a:ext cx="182043" cy="302070"/>
            </a:xfrm>
            <a:custGeom>
              <a:avLst/>
              <a:gdLst/>
              <a:ahLst/>
              <a:cxnLst/>
              <a:rect l="l" t="t" r="r" b="b"/>
              <a:pathLst>
                <a:path w="1773" h="2942" extrusionOk="0">
                  <a:moveTo>
                    <a:pt x="1271" y="1"/>
                  </a:moveTo>
                  <a:cubicBezTo>
                    <a:pt x="500" y="1"/>
                    <a:pt x="1" y="942"/>
                    <a:pt x="1" y="1701"/>
                  </a:cubicBezTo>
                  <a:cubicBezTo>
                    <a:pt x="1" y="2454"/>
                    <a:pt x="336" y="2941"/>
                    <a:pt x="899" y="2941"/>
                  </a:cubicBezTo>
                  <a:cubicBezTo>
                    <a:pt x="1367" y="2941"/>
                    <a:pt x="1651" y="2625"/>
                    <a:pt x="1664" y="2619"/>
                  </a:cubicBezTo>
                  <a:cubicBezTo>
                    <a:pt x="1737" y="2545"/>
                    <a:pt x="1640" y="2362"/>
                    <a:pt x="1546" y="2362"/>
                  </a:cubicBezTo>
                  <a:cubicBezTo>
                    <a:pt x="1518" y="2362"/>
                    <a:pt x="1491" y="2378"/>
                    <a:pt x="1469" y="2416"/>
                  </a:cubicBezTo>
                  <a:cubicBezTo>
                    <a:pt x="1455" y="2416"/>
                    <a:pt x="1253" y="2650"/>
                    <a:pt x="924" y="2650"/>
                  </a:cubicBezTo>
                  <a:cubicBezTo>
                    <a:pt x="474" y="2650"/>
                    <a:pt x="316" y="2188"/>
                    <a:pt x="316" y="1701"/>
                  </a:cubicBezTo>
                  <a:cubicBezTo>
                    <a:pt x="316" y="1069"/>
                    <a:pt x="709" y="284"/>
                    <a:pt x="1221" y="284"/>
                  </a:cubicBezTo>
                  <a:cubicBezTo>
                    <a:pt x="1405" y="284"/>
                    <a:pt x="1461" y="410"/>
                    <a:pt x="1461" y="506"/>
                  </a:cubicBezTo>
                  <a:cubicBezTo>
                    <a:pt x="1461" y="836"/>
                    <a:pt x="1043" y="1157"/>
                    <a:pt x="754" y="1157"/>
                  </a:cubicBezTo>
                  <a:cubicBezTo>
                    <a:pt x="640" y="1157"/>
                    <a:pt x="634" y="1119"/>
                    <a:pt x="608" y="1119"/>
                  </a:cubicBezTo>
                  <a:cubicBezTo>
                    <a:pt x="582" y="1119"/>
                    <a:pt x="564" y="1189"/>
                    <a:pt x="564" y="1245"/>
                  </a:cubicBezTo>
                  <a:cubicBezTo>
                    <a:pt x="564" y="1373"/>
                    <a:pt x="640" y="1429"/>
                    <a:pt x="734" y="1429"/>
                  </a:cubicBezTo>
                  <a:cubicBezTo>
                    <a:pt x="1171" y="1429"/>
                    <a:pt x="1772" y="993"/>
                    <a:pt x="1772" y="512"/>
                  </a:cubicBezTo>
                  <a:cubicBezTo>
                    <a:pt x="1772" y="177"/>
                    <a:pt x="1557" y="1"/>
                    <a:pt x="1271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6786579" y="2649171"/>
              <a:ext cx="177833" cy="169106"/>
            </a:xfrm>
            <a:custGeom>
              <a:avLst/>
              <a:gdLst/>
              <a:ahLst/>
              <a:cxnLst/>
              <a:rect l="l" t="t" r="r" b="b"/>
              <a:pathLst>
                <a:path w="1732" h="1647" extrusionOk="0">
                  <a:moveTo>
                    <a:pt x="803" y="342"/>
                  </a:moveTo>
                  <a:cubicBezTo>
                    <a:pt x="885" y="342"/>
                    <a:pt x="899" y="539"/>
                    <a:pt x="899" y="805"/>
                  </a:cubicBezTo>
                  <a:cubicBezTo>
                    <a:pt x="899" y="861"/>
                    <a:pt x="891" y="925"/>
                    <a:pt x="885" y="987"/>
                  </a:cubicBezTo>
                  <a:cubicBezTo>
                    <a:pt x="797" y="867"/>
                    <a:pt x="733" y="703"/>
                    <a:pt x="733" y="526"/>
                  </a:cubicBezTo>
                  <a:cubicBezTo>
                    <a:pt x="733" y="406"/>
                    <a:pt x="759" y="342"/>
                    <a:pt x="803" y="342"/>
                  </a:cubicBezTo>
                  <a:close/>
                  <a:moveTo>
                    <a:pt x="398" y="0"/>
                  </a:moveTo>
                  <a:cubicBezTo>
                    <a:pt x="316" y="0"/>
                    <a:pt x="0" y="342"/>
                    <a:pt x="0" y="919"/>
                  </a:cubicBezTo>
                  <a:cubicBezTo>
                    <a:pt x="0" y="1311"/>
                    <a:pt x="178" y="1646"/>
                    <a:pt x="570" y="1646"/>
                  </a:cubicBezTo>
                  <a:cubicBezTo>
                    <a:pt x="797" y="1646"/>
                    <a:pt x="943" y="1532"/>
                    <a:pt x="1037" y="1361"/>
                  </a:cubicBezTo>
                  <a:cubicBezTo>
                    <a:pt x="1101" y="1380"/>
                    <a:pt x="1165" y="1393"/>
                    <a:pt x="1233" y="1393"/>
                  </a:cubicBezTo>
                  <a:cubicBezTo>
                    <a:pt x="1499" y="1393"/>
                    <a:pt x="1658" y="1215"/>
                    <a:pt x="1702" y="1007"/>
                  </a:cubicBezTo>
                  <a:cubicBezTo>
                    <a:pt x="1731" y="878"/>
                    <a:pt x="1658" y="831"/>
                    <a:pt x="1588" y="831"/>
                  </a:cubicBezTo>
                  <a:cubicBezTo>
                    <a:pt x="1537" y="831"/>
                    <a:pt x="1488" y="856"/>
                    <a:pt x="1480" y="893"/>
                  </a:cubicBezTo>
                  <a:cubicBezTo>
                    <a:pt x="1455" y="1045"/>
                    <a:pt x="1367" y="1171"/>
                    <a:pt x="1203" y="1171"/>
                  </a:cubicBezTo>
                  <a:cubicBezTo>
                    <a:pt x="1171" y="1171"/>
                    <a:pt x="1151" y="1171"/>
                    <a:pt x="1119" y="1165"/>
                  </a:cubicBezTo>
                  <a:cubicBezTo>
                    <a:pt x="1165" y="1033"/>
                    <a:pt x="1177" y="887"/>
                    <a:pt x="1177" y="741"/>
                  </a:cubicBezTo>
                  <a:cubicBezTo>
                    <a:pt x="1177" y="368"/>
                    <a:pt x="1031" y="90"/>
                    <a:pt x="847" y="90"/>
                  </a:cubicBezTo>
                  <a:cubicBezTo>
                    <a:pt x="633" y="90"/>
                    <a:pt x="532" y="298"/>
                    <a:pt x="532" y="545"/>
                  </a:cubicBezTo>
                  <a:cubicBezTo>
                    <a:pt x="532" y="823"/>
                    <a:pt x="626" y="1083"/>
                    <a:pt x="809" y="1241"/>
                  </a:cubicBezTo>
                  <a:cubicBezTo>
                    <a:pt x="759" y="1329"/>
                    <a:pt x="689" y="1386"/>
                    <a:pt x="582" y="1386"/>
                  </a:cubicBezTo>
                  <a:cubicBezTo>
                    <a:pt x="430" y="1386"/>
                    <a:pt x="298" y="1222"/>
                    <a:pt x="298" y="893"/>
                  </a:cubicBezTo>
                  <a:cubicBezTo>
                    <a:pt x="298" y="507"/>
                    <a:pt x="418" y="368"/>
                    <a:pt x="481" y="274"/>
                  </a:cubicBezTo>
                  <a:cubicBezTo>
                    <a:pt x="582" y="204"/>
                    <a:pt x="500" y="0"/>
                    <a:pt x="398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5"/>
            <p:cNvSpPr/>
            <p:nvPr/>
          </p:nvSpPr>
          <p:spPr>
            <a:xfrm>
              <a:off x="6923548" y="2532223"/>
              <a:ext cx="111916" cy="439244"/>
            </a:xfrm>
            <a:custGeom>
              <a:avLst/>
              <a:gdLst/>
              <a:ahLst/>
              <a:cxnLst/>
              <a:rect l="l" t="t" r="r" b="b"/>
              <a:pathLst>
                <a:path w="1090" h="4278" extrusionOk="0">
                  <a:moveTo>
                    <a:pt x="444" y="2026"/>
                  </a:moveTo>
                  <a:cubicBezTo>
                    <a:pt x="634" y="2392"/>
                    <a:pt x="728" y="2803"/>
                    <a:pt x="728" y="3159"/>
                  </a:cubicBezTo>
                  <a:cubicBezTo>
                    <a:pt x="728" y="3652"/>
                    <a:pt x="652" y="3993"/>
                    <a:pt x="538" y="3993"/>
                  </a:cubicBezTo>
                  <a:cubicBezTo>
                    <a:pt x="456" y="3993"/>
                    <a:pt x="444" y="3822"/>
                    <a:pt x="444" y="3696"/>
                  </a:cubicBezTo>
                  <a:lnTo>
                    <a:pt x="444" y="2026"/>
                  </a:lnTo>
                  <a:close/>
                  <a:moveTo>
                    <a:pt x="234" y="1"/>
                  </a:moveTo>
                  <a:cubicBezTo>
                    <a:pt x="178" y="1"/>
                    <a:pt x="108" y="21"/>
                    <a:pt x="108" y="46"/>
                  </a:cubicBezTo>
                  <a:cubicBezTo>
                    <a:pt x="108" y="71"/>
                    <a:pt x="146" y="84"/>
                    <a:pt x="146" y="191"/>
                  </a:cubicBezTo>
                  <a:lnTo>
                    <a:pt x="146" y="1305"/>
                  </a:lnTo>
                  <a:lnTo>
                    <a:pt x="89" y="1305"/>
                  </a:lnTo>
                  <a:cubicBezTo>
                    <a:pt x="33" y="1311"/>
                    <a:pt x="1" y="1361"/>
                    <a:pt x="1" y="1399"/>
                  </a:cubicBezTo>
                  <a:cubicBezTo>
                    <a:pt x="1" y="1463"/>
                    <a:pt x="64" y="1507"/>
                    <a:pt x="121" y="1571"/>
                  </a:cubicBezTo>
                  <a:cubicBezTo>
                    <a:pt x="134" y="1577"/>
                    <a:pt x="140" y="1589"/>
                    <a:pt x="146" y="1595"/>
                  </a:cubicBezTo>
                  <a:lnTo>
                    <a:pt x="146" y="3696"/>
                  </a:lnTo>
                  <a:cubicBezTo>
                    <a:pt x="146" y="3986"/>
                    <a:pt x="234" y="4277"/>
                    <a:pt x="506" y="4277"/>
                  </a:cubicBezTo>
                  <a:cubicBezTo>
                    <a:pt x="817" y="4277"/>
                    <a:pt x="1025" y="3810"/>
                    <a:pt x="1025" y="3159"/>
                  </a:cubicBezTo>
                  <a:cubicBezTo>
                    <a:pt x="1025" y="2513"/>
                    <a:pt x="798" y="2050"/>
                    <a:pt x="444" y="1615"/>
                  </a:cubicBezTo>
                  <a:lnTo>
                    <a:pt x="444" y="1533"/>
                  </a:lnTo>
                  <a:lnTo>
                    <a:pt x="893" y="1557"/>
                  </a:lnTo>
                  <a:cubicBezTo>
                    <a:pt x="994" y="1564"/>
                    <a:pt x="987" y="1609"/>
                    <a:pt x="1013" y="1609"/>
                  </a:cubicBezTo>
                  <a:cubicBezTo>
                    <a:pt x="1063" y="1609"/>
                    <a:pt x="1089" y="1413"/>
                    <a:pt x="1089" y="1361"/>
                  </a:cubicBezTo>
                  <a:cubicBezTo>
                    <a:pt x="1089" y="1279"/>
                    <a:pt x="1013" y="1253"/>
                    <a:pt x="924" y="1253"/>
                  </a:cubicBezTo>
                  <a:cubicBezTo>
                    <a:pt x="823" y="1253"/>
                    <a:pt x="620" y="1261"/>
                    <a:pt x="444" y="1279"/>
                  </a:cubicBezTo>
                  <a:lnTo>
                    <a:pt x="444" y="172"/>
                  </a:lnTo>
                  <a:cubicBezTo>
                    <a:pt x="444" y="84"/>
                    <a:pt x="362" y="1"/>
                    <a:pt x="234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5"/>
            <p:cNvSpPr/>
            <p:nvPr/>
          </p:nvSpPr>
          <p:spPr>
            <a:xfrm>
              <a:off x="7030844" y="2532223"/>
              <a:ext cx="111710" cy="439244"/>
            </a:xfrm>
            <a:custGeom>
              <a:avLst/>
              <a:gdLst/>
              <a:ahLst/>
              <a:cxnLst/>
              <a:rect l="l" t="t" r="r" b="b"/>
              <a:pathLst>
                <a:path w="1088" h="4278" extrusionOk="0">
                  <a:moveTo>
                    <a:pt x="442" y="2026"/>
                  </a:moveTo>
                  <a:cubicBezTo>
                    <a:pt x="632" y="2392"/>
                    <a:pt x="727" y="2803"/>
                    <a:pt x="727" y="3159"/>
                  </a:cubicBezTo>
                  <a:cubicBezTo>
                    <a:pt x="727" y="3652"/>
                    <a:pt x="651" y="3993"/>
                    <a:pt x="538" y="3993"/>
                  </a:cubicBezTo>
                  <a:cubicBezTo>
                    <a:pt x="462" y="3993"/>
                    <a:pt x="442" y="3822"/>
                    <a:pt x="442" y="3696"/>
                  </a:cubicBezTo>
                  <a:lnTo>
                    <a:pt x="442" y="2026"/>
                  </a:lnTo>
                  <a:close/>
                  <a:moveTo>
                    <a:pt x="234" y="1"/>
                  </a:moveTo>
                  <a:cubicBezTo>
                    <a:pt x="176" y="1"/>
                    <a:pt x="106" y="21"/>
                    <a:pt x="106" y="46"/>
                  </a:cubicBezTo>
                  <a:cubicBezTo>
                    <a:pt x="106" y="71"/>
                    <a:pt x="144" y="84"/>
                    <a:pt x="144" y="191"/>
                  </a:cubicBezTo>
                  <a:lnTo>
                    <a:pt x="144" y="1305"/>
                  </a:lnTo>
                  <a:lnTo>
                    <a:pt x="94" y="1305"/>
                  </a:lnTo>
                  <a:cubicBezTo>
                    <a:pt x="30" y="1311"/>
                    <a:pt x="0" y="1361"/>
                    <a:pt x="0" y="1399"/>
                  </a:cubicBezTo>
                  <a:cubicBezTo>
                    <a:pt x="0" y="1463"/>
                    <a:pt x="62" y="1507"/>
                    <a:pt x="126" y="1571"/>
                  </a:cubicBezTo>
                  <a:cubicBezTo>
                    <a:pt x="132" y="1577"/>
                    <a:pt x="138" y="1589"/>
                    <a:pt x="144" y="1595"/>
                  </a:cubicBezTo>
                  <a:lnTo>
                    <a:pt x="144" y="3696"/>
                  </a:lnTo>
                  <a:cubicBezTo>
                    <a:pt x="144" y="3986"/>
                    <a:pt x="234" y="4277"/>
                    <a:pt x="506" y="4277"/>
                  </a:cubicBezTo>
                  <a:cubicBezTo>
                    <a:pt x="815" y="4277"/>
                    <a:pt x="1025" y="3810"/>
                    <a:pt x="1025" y="3159"/>
                  </a:cubicBezTo>
                  <a:cubicBezTo>
                    <a:pt x="1025" y="2513"/>
                    <a:pt x="797" y="2050"/>
                    <a:pt x="442" y="1615"/>
                  </a:cubicBezTo>
                  <a:lnTo>
                    <a:pt x="442" y="1533"/>
                  </a:lnTo>
                  <a:lnTo>
                    <a:pt x="891" y="1557"/>
                  </a:lnTo>
                  <a:cubicBezTo>
                    <a:pt x="999" y="1564"/>
                    <a:pt x="987" y="1609"/>
                    <a:pt x="1011" y="1609"/>
                  </a:cubicBezTo>
                  <a:cubicBezTo>
                    <a:pt x="1063" y="1609"/>
                    <a:pt x="1087" y="1413"/>
                    <a:pt x="1087" y="1361"/>
                  </a:cubicBezTo>
                  <a:cubicBezTo>
                    <a:pt x="1087" y="1279"/>
                    <a:pt x="1011" y="1253"/>
                    <a:pt x="929" y="1253"/>
                  </a:cubicBezTo>
                  <a:cubicBezTo>
                    <a:pt x="821" y="1253"/>
                    <a:pt x="620" y="1261"/>
                    <a:pt x="442" y="1279"/>
                  </a:cubicBezTo>
                  <a:lnTo>
                    <a:pt x="442" y="172"/>
                  </a:lnTo>
                  <a:cubicBezTo>
                    <a:pt x="442" y="84"/>
                    <a:pt x="360" y="1"/>
                    <a:pt x="234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5"/>
            <p:cNvSpPr/>
            <p:nvPr/>
          </p:nvSpPr>
          <p:spPr>
            <a:xfrm>
              <a:off x="7147688" y="2649889"/>
              <a:ext cx="149905" cy="168387"/>
            </a:xfrm>
            <a:custGeom>
              <a:avLst/>
              <a:gdLst/>
              <a:ahLst/>
              <a:cxnLst/>
              <a:rect l="l" t="t" r="r" b="b"/>
              <a:pathLst>
                <a:path w="1460" h="1640" extrusionOk="0">
                  <a:moveTo>
                    <a:pt x="562" y="259"/>
                  </a:moveTo>
                  <a:cubicBezTo>
                    <a:pt x="614" y="259"/>
                    <a:pt x="646" y="311"/>
                    <a:pt x="646" y="399"/>
                  </a:cubicBezTo>
                  <a:cubicBezTo>
                    <a:pt x="646" y="633"/>
                    <a:pt x="518" y="836"/>
                    <a:pt x="329" y="924"/>
                  </a:cubicBezTo>
                  <a:cubicBezTo>
                    <a:pt x="329" y="898"/>
                    <a:pt x="323" y="880"/>
                    <a:pt x="323" y="854"/>
                  </a:cubicBezTo>
                  <a:cubicBezTo>
                    <a:pt x="316" y="690"/>
                    <a:pt x="373" y="259"/>
                    <a:pt x="562" y="259"/>
                  </a:cubicBezTo>
                  <a:close/>
                  <a:moveTo>
                    <a:pt x="600" y="1"/>
                  </a:moveTo>
                  <a:cubicBezTo>
                    <a:pt x="297" y="1"/>
                    <a:pt x="1" y="367"/>
                    <a:pt x="1" y="866"/>
                  </a:cubicBezTo>
                  <a:cubicBezTo>
                    <a:pt x="1" y="1354"/>
                    <a:pt x="335" y="1639"/>
                    <a:pt x="696" y="1639"/>
                  </a:cubicBezTo>
                  <a:cubicBezTo>
                    <a:pt x="1265" y="1639"/>
                    <a:pt x="1423" y="1164"/>
                    <a:pt x="1449" y="930"/>
                  </a:cubicBezTo>
                  <a:cubicBezTo>
                    <a:pt x="1460" y="847"/>
                    <a:pt x="1387" y="787"/>
                    <a:pt x="1319" y="787"/>
                  </a:cubicBezTo>
                  <a:cubicBezTo>
                    <a:pt x="1272" y="787"/>
                    <a:pt x="1228" y="816"/>
                    <a:pt x="1215" y="886"/>
                  </a:cubicBezTo>
                  <a:cubicBezTo>
                    <a:pt x="1164" y="1126"/>
                    <a:pt x="1038" y="1379"/>
                    <a:pt x="734" y="1379"/>
                  </a:cubicBezTo>
                  <a:cubicBezTo>
                    <a:pt x="532" y="1379"/>
                    <a:pt x="430" y="1272"/>
                    <a:pt x="373" y="1140"/>
                  </a:cubicBezTo>
                  <a:cubicBezTo>
                    <a:pt x="752" y="1026"/>
                    <a:pt x="950" y="684"/>
                    <a:pt x="950" y="393"/>
                  </a:cubicBezTo>
                  <a:cubicBezTo>
                    <a:pt x="950" y="159"/>
                    <a:pt x="816" y="1"/>
                    <a:pt x="600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7267099" y="2649889"/>
              <a:ext cx="149392" cy="168387"/>
            </a:xfrm>
            <a:custGeom>
              <a:avLst/>
              <a:gdLst/>
              <a:ahLst/>
              <a:cxnLst/>
              <a:rect l="l" t="t" r="r" b="b"/>
              <a:pathLst>
                <a:path w="1455" h="1640" extrusionOk="0">
                  <a:moveTo>
                    <a:pt x="558" y="259"/>
                  </a:moveTo>
                  <a:cubicBezTo>
                    <a:pt x="608" y="259"/>
                    <a:pt x="640" y="311"/>
                    <a:pt x="640" y="399"/>
                  </a:cubicBezTo>
                  <a:cubicBezTo>
                    <a:pt x="640" y="633"/>
                    <a:pt x="520" y="836"/>
                    <a:pt x="324" y="924"/>
                  </a:cubicBezTo>
                  <a:cubicBezTo>
                    <a:pt x="324" y="898"/>
                    <a:pt x="318" y="880"/>
                    <a:pt x="318" y="854"/>
                  </a:cubicBezTo>
                  <a:cubicBezTo>
                    <a:pt x="310" y="690"/>
                    <a:pt x="368" y="259"/>
                    <a:pt x="558" y="259"/>
                  </a:cubicBezTo>
                  <a:close/>
                  <a:moveTo>
                    <a:pt x="596" y="1"/>
                  </a:moveTo>
                  <a:cubicBezTo>
                    <a:pt x="292" y="1"/>
                    <a:pt x="1" y="367"/>
                    <a:pt x="1" y="866"/>
                  </a:cubicBezTo>
                  <a:cubicBezTo>
                    <a:pt x="1" y="1354"/>
                    <a:pt x="336" y="1639"/>
                    <a:pt x="690" y="1639"/>
                  </a:cubicBezTo>
                  <a:cubicBezTo>
                    <a:pt x="1259" y="1639"/>
                    <a:pt x="1419" y="1164"/>
                    <a:pt x="1443" y="930"/>
                  </a:cubicBezTo>
                  <a:cubicBezTo>
                    <a:pt x="1455" y="847"/>
                    <a:pt x="1382" y="787"/>
                    <a:pt x="1314" y="787"/>
                  </a:cubicBezTo>
                  <a:cubicBezTo>
                    <a:pt x="1267" y="787"/>
                    <a:pt x="1222" y="816"/>
                    <a:pt x="1209" y="886"/>
                  </a:cubicBezTo>
                  <a:cubicBezTo>
                    <a:pt x="1159" y="1126"/>
                    <a:pt x="1039" y="1379"/>
                    <a:pt x="728" y="1379"/>
                  </a:cubicBezTo>
                  <a:cubicBezTo>
                    <a:pt x="526" y="1379"/>
                    <a:pt x="424" y="1272"/>
                    <a:pt x="368" y="1140"/>
                  </a:cubicBezTo>
                  <a:cubicBezTo>
                    <a:pt x="748" y="1026"/>
                    <a:pt x="943" y="684"/>
                    <a:pt x="943" y="393"/>
                  </a:cubicBezTo>
                  <a:cubicBezTo>
                    <a:pt x="943" y="159"/>
                    <a:pt x="811" y="1"/>
                    <a:pt x="596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5"/>
            <p:cNvSpPr/>
            <p:nvPr/>
          </p:nvSpPr>
          <p:spPr>
            <a:xfrm>
              <a:off x="6476090" y="2444025"/>
              <a:ext cx="66944" cy="214385"/>
            </a:xfrm>
            <a:custGeom>
              <a:avLst/>
              <a:gdLst/>
              <a:ahLst/>
              <a:cxnLst/>
              <a:rect l="l" t="t" r="r" b="b"/>
              <a:pathLst>
                <a:path w="652" h="2088" extrusionOk="0">
                  <a:moveTo>
                    <a:pt x="52" y="1"/>
                  </a:moveTo>
                  <a:lnTo>
                    <a:pt x="0" y="2088"/>
                  </a:lnTo>
                  <a:lnTo>
                    <a:pt x="0" y="2088"/>
                  </a:lnTo>
                  <a:lnTo>
                    <a:pt x="583" y="2024"/>
                  </a:lnTo>
                  <a:lnTo>
                    <a:pt x="651" y="51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>
              <a:off x="7454174" y="2527090"/>
              <a:ext cx="59962" cy="131321"/>
            </a:xfrm>
            <a:custGeom>
              <a:avLst/>
              <a:gdLst/>
              <a:ahLst/>
              <a:cxnLst/>
              <a:rect l="l" t="t" r="r" b="b"/>
              <a:pathLst>
                <a:path w="584" h="1279" extrusionOk="0">
                  <a:moveTo>
                    <a:pt x="0" y="1"/>
                  </a:moveTo>
                  <a:lnTo>
                    <a:pt x="0" y="1221"/>
                  </a:lnTo>
                  <a:lnTo>
                    <a:pt x="576" y="1279"/>
                  </a:lnTo>
                  <a:lnTo>
                    <a:pt x="583" y="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6444260" y="1358028"/>
              <a:ext cx="1300995" cy="544486"/>
            </a:xfrm>
            <a:custGeom>
              <a:avLst/>
              <a:gdLst/>
              <a:ahLst/>
              <a:cxnLst/>
              <a:rect l="l" t="t" r="r" b="b"/>
              <a:pathLst>
                <a:path w="12671" h="5303" extrusionOk="0">
                  <a:moveTo>
                    <a:pt x="310" y="5302"/>
                  </a:moveTo>
                  <a:lnTo>
                    <a:pt x="0" y="279"/>
                  </a:lnTo>
                  <a:lnTo>
                    <a:pt x="12671" y="1"/>
                  </a:lnTo>
                  <a:lnTo>
                    <a:pt x="12519" y="3594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6743045" y="1542433"/>
              <a:ext cx="117049" cy="146312"/>
            </a:xfrm>
            <a:custGeom>
              <a:avLst/>
              <a:gdLst/>
              <a:ahLst/>
              <a:cxnLst/>
              <a:rect l="l" t="t" r="r" b="b"/>
              <a:pathLst>
                <a:path w="1140" h="1425" extrusionOk="0">
                  <a:moveTo>
                    <a:pt x="424" y="1"/>
                  </a:moveTo>
                  <a:cubicBezTo>
                    <a:pt x="367" y="1"/>
                    <a:pt x="310" y="14"/>
                    <a:pt x="260" y="33"/>
                  </a:cubicBezTo>
                  <a:cubicBezTo>
                    <a:pt x="209" y="58"/>
                    <a:pt x="165" y="90"/>
                    <a:pt x="127" y="128"/>
                  </a:cubicBezTo>
                  <a:cubicBezTo>
                    <a:pt x="89" y="166"/>
                    <a:pt x="57" y="210"/>
                    <a:pt x="33" y="260"/>
                  </a:cubicBezTo>
                  <a:cubicBezTo>
                    <a:pt x="13" y="312"/>
                    <a:pt x="1" y="368"/>
                    <a:pt x="1" y="426"/>
                  </a:cubicBezTo>
                  <a:cubicBezTo>
                    <a:pt x="1" y="488"/>
                    <a:pt x="13" y="540"/>
                    <a:pt x="33" y="596"/>
                  </a:cubicBezTo>
                  <a:cubicBezTo>
                    <a:pt x="57" y="646"/>
                    <a:pt x="89" y="691"/>
                    <a:pt x="127" y="729"/>
                  </a:cubicBezTo>
                  <a:cubicBezTo>
                    <a:pt x="165" y="767"/>
                    <a:pt x="209" y="798"/>
                    <a:pt x="260" y="824"/>
                  </a:cubicBezTo>
                  <a:cubicBezTo>
                    <a:pt x="310" y="843"/>
                    <a:pt x="367" y="855"/>
                    <a:pt x="424" y="855"/>
                  </a:cubicBezTo>
                  <a:lnTo>
                    <a:pt x="716" y="855"/>
                  </a:lnTo>
                  <a:cubicBezTo>
                    <a:pt x="734" y="855"/>
                    <a:pt x="754" y="861"/>
                    <a:pt x="766" y="868"/>
                  </a:cubicBezTo>
                  <a:cubicBezTo>
                    <a:pt x="784" y="874"/>
                    <a:pt x="798" y="887"/>
                    <a:pt x="810" y="899"/>
                  </a:cubicBezTo>
                  <a:cubicBezTo>
                    <a:pt x="822" y="912"/>
                    <a:pt x="836" y="925"/>
                    <a:pt x="842" y="943"/>
                  </a:cubicBezTo>
                  <a:cubicBezTo>
                    <a:pt x="848" y="957"/>
                    <a:pt x="854" y="975"/>
                    <a:pt x="854" y="995"/>
                  </a:cubicBezTo>
                  <a:cubicBezTo>
                    <a:pt x="854" y="1019"/>
                    <a:pt x="848" y="1039"/>
                    <a:pt x="842" y="1051"/>
                  </a:cubicBezTo>
                  <a:cubicBezTo>
                    <a:pt x="836" y="1071"/>
                    <a:pt x="822" y="1083"/>
                    <a:pt x="810" y="1095"/>
                  </a:cubicBezTo>
                  <a:cubicBezTo>
                    <a:pt x="798" y="1109"/>
                    <a:pt x="784" y="1121"/>
                    <a:pt x="766" y="1127"/>
                  </a:cubicBezTo>
                  <a:cubicBezTo>
                    <a:pt x="754" y="1133"/>
                    <a:pt x="734" y="1139"/>
                    <a:pt x="716" y="1139"/>
                  </a:cubicBezTo>
                  <a:lnTo>
                    <a:pt x="83" y="1139"/>
                  </a:lnTo>
                  <a:lnTo>
                    <a:pt x="83" y="1425"/>
                  </a:lnTo>
                  <a:lnTo>
                    <a:pt x="716" y="1425"/>
                  </a:lnTo>
                  <a:cubicBezTo>
                    <a:pt x="772" y="1425"/>
                    <a:pt x="830" y="1413"/>
                    <a:pt x="880" y="1393"/>
                  </a:cubicBezTo>
                  <a:cubicBezTo>
                    <a:pt x="930" y="1367"/>
                    <a:pt x="974" y="1337"/>
                    <a:pt x="1012" y="1299"/>
                  </a:cubicBezTo>
                  <a:cubicBezTo>
                    <a:pt x="1050" y="1261"/>
                    <a:pt x="1082" y="1215"/>
                    <a:pt x="1107" y="1165"/>
                  </a:cubicBezTo>
                  <a:cubicBezTo>
                    <a:pt x="1126" y="1115"/>
                    <a:pt x="1139" y="1057"/>
                    <a:pt x="1139" y="995"/>
                  </a:cubicBezTo>
                  <a:cubicBezTo>
                    <a:pt x="1139" y="937"/>
                    <a:pt x="1126" y="881"/>
                    <a:pt x="1107" y="830"/>
                  </a:cubicBezTo>
                  <a:cubicBezTo>
                    <a:pt x="1082" y="779"/>
                    <a:pt x="1050" y="735"/>
                    <a:pt x="1012" y="698"/>
                  </a:cubicBezTo>
                  <a:cubicBezTo>
                    <a:pt x="974" y="660"/>
                    <a:pt x="930" y="628"/>
                    <a:pt x="880" y="602"/>
                  </a:cubicBezTo>
                  <a:cubicBezTo>
                    <a:pt x="830" y="584"/>
                    <a:pt x="772" y="570"/>
                    <a:pt x="716" y="570"/>
                  </a:cubicBezTo>
                  <a:lnTo>
                    <a:pt x="424" y="570"/>
                  </a:lnTo>
                  <a:cubicBezTo>
                    <a:pt x="404" y="570"/>
                    <a:pt x="386" y="564"/>
                    <a:pt x="374" y="558"/>
                  </a:cubicBezTo>
                  <a:cubicBezTo>
                    <a:pt x="354" y="552"/>
                    <a:pt x="342" y="546"/>
                    <a:pt x="329" y="526"/>
                  </a:cubicBezTo>
                  <a:cubicBezTo>
                    <a:pt x="310" y="514"/>
                    <a:pt x="304" y="502"/>
                    <a:pt x="298" y="482"/>
                  </a:cubicBezTo>
                  <a:cubicBezTo>
                    <a:pt x="291" y="464"/>
                    <a:pt x="285" y="450"/>
                    <a:pt x="285" y="426"/>
                  </a:cubicBezTo>
                  <a:cubicBezTo>
                    <a:pt x="285" y="406"/>
                    <a:pt x="291" y="388"/>
                    <a:pt x="298" y="374"/>
                  </a:cubicBezTo>
                  <a:cubicBezTo>
                    <a:pt x="304" y="356"/>
                    <a:pt x="310" y="342"/>
                    <a:pt x="329" y="324"/>
                  </a:cubicBezTo>
                  <a:cubicBezTo>
                    <a:pt x="342" y="312"/>
                    <a:pt x="354" y="304"/>
                    <a:pt x="374" y="298"/>
                  </a:cubicBezTo>
                  <a:cubicBezTo>
                    <a:pt x="386" y="292"/>
                    <a:pt x="404" y="286"/>
                    <a:pt x="424" y="286"/>
                  </a:cubicBezTo>
                  <a:lnTo>
                    <a:pt x="1082" y="28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>
              <a:off x="6866358" y="1536067"/>
              <a:ext cx="83988" cy="152678"/>
            </a:xfrm>
            <a:custGeom>
              <a:avLst/>
              <a:gdLst/>
              <a:ahLst/>
              <a:cxnLst/>
              <a:rect l="l" t="t" r="r" b="b"/>
              <a:pathLst>
                <a:path w="818" h="1487" extrusionOk="0">
                  <a:moveTo>
                    <a:pt x="134" y="0"/>
                  </a:moveTo>
                  <a:lnTo>
                    <a:pt x="134" y="424"/>
                  </a:lnTo>
                  <a:lnTo>
                    <a:pt x="1" y="424"/>
                  </a:lnTo>
                  <a:lnTo>
                    <a:pt x="1" y="696"/>
                  </a:lnTo>
                  <a:lnTo>
                    <a:pt x="134" y="696"/>
                  </a:lnTo>
                  <a:lnTo>
                    <a:pt x="134" y="1012"/>
                  </a:lnTo>
                  <a:cubicBezTo>
                    <a:pt x="134" y="1075"/>
                    <a:pt x="146" y="1139"/>
                    <a:pt x="172" y="1195"/>
                  </a:cubicBezTo>
                  <a:cubicBezTo>
                    <a:pt x="198" y="1253"/>
                    <a:pt x="228" y="1303"/>
                    <a:pt x="274" y="1347"/>
                  </a:cubicBezTo>
                  <a:cubicBezTo>
                    <a:pt x="318" y="1391"/>
                    <a:pt x="368" y="1423"/>
                    <a:pt x="426" y="1449"/>
                  </a:cubicBezTo>
                  <a:cubicBezTo>
                    <a:pt x="482" y="1475"/>
                    <a:pt x="546" y="1487"/>
                    <a:pt x="608" y="1487"/>
                  </a:cubicBezTo>
                  <a:lnTo>
                    <a:pt x="817" y="1487"/>
                  </a:lnTo>
                  <a:lnTo>
                    <a:pt x="817" y="1215"/>
                  </a:lnTo>
                  <a:lnTo>
                    <a:pt x="608" y="1215"/>
                  </a:lnTo>
                  <a:cubicBezTo>
                    <a:pt x="583" y="1215"/>
                    <a:pt x="558" y="1209"/>
                    <a:pt x="532" y="1201"/>
                  </a:cubicBezTo>
                  <a:cubicBezTo>
                    <a:pt x="508" y="1189"/>
                    <a:pt x="482" y="1177"/>
                    <a:pt x="464" y="1157"/>
                  </a:cubicBezTo>
                  <a:cubicBezTo>
                    <a:pt x="444" y="1139"/>
                    <a:pt x="432" y="1113"/>
                    <a:pt x="418" y="1087"/>
                  </a:cubicBezTo>
                  <a:cubicBezTo>
                    <a:pt x="412" y="1069"/>
                    <a:pt x="406" y="1037"/>
                    <a:pt x="406" y="1012"/>
                  </a:cubicBezTo>
                  <a:lnTo>
                    <a:pt x="406" y="696"/>
                  </a:lnTo>
                  <a:lnTo>
                    <a:pt x="817" y="696"/>
                  </a:lnTo>
                  <a:lnTo>
                    <a:pt x="817" y="424"/>
                  </a:lnTo>
                  <a:lnTo>
                    <a:pt x="406" y="42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5"/>
            <p:cNvSpPr/>
            <p:nvPr/>
          </p:nvSpPr>
          <p:spPr>
            <a:xfrm>
              <a:off x="6959895" y="1574981"/>
              <a:ext cx="111813" cy="115612"/>
            </a:xfrm>
            <a:custGeom>
              <a:avLst/>
              <a:gdLst/>
              <a:ahLst/>
              <a:cxnLst/>
              <a:rect l="l" t="t" r="r" b="b"/>
              <a:pathLst>
                <a:path w="1089" h="1126" extrusionOk="0">
                  <a:moveTo>
                    <a:pt x="545" y="279"/>
                  </a:moveTo>
                  <a:cubicBezTo>
                    <a:pt x="583" y="279"/>
                    <a:pt x="615" y="285"/>
                    <a:pt x="646" y="305"/>
                  </a:cubicBezTo>
                  <a:cubicBezTo>
                    <a:pt x="684" y="317"/>
                    <a:pt x="709" y="343"/>
                    <a:pt x="735" y="367"/>
                  </a:cubicBezTo>
                  <a:cubicBezTo>
                    <a:pt x="759" y="393"/>
                    <a:pt x="779" y="425"/>
                    <a:pt x="791" y="456"/>
                  </a:cubicBezTo>
                  <a:cubicBezTo>
                    <a:pt x="805" y="494"/>
                    <a:pt x="817" y="532"/>
                    <a:pt x="817" y="564"/>
                  </a:cubicBezTo>
                  <a:cubicBezTo>
                    <a:pt x="817" y="602"/>
                    <a:pt x="805" y="640"/>
                    <a:pt x="791" y="670"/>
                  </a:cubicBezTo>
                  <a:cubicBezTo>
                    <a:pt x="779" y="708"/>
                    <a:pt x="759" y="740"/>
                    <a:pt x="735" y="766"/>
                  </a:cubicBezTo>
                  <a:cubicBezTo>
                    <a:pt x="709" y="792"/>
                    <a:pt x="684" y="816"/>
                    <a:pt x="646" y="830"/>
                  </a:cubicBezTo>
                  <a:cubicBezTo>
                    <a:pt x="615" y="848"/>
                    <a:pt x="583" y="854"/>
                    <a:pt x="545" y="854"/>
                  </a:cubicBezTo>
                  <a:cubicBezTo>
                    <a:pt x="507" y="854"/>
                    <a:pt x="469" y="848"/>
                    <a:pt x="438" y="836"/>
                  </a:cubicBezTo>
                  <a:cubicBezTo>
                    <a:pt x="406" y="822"/>
                    <a:pt x="380" y="804"/>
                    <a:pt x="356" y="778"/>
                  </a:cubicBezTo>
                  <a:cubicBezTo>
                    <a:pt x="330" y="754"/>
                    <a:pt x="312" y="728"/>
                    <a:pt x="298" y="690"/>
                  </a:cubicBezTo>
                  <a:cubicBezTo>
                    <a:pt x="286" y="652"/>
                    <a:pt x="274" y="614"/>
                    <a:pt x="274" y="564"/>
                  </a:cubicBezTo>
                  <a:cubicBezTo>
                    <a:pt x="274" y="519"/>
                    <a:pt x="286" y="481"/>
                    <a:pt x="298" y="443"/>
                  </a:cubicBezTo>
                  <a:cubicBezTo>
                    <a:pt x="312" y="405"/>
                    <a:pt x="330" y="374"/>
                    <a:pt x="356" y="355"/>
                  </a:cubicBezTo>
                  <a:cubicBezTo>
                    <a:pt x="380" y="329"/>
                    <a:pt x="406" y="311"/>
                    <a:pt x="438" y="299"/>
                  </a:cubicBezTo>
                  <a:cubicBezTo>
                    <a:pt x="469" y="285"/>
                    <a:pt x="507" y="279"/>
                    <a:pt x="545" y="279"/>
                  </a:cubicBezTo>
                  <a:close/>
                  <a:moveTo>
                    <a:pt x="545" y="1"/>
                  </a:moveTo>
                  <a:cubicBezTo>
                    <a:pt x="469" y="1"/>
                    <a:pt x="400" y="19"/>
                    <a:pt x="336" y="45"/>
                  </a:cubicBezTo>
                  <a:cubicBezTo>
                    <a:pt x="266" y="71"/>
                    <a:pt x="210" y="109"/>
                    <a:pt x="160" y="159"/>
                  </a:cubicBezTo>
                  <a:cubicBezTo>
                    <a:pt x="108" y="209"/>
                    <a:pt x="70" y="267"/>
                    <a:pt x="46" y="336"/>
                  </a:cubicBezTo>
                  <a:cubicBezTo>
                    <a:pt x="14" y="405"/>
                    <a:pt x="0" y="481"/>
                    <a:pt x="0" y="564"/>
                  </a:cubicBezTo>
                  <a:cubicBezTo>
                    <a:pt x="0" y="652"/>
                    <a:pt x="14" y="734"/>
                    <a:pt x="46" y="804"/>
                  </a:cubicBezTo>
                  <a:cubicBezTo>
                    <a:pt x="70" y="874"/>
                    <a:pt x="108" y="930"/>
                    <a:pt x="160" y="982"/>
                  </a:cubicBezTo>
                  <a:cubicBezTo>
                    <a:pt x="210" y="1026"/>
                    <a:pt x="266" y="1064"/>
                    <a:pt x="336" y="1088"/>
                  </a:cubicBezTo>
                  <a:cubicBezTo>
                    <a:pt x="400" y="1114"/>
                    <a:pt x="469" y="1126"/>
                    <a:pt x="545" y="1126"/>
                  </a:cubicBezTo>
                  <a:cubicBezTo>
                    <a:pt x="577" y="1126"/>
                    <a:pt x="615" y="1120"/>
                    <a:pt x="646" y="1114"/>
                  </a:cubicBezTo>
                  <a:cubicBezTo>
                    <a:pt x="677" y="1108"/>
                    <a:pt x="709" y="1096"/>
                    <a:pt x="741" y="1082"/>
                  </a:cubicBezTo>
                  <a:cubicBezTo>
                    <a:pt x="773" y="1064"/>
                    <a:pt x="805" y="1044"/>
                    <a:pt x="835" y="1026"/>
                  </a:cubicBezTo>
                  <a:cubicBezTo>
                    <a:pt x="861" y="1006"/>
                    <a:pt x="893" y="988"/>
                    <a:pt x="919" y="962"/>
                  </a:cubicBezTo>
                  <a:lnTo>
                    <a:pt x="1019" y="1108"/>
                  </a:lnTo>
                  <a:lnTo>
                    <a:pt x="1089" y="1108"/>
                  </a:lnTo>
                  <a:lnTo>
                    <a:pt x="1089" y="45"/>
                  </a:lnTo>
                  <a:lnTo>
                    <a:pt x="1019" y="45"/>
                  </a:lnTo>
                  <a:lnTo>
                    <a:pt x="919" y="171"/>
                  </a:lnTo>
                  <a:cubicBezTo>
                    <a:pt x="893" y="147"/>
                    <a:pt x="861" y="127"/>
                    <a:pt x="835" y="109"/>
                  </a:cubicBezTo>
                  <a:cubicBezTo>
                    <a:pt x="805" y="83"/>
                    <a:pt x="779" y="71"/>
                    <a:pt x="747" y="51"/>
                  </a:cubicBezTo>
                  <a:cubicBezTo>
                    <a:pt x="715" y="39"/>
                    <a:pt x="677" y="25"/>
                    <a:pt x="646" y="13"/>
                  </a:cubicBezTo>
                  <a:cubicBezTo>
                    <a:pt x="615" y="7"/>
                    <a:pt x="577" y="1"/>
                    <a:pt x="545" y="1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5"/>
            <p:cNvSpPr/>
            <p:nvPr/>
          </p:nvSpPr>
          <p:spPr>
            <a:xfrm>
              <a:off x="7085364" y="1536067"/>
              <a:ext cx="83167" cy="152678"/>
            </a:xfrm>
            <a:custGeom>
              <a:avLst/>
              <a:gdLst/>
              <a:ahLst/>
              <a:cxnLst/>
              <a:rect l="l" t="t" r="r" b="b"/>
              <a:pathLst>
                <a:path w="810" h="1487" extrusionOk="0">
                  <a:moveTo>
                    <a:pt x="126" y="0"/>
                  </a:moveTo>
                  <a:lnTo>
                    <a:pt x="126" y="424"/>
                  </a:lnTo>
                  <a:lnTo>
                    <a:pt x="0" y="424"/>
                  </a:lnTo>
                  <a:lnTo>
                    <a:pt x="0" y="696"/>
                  </a:lnTo>
                  <a:lnTo>
                    <a:pt x="126" y="696"/>
                  </a:lnTo>
                  <a:lnTo>
                    <a:pt x="126" y="1012"/>
                  </a:lnTo>
                  <a:cubicBezTo>
                    <a:pt x="126" y="1075"/>
                    <a:pt x="139" y="1139"/>
                    <a:pt x="164" y="1195"/>
                  </a:cubicBezTo>
                  <a:cubicBezTo>
                    <a:pt x="190" y="1253"/>
                    <a:pt x="228" y="1303"/>
                    <a:pt x="272" y="1347"/>
                  </a:cubicBezTo>
                  <a:cubicBezTo>
                    <a:pt x="310" y="1391"/>
                    <a:pt x="360" y="1423"/>
                    <a:pt x="418" y="1449"/>
                  </a:cubicBezTo>
                  <a:cubicBezTo>
                    <a:pt x="480" y="1475"/>
                    <a:pt x="538" y="1487"/>
                    <a:pt x="608" y="1487"/>
                  </a:cubicBezTo>
                  <a:lnTo>
                    <a:pt x="810" y="1487"/>
                  </a:lnTo>
                  <a:lnTo>
                    <a:pt x="810" y="1215"/>
                  </a:lnTo>
                  <a:lnTo>
                    <a:pt x="608" y="1215"/>
                  </a:lnTo>
                  <a:cubicBezTo>
                    <a:pt x="576" y="1215"/>
                    <a:pt x="550" y="1209"/>
                    <a:pt x="524" y="1201"/>
                  </a:cubicBezTo>
                  <a:cubicBezTo>
                    <a:pt x="500" y="1189"/>
                    <a:pt x="480" y="1177"/>
                    <a:pt x="462" y="1157"/>
                  </a:cubicBezTo>
                  <a:cubicBezTo>
                    <a:pt x="442" y="1139"/>
                    <a:pt x="424" y="1113"/>
                    <a:pt x="418" y="1087"/>
                  </a:cubicBezTo>
                  <a:cubicBezTo>
                    <a:pt x="404" y="1069"/>
                    <a:pt x="398" y="1037"/>
                    <a:pt x="398" y="1012"/>
                  </a:cubicBezTo>
                  <a:lnTo>
                    <a:pt x="398" y="696"/>
                  </a:lnTo>
                  <a:lnTo>
                    <a:pt x="810" y="696"/>
                  </a:lnTo>
                  <a:lnTo>
                    <a:pt x="810" y="424"/>
                  </a:lnTo>
                  <a:lnTo>
                    <a:pt x="398" y="424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7179517" y="1531550"/>
              <a:ext cx="37682" cy="157195"/>
            </a:xfrm>
            <a:custGeom>
              <a:avLst/>
              <a:gdLst/>
              <a:ahLst/>
              <a:cxnLst/>
              <a:rect l="l" t="t" r="r" b="b"/>
              <a:pathLst>
                <a:path w="367" h="1531" extrusionOk="0">
                  <a:moveTo>
                    <a:pt x="184" y="0"/>
                  </a:moveTo>
                  <a:cubicBezTo>
                    <a:pt x="158" y="0"/>
                    <a:pt x="133" y="0"/>
                    <a:pt x="114" y="13"/>
                  </a:cubicBezTo>
                  <a:cubicBezTo>
                    <a:pt x="88" y="19"/>
                    <a:pt x="70" y="31"/>
                    <a:pt x="57" y="51"/>
                  </a:cubicBezTo>
                  <a:cubicBezTo>
                    <a:pt x="38" y="69"/>
                    <a:pt x="25" y="88"/>
                    <a:pt x="13" y="107"/>
                  </a:cubicBezTo>
                  <a:cubicBezTo>
                    <a:pt x="6" y="132"/>
                    <a:pt x="0" y="152"/>
                    <a:pt x="0" y="177"/>
                  </a:cubicBezTo>
                  <a:cubicBezTo>
                    <a:pt x="0" y="202"/>
                    <a:pt x="6" y="228"/>
                    <a:pt x="13" y="246"/>
                  </a:cubicBezTo>
                  <a:cubicBezTo>
                    <a:pt x="25" y="272"/>
                    <a:pt x="38" y="290"/>
                    <a:pt x="57" y="304"/>
                  </a:cubicBezTo>
                  <a:cubicBezTo>
                    <a:pt x="70" y="322"/>
                    <a:pt x="88" y="334"/>
                    <a:pt x="114" y="342"/>
                  </a:cubicBezTo>
                  <a:cubicBezTo>
                    <a:pt x="133" y="354"/>
                    <a:pt x="158" y="360"/>
                    <a:pt x="184" y="360"/>
                  </a:cubicBezTo>
                  <a:cubicBezTo>
                    <a:pt x="208" y="360"/>
                    <a:pt x="234" y="354"/>
                    <a:pt x="252" y="342"/>
                  </a:cubicBezTo>
                  <a:cubicBezTo>
                    <a:pt x="278" y="334"/>
                    <a:pt x="298" y="322"/>
                    <a:pt x="310" y="304"/>
                  </a:cubicBezTo>
                  <a:cubicBezTo>
                    <a:pt x="328" y="290"/>
                    <a:pt x="342" y="272"/>
                    <a:pt x="348" y="246"/>
                  </a:cubicBezTo>
                  <a:cubicBezTo>
                    <a:pt x="360" y="228"/>
                    <a:pt x="366" y="202"/>
                    <a:pt x="366" y="177"/>
                  </a:cubicBezTo>
                  <a:cubicBezTo>
                    <a:pt x="366" y="152"/>
                    <a:pt x="360" y="132"/>
                    <a:pt x="348" y="107"/>
                  </a:cubicBezTo>
                  <a:cubicBezTo>
                    <a:pt x="342" y="88"/>
                    <a:pt x="328" y="69"/>
                    <a:pt x="310" y="51"/>
                  </a:cubicBezTo>
                  <a:cubicBezTo>
                    <a:pt x="298" y="31"/>
                    <a:pt x="278" y="19"/>
                    <a:pt x="252" y="13"/>
                  </a:cubicBezTo>
                  <a:cubicBezTo>
                    <a:pt x="234" y="0"/>
                    <a:pt x="208" y="0"/>
                    <a:pt x="184" y="0"/>
                  </a:cubicBezTo>
                  <a:close/>
                  <a:moveTo>
                    <a:pt x="44" y="468"/>
                  </a:moveTo>
                  <a:lnTo>
                    <a:pt x="44" y="1531"/>
                  </a:lnTo>
                  <a:lnTo>
                    <a:pt x="316" y="1531"/>
                  </a:lnTo>
                  <a:lnTo>
                    <a:pt x="316" y="468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7227569" y="1574981"/>
              <a:ext cx="111197" cy="115612"/>
            </a:xfrm>
            <a:custGeom>
              <a:avLst/>
              <a:gdLst/>
              <a:ahLst/>
              <a:cxnLst/>
              <a:rect l="l" t="t" r="r" b="b"/>
              <a:pathLst>
                <a:path w="1083" h="1126" extrusionOk="0">
                  <a:moveTo>
                    <a:pt x="543" y="279"/>
                  </a:moveTo>
                  <a:cubicBezTo>
                    <a:pt x="575" y="279"/>
                    <a:pt x="613" y="285"/>
                    <a:pt x="645" y="299"/>
                  </a:cubicBezTo>
                  <a:cubicBezTo>
                    <a:pt x="677" y="311"/>
                    <a:pt x="709" y="329"/>
                    <a:pt x="733" y="355"/>
                  </a:cubicBezTo>
                  <a:cubicBezTo>
                    <a:pt x="759" y="381"/>
                    <a:pt x="779" y="412"/>
                    <a:pt x="791" y="450"/>
                  </a:cubicBezTo>
                  <a:cubicBezTo>
                    <a:pt x="803" y="481"/>
                    <a:pt x="809" y="526"/>
                    <a:pt x="809" y="564"/>
                  </a:cubicBezTo>
                  <a:cubicBezTo>
                    <a:pt x="809" y="608"/>
                    <a:pt x="803" y="646"/>
                    <a:pt x="791" y="684"/>
                  </a:cubicBezTo>
                  <a:cubicBezTo>
                    <a:pt x="779" y="722"/>
                    <a:pt x="759" y="754"/>
                    <a:pt x="733" y="778"/>
                  </a:cubicBezTo>
                  <a:cubicBezTo>
                    <a:pt x="709" y="804"/>
                    <a:pt x="677" y="822"/>
                    <a:pt x="645" y="836"/>
                  </a:cubicBezTo>
                  <a:cubicBezTo>
                    <a:pt x="613" y="848"/>
                    <a:pt x="575" y="854"/>
                    <a:pt x="543" y="854"/>
                  </a:cubicBezTo>
                  <a:cubicBezTo>
                    <a:pt x="506" y="854"/>
                    <a:pt x="468" y="848"/>
                    <a:pt x="437" y="836"/>
                  </a:cubicBezTo>
                  <a:cubicBezTo>
                    <a:pt x="405" y="816"/>
                    <a:pt x="373" y="798"/>
                    <a:pt x="354" y="772"/>
                  </a:cubicBezTo>
                  <a:cubicBezTo>
                    <a:pt x="329" y="746"/>
                    <a:pt x="310" y="716"/>
                    <a:pt x="298" y="678"/>
                  </a:cubicBezTo>
                  <a:cubicBezTo>
                    <a:pt x="278" y="646"/>
                    <a:pt x="272" y="608"/>
                    <a:pt x="272" y="564"/>
                  </a:cubicBezTo>
                  <a:cubicBezTo>
                    <a:pt x="272" y="526"/>
                    <a:pt x="278" y="481"/>
                    <a:pt x="298" y="450"/>
                  </a:cubicBezTo>
                  <a:cubicBezTo>
                    <a:pt x="310" y="412"/>
                    <a:pt x="329" y="381"/>
                    <a:pt x="354" y="355"/>
                  </a:cubicBezTo>
                  <a:cubicBezTo>
                    <a:pt x="373" y="329"/>
                    <a:pt x="405" y="311"/>
                    <a:pt x="437" y="299"/>
                  </a:cubicBezTo>
                  <a:cubicBezTo>
                    <a:pt x="468" y="285"/>
                    <a:pt x="506" y="279"/>
                    <a:pt x="543" y="279"/>
                  </a:cubicBezTo>
                  <a:close/>
                  <a:moveTo>
                    <a:pt x="543" y="1"/>
                  </a:moveTo>
                  <a:cubicBezTo>
                    <a:pt x="468" y="1"/>
                    <a:pt x="399" y="19"/>
                    <a:pt x="329" y="45"/>
                  </a:cubicBezTo>
                  <a:cubicBezTo>
                    <a:pt x="266" y="77"/>
                    <a:pt x="210" y="115"/>
                    <a:pt x="158" y="165"/>
                  </a:cubicBezTo>
                  <a:cubicBezTo>
                    <a:pt x="108" y="215"/>
                    <a:pt x="70" y="273"/>
                    <a:pt x="38" y="343"/>
                  </a:cubicBezTo>
                  <a:cubicBezTo>
                    <a:pt x="12" y="412"/>
                    <a:pt x="0" y="488"/>
                    <a:pt x="0" y="564"/>
                  </a:cubicBezTo>
                  <a:cubicBezTo>
                    <a:pt x="0" y="646"/>
                    <a:pt x="12" y="722"/>
                    <a:pt x="38" y="792"/>
                  </a:cubicBezTo>
                  <a:cubicBezTo>
                    <a:pt x="70" y="854"/>
                    <a:pt x="108" y="918"/>
                    <a:pt x="158" y="968"/>
                  </a:cubicBezTo>
                  <a:cubicBezTo>
                    <a:pt x="210" y="1020"/>
                    <a:pt x="266" y="1058"/>
                    <a:pt x="329" y="1082"/>
                  </a:cubicBezTo>
                  <a:cubicBezTo>
                    <a:pt x="399" y="1114"/>
                    <a:pt x="468" y="1126"/>
                    <a:pt x="543" y="1126"/>
                  </a:cubicBezTo>
                  <a:cubicBezTo>
                    <a:pt x="619" y="1126"/>
                    <a:pt x="689" y="1114"/>
                    <a:pt x="753" y="1082"/>
                  </a:cubicBezTo>
                  <a:cubicBezTo>
                    <a:pt x="823" y="1058"/>
                    <a:pt x="879" y="1020"/>
                    <a:pt x="923" y="968"/>
                  </a:cubicBezTo>
                  <a:cubicBezTo>
                    <a:pt x="975" y="918"/>
                    <a:pt x="1013" y="854"/>
                    <a:pt x="1044" y="792"/>
                  </a:cubicBezTo>
                  <a:cubicBezTo>
                    <a:pt x="1069" y="722"/>
                    <a:pt x="1082" y="646"/>
                    <a:pt x="1082" y="564"/>
                  </a:cubicBezTo>
                  <a:cubicBezTo>
                    <a:pt x="1082" y="481"/>
                    <a:pt x="1069" y="405"/>
                    <a:pt x="1044" y="336"/>
                  </a:cubicBezTo>
                  <a:cubicBezTo>
                    <a:pt x="1013" y="267"/>
                    <a:pt x="975" y="209"/>
                    <a:pt x="923" y="159"/>
                  </a:cubicBezTo>
                  <a:cubicBezTo>
                    <a:pt x="879" y="109"/>
                    <a:pt x="823" y="71"/>
                    <a:pt x="753" y="45"/>
                  </a:cubicBezTo>
                  <a:cubicBezTo>
                    <a:pt x="689" y="19"/>
                    <a:pt x="619" y="1"/>
                    <a:pt x="543" y="1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7354271" y="1577548"/>
              <a:ext cx="97541" cy="111197"/>
            </a:xfrm>
            <a:custGeom>
              <a:avLst/>
              <a:gdLst/>
              <a:ahLst/>
              <a:cxnLst/>
              <a:rect l="l" t="t" r="r" b="b"/>
              <a:pathLst>
                <a:path w="950" h="1083" extrusionOk="0">
                  <a:moveTo>
                    <a:pt x="480" y="0"/>
                  </a:moveTo>
                  <a:cubicBezTo>
                    <a:pt x="418" y="0"/>
                    <a:pt x="360" y="8"/>
                    <a:pt x="304" y="32"/>
                  </a:cubicBezTo>
                  <a:cubicBezTo>
                    <a:pt x="246" y="52"/>
                    <a:pt x="202" y="84"/>
                    <a:pt x="158" y="122"/>
                  </a:cubicBezTo>
                  <a:lnTo>
                    <a:pt x="69" y="20"/>
                  </a:lnTo>
                  <a:lnTo>
                    <a:pt x="0" y="20"/>
                  </a:lnTo>
                  <a:lnTo>
                    <a:pt x="0" y="1083"/>
                  </a:lnTo>
                  <a:lnTo>
                    <a:pt x="272" y="1083"/>
                  </a:lnTo>
                  <a:lnTo>
                    <a:pt x="272" y="475"/>
                  </a:lnTo>
                  <a:cubicBezTo>
                    <a:pt x="272" y="450"/>
                    <a:pt x="278" y="418"/>
                    <a:pt x="290" y="393"/>
                  </a:cubicBezTo>
                  <a:cubicBezTo>
                    <a:pt x="296" y="374"/>
                    <a:pt x="316" y="349"/>
                    <a:pt x="328" y="330"/>
                  </a:cubicBezTo>
                  <a:cubicBezTo>
                    <a:pt x="348" y="311"/>
                    <a:pt x="372" y="298"/>
                    <a:pt x="398" y="286"/>
                  </a:cubicBezTo>
                  <a:cubicBezTo>
                    <a:pt x="424" y="280"/>
                    <a:pt x="448" y="274"/>
                    <a:pt x="480" y="274"/>
                  </a:cubicBezTo>
                  <a:cubicBezTo>
                    <a:pt x="506" y="274"/>
                    <a:pt x="532" y="280"/>
                    <a:pt x="556" y="286"/>
                  </a:cubicBezTo>
                  <a:cubicBezTo>
                    <a:pt x="582" y="298"/>
                    <a:pt x="600" y="311"/>
                    <a:pt x="620" y="330"/>
                  </a:cubicBezTo>
                  <a:cubicBezTo>
                    <a:pt x="638" y="349"/>
                    <a:pt x="652" y="374"/>
                    <a:pt x="664" y="393"/>
                  </a:cubicBezTo>
                  <a:cubicBezTo>
                    <a:pt x="676" y="418"/>
                    <a:pt x="683" y="450"/>
                    <a:pt x="683" y="475"/>
                  </a:cubicBezTo>
                  <a:lnTo>
                    <a:pt x="683" y="1083"/>
                  </a:lnTo>
                  <a:lnTo>
                    <a:pt x="949" y="1083"/>
                  </a:lnTo>
                  <a:lnTo>
                    <a:pt x="949" y="475"/>
                  </a:lnTo>
                  <a:cubicBezTo>
                    <a:pt x="949" y="412"/>
                    <a:pt x="935" y="349"/>
                    <a:pt x="917" y="292"/>
                  </a:cubicBezTo>
                  <a:cubicBezTo>
                    <a:pt x="891" y="228"/>
                    <a:pt x="853" y="178"/>
                    <a:pt x="809" y="140"/>
                  </a:cubicBezTo>
                  <a:cubicBezTo>
                    <a:pt x="771" y="96"/>
                    <a:pt x="721" y="58"/>
                    <a:pt x="664" y="32"/>
                  </a:cubicBezTo>
                  <a:cubicBezTo>
                    <a:pt x="600" y="14"/>
                    <a:pt x="544" y="0"/>
                    <a:pt x="480" y="0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6444260" y="1358028"/>
              <a:ext cx="1300995" cy="157298"/>
            </a:xfrm>
            <a:custGeom>
              <a:avLst/>
              <a:gdLst/>
              <a:ahLst/>
              <a:cxnLst/>
              <a:rect l="l" t="t" r="r" b="b"/>
              <a:pathLst>
                <a:path w="12671" h="1532" extrusionOk="0">
                  <a:moveTo>
                    <a:pt x="76" y="1531"/>
                  </a:moveTo>
                  <a:lnTo>
                    <a:pt x="12645" y="590"/>
                  </a:lnTo>
                  <a:lnTo>
                    <a:pt x="12671" y="1"/>
                  </a:lnTo>
                  <a:lnTo>
                    <a:pt x="0" y="279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2" name="Google Shape;942;p45"/>
          <p:cNvSpPr/>
          <p:nvPr/>
        </p:nvSpPr>
        <p:spPr>
          <a:xfrm>
            <a:off x="8198700" y="3462750"/>
            <a:ext cx="225300" cy="2253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45"/>
          <p:cNvSpPr/>
          <p:nvPr/>
        </p:nvSpPr>
        <p:spPr>
          <a:xfrm>
            <a:off x="8370067" y="3880884"/>
            <a:ext cx="353700" cy="3537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45"/>
          <p:cNvSpPr/>
          <p:nvPr/>
        </p:nvSpPr>
        <p:spPr>
          <a:xfrm>
            <a:off x="5519250" y="499100"/>
            <a:ext cx="330300" cy="330300"/>
          </a:xfrm>
          <a:prstGeom prst="ellipse">
            <a:avLst/>
          </a:prstGeom>
          <a:gradFill>
            <a:gsLst>
              <a:gs pos="0">
                <a:schemeClr val="accent4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45"/>
          <p:cNvSpPr/>
          <p:nvPr/>
        </p:nvSpPr>
        <p:spPr>
          <a:xfrm>
            <a:off x="5183869" y="786456"/>
            <a:ext cx="518400" cy="5184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5"/>
          <p:cNvSpPr/>
          <p:nvPr/>
        </p:nvSpPr>
        <p:spPr>
          <a:xfrm>
            <a:off x="8633275" y="-221025"/>
            <a:ext cx="797400" cy="7974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45"/>
          <p:cNvSpPr/>
          <p:nvPr/>
        </p:nvSpPr>
        <p:spPr>
          <a:xfrm>
            <a:off x="677975" y="284825"/>
            <a:ext cx="330300" cy="330300"/>
          </a:xfrm>
          <a:prstGeom prst="ellipse">
            <a:avLst/>
          </a:prstGeom>
          <a:gradFill>
            <a:gsLst>
              <a:gs pos="0">
                <a:schemeClr val="accent4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45"/>
          <p:cNvSpPr/>
          <p:nvPr/>
        </p:nvSpPr>
        <p:spPr>
          <a:xfrm>
            <a:off x="1064852" y="801948"/>
            <a:ext cx="324900" cy="3249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45"/>
          <p:cNvSpPr/>
          <p:nvPr/>
        </p:nvSpPr>
        <p:spPr>
          <a:xfrm>
            <a:off x="366575" y="1226300"/>
            <a:ext cx="641700" cy="6417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Dati </a:t>
            </a:r>
            <a:r>
              <a:rPr lang="en" sz="2800" dirty="0">
                <a:solidFill>
                  <a:schemeClr val="lt1"/>
                </a:solidFill>
              </a:rPr>
              <a:t>Utilizzati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1140" name="Google Shape;1140;p51"/>
          <p:cNvSpPr txBox="1">
            <a:spLocks noGrp="1"/>
          </p:cNvSpPr>
          <p:nvPr>
            <p:ph type="subTitle" idx="1"/>
          </p:nvPr>
        </p:nvSpPr>
        <p:spPr>
          <a:xfrm>
            <a:off x="720132" y="1962370"/>
            <a:ext cx="19836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/>
              <a:t>Cilindrata del motore. </a:t>
            </a:r>
            <a:r>
              <a:rPr lang="it-IT" sz="1200" dirty="0" smtClean="0"/>
              <a:t>E</a:t>
            </a:r>
            <a:r>
              <a:rPr lang="en" sz="1200" dirty="0" smtClean="0"/>
              <a:t>s. 1.6 L</a:t>
            </a:r>
            <a:endParaRPr sz="1200" dirty="0"/>
          </a:p>
        </p:txBody>
      </p:sp>
      <p:sp>
        <p:nvSpPr>
          <p:cNvPr id="1141" name="Google Shape;1141;p51"/>
          <p:cNvSpPr txBox="1">
            <a:spLocks noGrp="1"/>
          </p:cNvSpPr>
          <p:nvPr>
            <p:ph type="subTitle" idx="2"/>
          </p:nvPr>
        </p:nvSpPr>
        <p:spPr>
          <a:xfrm>
            <a:off x="2985918" y="1962370"/>
            <a:ext cx="19836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/>
              <a:t>Numero di cilindri del motore.</a:t>
            </a:r>
            <a:endParaRPr sz="1200" dirty="0"/>
          </a:p>
        </p:txBody>
      </p:sp>
      <p:sp>
        <p:nvSpPr>
          <p:cNvPr id="1142" name="Google Shape;1142;p51"/>
          <p:cNvSpPr txBox="1">
            <a:spLocks noGrp="1"/>
          </p:cNvSpPr>
          <p:nvPr>
            <p:ph type="subTitle" idx="3"/>
          </p:nvPr>
        </p:nvSpPr>
        <p:spPr>
          <a:xfrm>
            <a:off x="720047" y="3523800"/>
            <a:ext cx="1983600" cy="867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/>
              <a:t>Consumo di carburante combinato tra città e autostrada, misurato in litri/100 km.</a:t>
            </a:r>
            <a:endParaRPr sz="1200" dirty="0"/>
          </a:p>
        </p:txBody>
      </p:sp>
      <p:sp>
        <p:nvSpPr>
          <p:cNvPr id="1143" name="Google Shape;1143;p51"/>
          <p:cNvSpPr txBox="1">
            <a:spLocks noGrp="1"/>
          </p:cNvSpPr>
          <p:nvPr>
            <p:ph type="subTitle" idx="4"/>
          </p:nvPr>
        </p:nvSpPr>
        <p:spPr>
          <a:xfrm>
            <a:off x="2985799" y="3523800"/>
            <a:ext cx="19836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/>
              <a:t>Emissioni di CO</a:t>
            </a:r>
            <a:r>
              <a:rPr lang="en" sz="1200" baseline="-25000" dirty="0" smtClean="0"/>
              <a:t>2</a:t>
            </a:r>
            <a:r>
              <a:rPr lang="en" sz="1200" dirty="0" smtClean="0"/>
              <a:t> misurate in grammi.</a:t>
            </a:r>
            <a:endParaRPr sz="1200" dirty="0"/>
          </a:p>
        </p:txBody>
      </p:sp>
      <p:sp>
        <p:nvSpPr>
          <p:cNvPr id="1144" name="Google Shape;1144;p51"/>
          <p:cNvSpPr txBox="1">
            <a:spLocks noGrp="1"/>
          </p:cNvSpPr>
          <p:nvPr>
            <p:ph type="subTitle" idx="5"/>
          </p:nvPr>
        </p:nvSpPr>
        <p:spPr>
          <a:xfrm>
            <a:off x="719999" y="1630725"/>
            <a:ext cx="2067593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ENGINE SIZE</a:t>
            </a:r>
            <a:endParaRPr sz="2000" dirty="0"/>
          </a:p>
        </p:txBody>
      </p:sp>
      <p:sp>
        <p:nvSpPr>
          <p:cNvPr id="1145" name="Google Shape;1145;p51"/>
          <p:cNvSpPr txBox="1">
            <a:spLocks noGrp="1"/>
          </p:cNvSpPr>
          <p:nvPr>
            <p:ph type="subTitle" idx="6"/>
          </p:nvPr>
        </p:nvSpPr>
        <p:spPr>
          <a:xfrm>
            <a:off x="2985725" y="1630725"/>
            <a:ext cx="1983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CYLINDERS</a:t>
            </a:r>
            <a:endParaRPr sz="2000" dirty="0"/>
          </a:p>
        </p:txBody>
      </p:sp>
      <p:sp>
        <p:nvSpPr>
          <p:cNvPr id="1146" name="Google Shape;1146;p51"/>
          <p:cNvSpPr txBox="1">
            <a:spLocks noGrp="1"/>
          </p:cNvSpPr>
          <p:nvPr>
            <p:ph type="subTitle" idx="7"/>
          </p:nvPr>
        </p:nvSpPr>
        <p:spPr>
          <a:xfrm>
            <a:off x="720000" y="3179104"/>
            <a:ext cx="1983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COMB (L/100 km)</a:t>
            </a:r>
            <a:endParaRPr sz="2000" dirty="0"/>
          </a:p>
        </p:txBody>
      </p:sp>
      <p:sp>
        <p:nvSpPr>
          <p:cNvPr id="1147" name="Google Shape;1147;p51"/>
          <p:cNvSpPr txBox="1">
            <a:spLocks noGrp="1"/>
          </p:cNvSpPr>
          <p:nvPr>
            <p:ph type="subTitle" idx="8"/>
          </p:nvPr>
        </p:nvSpPr>
        <p:spPr>
          <a:xfrm>
            <a:off x="2985725" y="3179104"/>
            <a:ext cx="1983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EMISSIONS</a:t>
            </a:r>
            <a:endParaRPr sz="2000" dirty="0"/>
          </a:p>
        </p:txBody>
      </p:sp>
      <p:grpSp>
        <p:nvGrpSpPr>
          <p:cNvPr id="1148" name="Google Shape;1148;p51"/>
          <p:cNvGrpSpPr/>
          <p:nvPr/>
        </p:nvGrpSpPr>
        <p:grpSpPr>
          <a:xfrm>
            <a:off x="6225050" y="1017600"/>
            <a:ext cx="2274155" cy="3718926"/>
            <a:chOff x="6225050" y="1017600"/>
            <a:chExt cx="2274155" cy="3718926"/>
          </a:xfrm>
        </p:grpSpPr>
        <p:sp>
          <p:nvSpPr>
            <p:cNvPr id="1149" name="Google Shape;1149;p51"/>
            <p:cNvSpPr/>
            <p:nvPr/>
          </p:nvSpPr>
          <p:spPr>
            <a:xfrm>
              <a:off x="6225050" y="4523362"/>
              <a:ext cx="2274155" cy="74350"/>
            </a:xfrm>
            <a:custGeom>
              <a:avLst/>
              <a:gdLst/>
              <a:ahLst/>
              <a:cxnLst/>
              <a:rect l="l" t="t" r="r" b="b"/>
              <a:pathLst>
                <a:path w="22084" h="722" extrusionOk="0">
                  <a:moveTo>
                    <a:pt x="1" y="722"/>
                  </a:moveTo>
                  <a:lnTo>
                    <a:pt x="6415" y="1"/>
                  </a:lnTo>
                  <a:lnTo>
                    <a:pt x="22083" y="210"/>
                  </a:lnTo>
                  <a:lnTo>
                    <a:pt x="18015" y="722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1"/>
            <p:cNvSpPr/>
            <p:nvPr/>
          </p:nvSpPr>
          <p:spPr>
            <a:xfrm>
              <a:off x="6484862" y="1080725"/>
              <a:ext cx="1610362" cy="3482493"/>
            </a:xfrm>
            <a:custGeom>
              <a:avLst/>
              <a:gdLst/>
              <a:ahLst/>
              <a:cxnLst/>
              <a:rect l="l" t="t" r="r" b="b"/>
              <a:pathLst>
                <a:path w="15638" h="33818" extrusionOk="0">
                  <a:moveTo>
                    <a:pt x="15638" y="1"/>
                  </a:moveTo>
                  <a:lnTo>
                    <a:pt x="14866" y="33817"/>
                  </a:lnTo>
                  <a:lnTo>
                    <a:pt x="766" y="33817"/>
                  </a:lnTo>
                  <a:lnTo>
                    <a:pt x="760" y="33735"/>
                  </a:lnTo>
                  <a:lnTo>
                    <a:pt x="228" y="12995"/>
                  </a:lnTo>
                  <a:lnTo>
                    <a:pt x="1" y="558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1"/>
            <p:cNvSpPr/>
            <p:nvPr/>
          </p:nvSpPr>
          <p:spPr>
            <a:xfrm>
              <a:off x="8015722" y="1017600"/>
              <a:ext cx="285351" cy="3545618"/>
            </a:xfrm>
            <a:custGeom>
              <a:avLst/>
              <a:gdLst/>
              <a:ahLst/>
              <a:cxnLst/>
              <a:rect l="l" t="t" r="r" b="b"/>
              <a:pathLst>
                <a:path w="2771" h="34431" extrusionOk="0">
                  <a:moveTo>
                    <a:pt x="772" y="1"/>
                  </a:moveTo>
                  <a:lnTo>
                    <a:pt x="2771" y="1904"/>
                  </a:lnTo>
                  <a:lnTo>
                    <a:pt x="1764" y="34216"/>
                  </a:lnTo>
                  <a:lnTo>
                    <a:pt x="0" y="34430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1"/>
            <p:cNvSpPr/>
            <p:nvPr/>
          </p:nvSpPr>
          <p:spPr>
            <a:xfrm>
              <a:off x="6456234" y="1920403"/>
              <a:ext cx="1581014" cy="671722"/>
            </a:xfrm>
            <a:custGeom>
              <a:avLst/>
              <a:gdLst/>
              <a:ahLst/>
              <a:cxnLst/>
              <a:rect l="l" t="t" r="r" b="b"/>
              <a:pathLst>
                <a:path w="15353" h="6523" extrusionOk="0">
                  <a:moveTo>
                    <a:pt x="1" y="1601"/>
                  </a:moveTo>
                  <a:lnTo>
                    <a:pt x="437" y="1956"/>
                  </a:lnTo>
                  <a:lnTo>
                    <a:pt x="11343" y="1956"/>
                  </a:lnTo>
                  <a:cubicBezTo>
                    <a:pt x="11343" y="1956"/>
                    <a:pt x="15144" y="2664"/>
                    <a:pt x="15352" y="6523"/>
                  </a:cubicBezTo>
                  <a:lnTo>
                    <a:pt x="15352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1"/>
            <p:cNvSpPr/>
            <p:nvPr/>
          </p:nvSpPr>
          <p:spPr>
            <a:xfrm>
              <a:off x="6451703" y="1017600"/>
              <a:ext cx="1643521" cy="3545618"/>
            </a:xfrm>
            <a:custGeom>
              <a:avLst/>
              <a:gdLst/>
              <a:ahLst/>
              <a:cxnLst/>
              <a:rect l="l" t="t" r="r" b="b"/>
              <a:pathLst>
                <a:path w="15960" h="34431" extrusionOk="0">
                  <a:moveTo>
                    <a:pt x="45" y="10368"/>
                  </a:moveTo>
                  <a:lnTo>
                    <a:pt x="11285" y="10368"/>
                  </a:lnTo>
                  <a:cubicBezTo>
                    <a:pt x="11285" y="10368"/>
                    <a:pt x="15536" y="10805"/>
                    <a:pt x="15384" y="15897"/>
                  </a:cubicBezTo>
                  <a:lnTo>
                    <a:pt x="14759" y="34430"/>
                  </a:lnTo>
                  <a:lnTo>
                    <a:pt x="15188" y="34430"/>
                  </a:lnTo>
                  <a:lnTo>
                    <a:pt x="15960" y="1"/>
                  </a:lnTo>
                  <a:lnTo>
                    <a:pt x="1" y="55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1"/>
            <p:cNvSpPr/>
            <p:nvPr/>
          </p:nvSpPr>
          <p:spPr>
            <a:xfrm>
              <a:off x="6225050" y="4597609"/>
              <a:ext cx="1855140" cy="138917"/>
            </a:xfrm>
            <a:custGeom>
              <a:avLst/>
              <a:gdLst/>
              <a:ahLst/>
              <a:cxnLst/>
              <a:rect l="l" t="t" r="r" b="b"/>
              <a:pathLst>
                <a:path w="18015" h="1349" extrusionOk="0">
                  <a:moveTo>
                    <a:pt x="1" y="1"/>
                  </a:moveTo>
                  <a:lnTo>
                    <a:pt x="18015" y="1"/>
                  </a:lnTo>
                  <a:lnTo>
                    <a:pt x="18015" y="1349"/>
                  </a:lnTo>
                  <a:lnTo>
                    <a:pt x="133" y="1349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1"/>
            <p:cNvSpPr/>
            <p:nvPr/>
          </p:nvSpPr>
          <p:spPr>
            <a:xfrm>
              <a:off x="8080083" y="4544987"/>
              <a:ext cx="419118" cy="191538"/>
            </a:xfrm>
            <a:custGeom>
              <a:avLst/>
              <a:gdLst/>
              <a:ahLst/>
              <a:cxnLst/>
              <a:rect l="l" t="t" r="r" b="b"/>
              <a:pathLst>
                <a:path w="4070" h="1860" extrusionOk="0">
                  <a:moveTo>
                    <a:pt x="1" y="512"/>
                  </a:moveTo>
                  <a:lnTo>
                    <a:pt x="4069" y="0"/>
                  </a:lnTo>
                  <a:lnTo>
                    <a:pt x="3860" y="1664"/>
                  </a:lnTo>
                  <a:lnTo>
                    <a:pt x="1" y="1860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1"/>
            <p:cNvSpPr/>
            <p:nvPr/>
          </p:nvSpPr>
          <p:spPr>
            <a:xfrm>
              <a:off x="6939712" y="1618267"/>
              <a:ext cx="189479" cy="230052"/>
            </a:xfrm>
            <a:custGeom>
              <a:avLst/>
              <a:gdLst/>
              <a:ahLst/>
              <a:cxnLst/>
              <a:rect l="l" t="t" r="r" b="b"/>
              <a:pathLst>
                <a:path w="1840" h="2234" extrusionOk="0">
                  <a:moveTo>
                    <a:pt x="1113" y="0"/>
                  </a:moveTo>
                  <a:cubicBezTo>
                    <a:pt x="1011" y="0"/>
                    <a:pt x="917" y="12"/>
                    <a:pt x="821" y="38"/>
                  </a:cubicBezTo>
                  <a:cubicBezTo>
                    <a:pt x="727" y="70"/>
                    <a:pt x="632" y="102"/>
                    <a:pt x="550" y="152"/>
                  </a:cubicBezTo>
                  <a:cubicBezTo>
                    <a:pt x="468" y="202"/>
                    <a:pt x="392" y="260"/>
                    <a:pt x="328" y="330"/>
                  </a:cubicBezTo>
                  <a:cubicBezTo>
                    <a:pt x="258" y="392"/>
                    <a:pt x="202" y="468"/>
                    <a:pt x="152" y="550"/>
                  </a:cubicBezTo>
                  <a:cubicBezTo>
                    <a:pt x="100" y="639"/>
                    <a:pt x="62" y="727"/>
                    <a:pt x="38" y="823"/>
                  </a:cubicBezTo>
                  <a:cubicBezTo>
                    <a:pt x="12" y="911"/>
                    <a:pt x="0" y="1013"/>
                    <a:pt x="0" y="1113"/>
                  </a:cubicBezTo>
                  <a:cubicBezTo>
                    <a:pt x="0" y="1215"/>
                    <a:pt x="12" y="1316"/>
                    <a:pt x="38" y="1411"/>
                  </a:cubicBezTo>
                  <a:cubicBezTo>
                    <a:pt x="62" y="1506"/>
                    <a:pt x="100" y="1594"/>
                    <a:pt x="152" y="1682"/>
                  </a:cubicBezTo>
                  <a:cubicBezTo>
                    <a:pt x="202" y="1764"/>
                    <a:pt x="258" y="1840"/>
                    <a:pt x="328" y="1904"/>
                  </a:cubicBezTo>
                  <a:cubicBezTo>
                    <a:pt x="392" y="1974"/>
                    <a:pt x="468" y="2030"/>
                    <a:pt x="550" y="2082"/>
                  </a:cubicBezTo>
                  <a:cubicBezTo>
                    <a:pt x="632" y="2132"/>
                    <a:pt x="727" y="2170"/>
                    <a:pt x="821" y="2195"/>
                  </a:cubicBezTo>
                  <a:cubicBezTo>
                    <a:pt x="917" y="2220"/>
                    <a:pt x="1011" y="2233"/>
                    <a:pt x="1113" y="2233"/>
                  </a:cubicBezTo>
                  <a:cubicBezTo>
                    <a:pt x="1252" y="2233"/>
                    <a:pt x="1378" y="2214"/>
                    <a:pt x="1504" y="2164"/>
                  </a:cubicBezTo>
                  <a:cubicBezTo>
                    <a:pt x="1624" y="2120"/>
                    <a:pt x="1738" y="2056"/>
                    <a:pt x="1840" y="1968"/>
                  </a:cubicBezTo>
                  <a:lnTo>
                    <a:pt x="1840" y="1113"/>
                  </a:lnTo>
                  <a:lnTo>
                    <a:pt x="1422" y="1113"/>
                  </a:lnTo>
                  <a:lnTo>
                    <a:pt x="1422" y="1734"/>
                  </a:lnTo>
                  <a:cubicBezTo>
                    <a:pt x="1372" y="1752"/>
                    <a:pt x="1328" y="1772"/>
                    <a:pt x="1271" y="1784"/>
                  </a:cubicBezTo>
                  <a:cubicBezTo>
                    <a:pt x="1221" y="1796"/>
                    <a:pt x="1169" y="1802"/>
                    <a:pt x="1113" y="1802"/>
                  </a:cubicBezTo>
                  <a:cubicBezTo>
                    <a:pt x="1017" y="1802"/>
                    <a:pt x="929" y="1784"/>
                    <a:pt x="847" y="1752"/>
                  </a:cubicBezTo>
                  <a:cubicBezTo>
                    <a:pt x="765" y="1714"/>
                    <a:pt x="695" y="1664"/>
                    <a:pt x="632" y="1600"/>
                  </a:cubicBezTo>
                  <a:cubicBezTo>
                    <a:pt x="569" y="1537"/>
                    <a:pt x="518" y="1468"/>
                    <a:pt x="480" y="1385"/>
                  </a:cubicBezTo>
                  <a:cubicBezTo>
                    <a:pt x="448" y="1303"/>
                    <a:pt x="430" y="1209"/>
                    <a:pt x="430" y="1113"/>
                  </a:cubicBezTo>
                  <a:cubicBezTo>
                    <a:pt x="430" y="1019"/>
                    <a:pt x="448" y="929"/>
                    <a:pt x="480" y="847"/>
                  </a:cubicBezTo>
                  <a:cubicBezTo>
                    <a:pt x="518" y="765"/>
                    <a:pt x="569" y="696"/>
                    <a:pt x="632" y="633"/>
                  </a:cubicBezTo>
                  <a:cubicBezTo>
                    <a:pt x="695" y="570"/>
                    <a:pt x="765" y="519"/>
                    <a:pt x="847" y="488"/>
                  </a:cubicBezTo>
                  <a:cubicBezTo>
                    <a:pt x="929" y="450"/>
                    <a:pt x="1017" y="430"/>
                    <a:pt x="1113" y="430"/>
                  </a:cubicBezTo>
                  <a:cubicBezTo>
                    <a:pt x="1207" y="430"/>
                    <a:pt x="1303" y="450"/>
                    <a:pt x="1385" y="488"/>
                  </a:cubicBezTo>
                  <a:cubicBezTo>
                    <a:pt x="1473" y="526"/>
                    <a:pt x="1549" y="576"/>
                    <a:pt x="1612" y="645"/>
                  </a:cubicBezTo>
                  <a:lnTo>
                    <a:pt x="1840" y="266"/>
                  </a:lnTo>
                  <a:cubicBezTo>
                    <a:pt x="1738" y="178"/>
                    <a:pt x="1624" y="114"/>
                    <a:pt x="1504" y="70"/>
                  </a:cubicBezTo>
                  <a:cubicBezTo>
                    <a:pt x="1378" y="26"/>
                    <a:pt x="1252" y="0"/>
                    <a:pt x="1113" y="0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1"/>
            <p:cNvSpPr/>
            <p:nvPr/>
          </p:nvSpPr>
          <p:spPr>
            <a:xfrm>
              <a:off x="7149889" y="1670888"/>
              <a:ext cx="170222" cy="175989"/>
            </a:xfrm>
            <a:custGeom>
              <a:avLst/>
              <a:gdLst/>
              <a:ahLst/>
              <a:cxnLst/>
              <a:rect l="l" t="t" r="r" b="b"/>
              <a:pathLst>
                <a:path w="1653" h="1709" extrusionOk="0">
                  <a:moveTo>
                    <a:pt x="824" y="412"/>
                  </a:moveTo>
                  <a:cubicBezTo>
                    <a:pt x="881" y="412"/>
                    <a:pt x="938" y="426"/>
                    <a:pt x="988" y="450"/>
                  </a:cubicBezTo>
                  <a:cubicBezTo>
                    <a:pt x="1033" y="476"/>
                    <a:pt x="1077" y="508"/>
                    <a:pt x="1115" y="552"/>
                  </a:cubicBezTo>
                  <a:cubicBezTo>
                    <a:pt x="1153" y="590"/>
                    <a:pt x="1185" y="640"/>
                    <a:pt x="1203" y="692"/>
                  </a:cubicBezTo>
                  <a:cubicBezTo>
                    <a:pt x="1229" y="742"/>
                    <a:pt x="1235" y="798"/>
                    <a:pt x="1235" y="856"/>
                  </a:cubicBezTo>
                  <a:cubicBezTo>
                    <a:pt x="1235" y="912"/>
                    <a:pt x="1229" y="963"/>
                    <a:pt x="1203" y="1020"/>
                  </a:cubicBezTo>
                  <a:cubicBezTo>
                    <a:pt x="1185" y="1071"/>
                    <a:pt x="1153" y="1115"/>
                    <a:pt x="1115" y="1159"/>
                  </a:cubicBezTo>
                  <a:cubicBezTo>
                    <a:pt x="1077" y="1197"/>
                    <a:pt x="1033" y="1235"/>
                    <a:pt x="988" y="1253"/>
                  </a:cubicBezTo>
                  <a:cubicBezTo>
                    <a:pt x="938" y="1279"/>
                    <a:pt x="881" y="1291"/>
                    <a:pt x="824" y="1291"/>
                  </a:cubicBezTo>
                  <a:cubicBezTo>
                    <a:pt x="768" y="1291"/>
                    <a:pt x="716" y="1285"/>
                    <a:pt x="666" y="1267"/>
                  </a:cubicBezTo>
                  <a:cubicBezTo>
                    <a:pt x="616" y="1247"/>
                    <a:pt x="578" y="1215"/>
                    <a:pt x="540" y="1177"/>
                  </a:cubicBezTo>
                  <a:cubicBezTo>
                    <a:pt x="502" y="1147"/>
                    <a:pt x="470" y="1095"/>
                    <a:pt x="450" y="1045"/>
                  </a:cubicBezTo>
                  <a:cubicBezTo>
                    <a:pt x="432" y="988"/>
                    <a:pt x="418" y="925"/>
                    <a:pt x="418" y="856"/>
                  </a:cubicBezTo>
                  <a:cubicBezTo>
                    <a:pt x="418" y="786"/>
                    <a:pt x="432" y="722"/>
                    <a:pt x="450" y="666"/>
                  </a:cubicBezTo>
                  <a:cubicBezTo>
                    <a:pt x="470" y="616"/>
                    <a:pt x="502" y="564"/>
                    <a:pt x="540" y="526"/>
                  </a:cubicBezTo>
                  <a:cubicBezTo>
                    <a:pt x="578" y="488"/>
                    <a:pt x="616" y="464"/>
                    <a:pt x="666" y="444"/>
                  </a:cubicBezTo>
                  <a:cubicBezTo>
                    <a:pt x="716" y="426"/>
                    <a:pt x="768" y="412"/>
                    <a:pt x="824" y="412"/>
                  </a:cubicBezTo>
                  <a:close/>
                  <a:moveTo>
                    <a:pt x="824" y="1"/>
                  </a:moveTo>
                  <a:cubicBezTo>
                    <a:pt x="710" y="1"/>
                    <a:pt x="608" y="21"/>
                    <a:pt x="508" y="65"/>
                  </a:cubicBezTo>
                  <a:cubicBezTo>
                    <a:pt x="406" y="103"/>
                    <a:pt x="318" y="160"/>
                    <a:pt x="242" y="236"/>
                  </a:cubicBezTo>
                  <a:cubicBezTo>
                    <a:pt x="166" y="312"/>
                    <a:pt x="109" y="406"/>
                    <a:pt x="65" y="508"/>
                  </a:cubicBezTo>
                  <a:cubicBezTo>
                    <a:pt x="21" y="616"/>
                    <a:pt x="1" y="730"/>
                    <a:pt x="1" y="856"/>
                  </a:cubicBezTo>
                  <a:cubicBezTo>
                    <a:pt x="1" y="988"/>
                    <a:pt x="21" y="1109"/>
                    <a:pt x="65" y="1215"/>
                  </a:cubicBezTo>
                  <a:cubicBezTo>
                    <a:pt x="109" y="1323"/>
                    <a:pt x="166" y="1413"/>
                    <a:pt x="242" y="1481"/>
                  </a:cubicBezTo>
                  <a:cubicBezTo>
                    <a:pt x="318" y="1557"/>
                    <a:pt x="406" y="1615"/>
                    <a:pt x="508" y="1653"/>
                  </a:cubicBezTo>
                  <a:cubicBezTo>
                    <a:pt x="608" y="1691"/>
                    <a:pt x="710" y="1709"/>
                    <a:pt x="824" y="1709"/>
                  </a:cubicBezTo>
                  <a:cubicBezTo>
                    <a:pt x="881" y="1709"/>
                    <a:pt x="932" y="1703"/>
                    <a:pt x="982" y="1691"/>
                  </a:cubicBezTo>
                  <a:cubicBezTo>
                    <a:pt x="1033" y="1671"/>
                    <a:pt x="1083" y="1659"/>
                    <a:pt x="1127" y="1633"/>
                  </a:cubicBezTo>
                  <a:cubicBezTo>
                    <a:pt x="1177" y="1615"/>
                    <a:pt x="1223" y="1583"/>
                    <a:pt x="1267" y="1551"/>
                  </a:cubicBezTo>
                  <a:cubicBezTo>
                    <a:pt x="1311" y="1527"/>
                    <a:pt x="1355" y="1489"/>
                    <a:pt x="1393" y="1457"/>
                  </a:cubicBezTo>
                  <a:lnTo>
                    <a:pt x="1551" y="1678"/>
                  </a:lnTo>
                  <a:lnTo>
                    <a:pt x="1653" y="1678"/>
                  </a:lnTo>
                  <a:lnTo>
                    <a:pt x="1653" y="65"/>
                  </a:lnTo>
                  <a:lnTo>
                    <a:pt x="1551" y="65"/>
                  </a:lnTo>
                  <a:lnTo>
                    <a:pt x="1393" y="254"/>
                  </a:lnTo>
                  <a:cubicBezTo>
                    <a:pt x="1355" y="216"/>
                    <a:pt x="1311" y="185"/>
                    <a:pt x="1267" y="153"/>
                  </a:cubicBezTo>
                  <a:cubicBezTo>
                    <a:pt x="1223" y="122"/>
                    <a:pt x="1177" y="96"/>
                    <a:pt x="1133" y="71"/>
                  </a:cubicBezTo>
                  <a:cubicBezTo>
                    <a:pt x="1083" y="52"/>
                    <a:pt x="1033" y="33"/>
                    <a:pt x="982" y="21"/>
                  </a:cubicBezTo>
                  <a:cubicBezTo>
                    <a:pt x="932" y="8"/>
                    <a:pt x="881" y="1"/>
                    <a:pt x="824" y="1"/>
                  </a:cubicBez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1"/>
            <p:cNvSpPr/>
            <p:nvPr/>
          </p:nvSpPr>
          <p:spPr>
            <a:xfrm>
              <a:off x="7346781" y="1677479"/>
              <a:ext cx="149832" cy="166309"/>
            </a:xfrm>
            <a:custGeom>
              <a:avLst/>
              <a:gdLst/>
              <a:ahLst/>
              <a:cxnLst/>
              <a:rect l="l" t="t" r="r" b="b"/>
              <a:pathLst>
                <a:path w="1455" h="1615" extrusionOk="0">
                  <a:moveTo>
                    <a:pt x="512" y="1"/>
                  </a:moveTo>
                  <a:cubicBezTo>
                    <a:pt x="442" y="1"/>
                    <a:pt x="374" y="13"/>
                    <a:pt x="310" y="39"/>
                  </a:cubicBezTo>
                  <a:cubicBezTo>
                    <a:pt x="246" y="64"/>
                    <a:pt x="196" y="102"/>
                    <a:pt x="152" y="146"/>
                  </a:cubicBezTo>
                  <a:cubicBezTo>
                    <a:pt x="100" y="196"/>
                    <a:pt x="62" y="248"/>
                    <a:pt x="38" y="310"/>
                  </a:cubicBezTo>
                  <a:cubicBezTo>
                    <a:pt x="12" y="374"/>
                    <a:pt x="0" y="444"/>
                    <a:pt x="0" y="514"/>
                  </a:cubicBezTo>
                  <a:cubicBezTo>
                    <a:pt x="0" y="582"/>
                    <a:pt x="12" y="652"/>
                    <a:pt x="38" y="716"/>
                  </a:cubicBezTo>
                  <a:cubicBezTo>
                    <a:pt x="62" y="779"/>
                    <a:pt x="100" y="830"/>
                    <a:pt x="152" y="880"/>
                  </a:cubicBezTo>
                  <a:cubicBezTo>
                    <a:pt x="196" y="924"/>
                    <a:pt x="246" y="962"/>
                    <a:pt x="310" y="987"/>
                  </a:cubicBezTo>
                  <a:cubicBezTo>
                    <a:pt x="374" y="1013"/>
                    <a:pt x="442" y="1031"/>
                    <a:pt x="512" y="1031"/>
                  </a:cubicBezTo>
                  <a:lnTo>
                    <a:pt x="943" y="1031"/>
                  </a:lnTo>
                  <a:cubicBezTo>
                    <a:pt x="967" y="1031"/>
                    <a:pt x="993" y="1031"/>
                    <a:pt x="1011" y="1045"/>
                  </a:cubicBezTo>
                  <a:cubicBezTo>
                    <a:pt x="1031" y="1051"/>
                    <a:pt x="1043" y="1069"/>
                    <a:pt x="1043" y="1101"/>
                  </a:cubicBezTo>
                  <a:cubicBezTo>
                    <a:pt x="1043" y="1127"/>
                    <a:pt x="1031" y="1151"/>
                    <a:pt x="1011" y="1171"/>
                  </a:cubicBezTo>
                  <a:cubicBezTo>
                    <a:pt x="993" y="1189"/>
                    <a:pt x="967" y="1203"/>
                    <a:pt x="943" y="1203"/>
                  </a:cubicBezTo>
                  <a:lnTo>
                    <a:pt x="0" y="1203"/>
                  </a:lnTo>
                  <a:lnTo>
                    <a:pt x="0" y="1614"/>
                  </a:lnTo>
                  <a:lnTo>
                    <a:pt x="943" y="1614"/>
                  </a:lnTo>
                  <a:cubicBezTo>
                    <a:pt x="1011" y="1614"/>
                    <a:pt x="1075" y="1601"/>
                    <a:pt x="1139" y="1576"/>
                  </a:cubicBezTo>
                  <a:cubicBezTo>
                    <a:pt x="1201" y="1545"/>
                    <a:pt x="1259" y="1513"/>
                    <a:pt x="1303" y="1463"/>
                  </a:cubicBezTo>
                  <a:cubicBezTo>
                    <a:pt x="1347" y="1417"/>
                    <a:pt x="1385" y="1361"/>
                    <a:pt x="1411" y="1297"/>
                  </a:cubicBezTo>
                  <a:cubicBezTo>
                    <a:pt x="1442" y="1241"/>
                    <a:pt x="1455" y="1171"/>
                    <a:pt x="1455" y="1101"/>
                  </a:cubicBezTo>
                  <a:cubicBezTo>
                    <a:pt x="1455" y="1031"/>
                    <a:pt x="1442" y="962"/>
                    <a:pt x="1411" y="905"/>
                  </a:cubicBezTo>
                  <a:cubicBezTo>
                    <a:pt x="1385" y="848"/>
                    <a:pt x="1347" y="798"/>
                    <a:pt x="1303" y="754"/>
                  </a:cubicBezTo>
                  <a:cubicBezTo>
                    <a:pt x="1259" y="710"/>
                    <a:pt x="1201" y="678"/>
                    <a:pt x="1139" y="652"/>
                  </a:cubicBezTo>
                  <a:cubicBezTo>
                    <a:pt x="1075" y="634"/>
                    <a:pt x="1011" y="620"/>
                    <a:pt x="943" y="620"/>
                  </a:cubicBezTo>
                  <a:lnTo>
                    <a:pt x="512" y="620"/>
                  </a:lnTo>
                  <a:cubicBezTo>
                    <a:pt x="488" y="620"/>
                    <a:pt x="462" y="608"/>
                    <a:pt x="442" y="590"/>
                  </a:cubicBezTo>
                  <a:cubicBezTo>
                    <a:pt x="418" y="570"/>
                    <a:pt x="412" y="544"/>
                    <a:pt x="412" y="514"/>
                  </a:cubicBezTo>
                  <a:cubicBezTo>
                    <a:pt x="412" y="488"/>
                    <a:pt x="418" y="462"/>
                    <a:pt x="442" y="444"/>
                  </a:cubicBezTo>
                  <a:cubicBezTo>
                    <a:pt x="462" y="418"/>
                    <a:pt x="488" y="412"/>
                    <a:pt x="512" y="412"/>
                  </a:cubicBezTo>
                  <a:lnTo>
                    <a:pt x="1347" y="412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1"/>
            <p:cNvSpPr/>
            <p:nvPr/>
          </p:nvSpPr>
          <p:spPr>
            <a:xfrm>
              <a:off x="6508340" y="2404396"/>
              <a:ext cx="1187022" cy="2158820"/>
            </a:xfrm>
            <a:custGeom>
              <a:avLst/>
              <a:gdLst/>
              <a:ahLst/>
              <a:cxnLst/>
              <a:rect l="l" t="t" r="r" b="b"/>
              <a:pathLst>
                <a:path w="11527" h="20964" extrusionOk="0">
                  <a:moveTo>
                    <a:pt x="11482" y="3145"/>
                  </a:moveTo>
                  <a:lnTo>
                    <a:pt x="11065" y="18262"/>
                  </a:lnTo>
                  <a:cubicBezTo>
                    <a:pt x="11021" y="19762"/>
                    <a:pt x="9635" y="20963"/>
                    <a:pt x="7971" y="20963"/>
                  </a:cubicBezTo>
                  <a:lnTo>
                    <a:pt x="1285" y="20963"/>
                  </a:lnTo>
                  <a:cubicBezTo>
                    <a:pt x="1025" y="20963"/>
                    <a:pt x="773" y="20939"/>
                    <a:pt x="532" y="20881"/>
                  </a:cubicBezTo>
                  <a:lnTo>
                    <a:pt x="0" y="141"/>
                  </a:lnTo>
                  <a:cubicBezTo>
                    <a:pt x="310" y="51"/>
                    <a:pt x="640" y="1"/>
                    <a:pt x="981" y="1"/>
                  </a:cubicBezTo>
                  <a:lnTo>
                    <a:pt x="8274" y="1"/>
                  </a:lnTo>
                  <a:cubicBezTo>
                    <a:pt x="10096" y="1"/>
                    <a:pt x="11526" y="1417"/>
                    <a:pt x="11482" y="3145"/>
                  </a:cubicBez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1"/>
            <p:cNvSpPr/>
            <p:nvPr/>
          </p:nvSpPr>
          <p:spPr>
            <a:xfrm>
              <a:off x="6632119" y="2818674"/>
              <a:ext cx="23582" cy="77645"/>
            </a:xfrm>
            <a:custGeom>
              <a:avLst/>
              <a:gdLst/>
              <a:ahLst/>
              <a:cxnLst/>
              <a:rect l="l" t="t" r="r" b="b"/>
              <a:pathLst>
                <a:path w="229" h="754" extrusionOk="0">
                  <a:moveTo>
                    <a:pt x="1" y="1"/>
                  </a:moveTo>
                  <a:lnTo>
                    <a:pt x="1" y="153"/>
                  </a:lnTo>
                  <a:lnTo>
                    <a:pt x="77" y="153"/>
                  </a:lnTo>
                  <a:lnTo>
                    <a:pt x="77" y="754"/>
                  </a:lnTo>
                  <a:lnTo>
                    <a:pt x="229" y="754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1"/>
            <p:cNvSpPr/>
            <p:nvPr/>
          </p:nvSpPr>
          <p:spPr>
            <a:xfrm>
              <a:off x="6635414" y="2662973"/>
              <a:ext cx="54166" cy="77645"/>
            </a:xfrm>
            <a:custGeom>
              <a:avLst/>
              <a:gdLst/>
              <a:ahLst/>
              <a:cxnLst/>
              <a:rect l="l" t="t" r="r" b="b"/>
              <a:pathLst>
                <a:path w="526" h="754" extrusionOk="0">
                  <a:moveTo>
                    <a:pt x="1" y="1"/>
                  </a:moveTo>
                  <a:lnTo>
                    <a:pt x="1" y="754"/>
                  </a:lnTo>
                  <a:lnTo>
                    <a:pt x="526" y="754"/>
                  </a:lnTo>
                  <a:lnTo>
                    <a:pt x="526" y="602"/>
                  </a:lnTo>
                  <a:lnTo>
                    <a:pt x="153" y="60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1"/>
            <p:cNvSpPr/>
            <p:nvPr/>
          </p:nvSpPr>
          <p:spPr>
            <a:xfrm>
              <a:off x="6691434" y="2680685"/>
              <a:ext cx="59315" cy="61272"/>
            </a:xfrm>
            <a:custGeom>
              <a:avLst/>
              <a:gdLst/>
              <a:ahLst/>
              <a:cxnLst/>
              <a:rect l="l" t="t" r="r" b="b"/>
              <a:pathLst>
                <a:path w="576" h="595" extrusionOk="0">
                  <a:moveTo>
                    <a:pt x="292" y="146"/>
                  </a:moveTo>
                  <a:cubicBezTo>
                    <a:pt x="310" y="146"/>
                    <a:pt x="330" y="146"/>
                    <a:pt x="348" y="152"/>
                  </a:cubicBezTo>
                  <a:cubicBezTo>
                    <a:pt x="362" y="158"/>
                    <a:pt x="380" y="170"/>
                    <a:pt x="392" y="184"/>
                  </a:cubicBezTo>
                  <a:cubicBezTo>
                    <a:pt x="406" y="196"/>
                    <a:pt x="412" y="215"/>
                    <a:pt x="424" y="234"/>
                  </a:cubicBezTo>
                  <a:cubicBezTo>
                    <a:pt x="430" y="252"/>
                    <a:pt x="430" y="272"/>
                    <a:pt x="430" y="298"/>
                  </a:cubicBezTo>
                  <a:cubicBezTo>
                    <a:pt x="430" y="316"/>
                    <a:pt x="430" y="342"/>
                    <a:pt x="424" y="360"/>
                  </a:cubicBezTo>
                  <a:cubicBezTo>
                    <a:pt x="412" y="380"/>
                    <a:pt x="406" y="392"/>
                    <a:pt x="392" y="404"/>
                  </a:cubicBezTo>
                  <a:cubicBezTo>
                    <a:pt x="380" y="418"/>
                    <a:pt x="362" y="430"/>
                    <a:pt x="348" y="436"/>
                  </a:cubicBezTo>
                  <a:cubicBezTo>
                    <a:pt x="330" y="442"/>
                    <a:pt x="310" y="450"/>
                    <a:pt x="292" y="450"/>
                  </a:cubicBezTo>
                  <a:cubicBezTo>
                    <a:pt x="272" y="450"/>
                    <a:pt x="254" y="442"/>
                    <a:pt x="234" y="436"/>
                  </a:cubicBezTo>
                  <a:cubicBezTo>
                    <a:pt x="216" y="430"/>
                    <a:pt x="202" y="418"/>
                    <a:pt x="190" y="404"/>
                  </a:cubicBezTo>
                  <a:cubicBezTo>
                    <a:pt x="178" y="392"/>
                    <a:pt x="164" y="374"/>
                    <a:pt x="158" y="354"/>
                  </a:cubicBezTo>
                  <a:cubicBezTo>
                    <a:pt x="152" y="336"/>
                    <a:pt x="146" y="316"/>
                    <a:pt x="146" y="298"/>
                  </a:cubicBezTo>
                  <a:cubicBezTo>
                    <a:pt x="146" y="272"/>
                    <a:pt x="152" y="252"/>
                    <a:pt x="158" y="234"/>
                  </a:cubicBezTo>
                  <a:cubicBezTo>
                    <a:pt x="164" y="215"/>
                    <a:pt x="178" y="196"/>
                    <a:pt x="190" y="184"/>
                  </a:cubicBezTo>
                  <a:cubicBezTo>
                    <a:pt x="202" y="170"/>
                    <a:pt x="216" y="158"/>
                    <a:pt x="234" y="152"/>
                  </a:cubicBezTo>
                  <a:cubicBezTo>
                    <a:pt x="254" y="146"/>
                    <a:pt x="272" y="146"/>
                    <a:pt x="292" y="146"/>
                  </a:cubicBezTo>
                  <a:close/>
                  <a:moveTo>
                    <a:pt x="292" y="0"/>
                  </a:moveTo>
                  <a:cubicBezTo>
                    <a:pt x="254" y="0"/>
                    <a:pt x="216" y="7"/>
                    <a:pt x="178" y="19"/>
                  </a:cubicBezTo>
                  <a:cubicBezTo>
                    <a:pt x="146" y="38"/>
                    <a:pt x="114" y="57"/>
                    <a:pt x="88" y="82"/>
                  </a:cubicBezTo>
                  <a:cubicBezTo>
                    <a:pt x="64" y="108"/>
                    <a:pt x="38" y="139"/>
                    <a:pt x="26" y="177"/>
                  </a:cubicBezTo>
                  <a:cubicBezTo>
                    <a:pt x="12" y="215"/>
                    <a:pt x="0" y="252"/>
                    <a:pt x="0" y="298"/>
                  </a:cubicBezTo>
                  <a:cubicBezTo>
                    <a:pt x="0" y="336"/>
                    <a:pt x="12" y="380"/>
                    <a:pt x="26" y="412"/>
                  </a:cubicBezTo>
                  <a:cubicBezTo>
                    <a:pt x="38" y="450"/>
                    <a:pt x="64" y="480"/>
                    <a:pt x="88" y="506"/>
                  </a:cubicBezTo>
                  <a:cubicBezTo>
                    <a:pt x="114" y="532"/>
                    <a:pt x="146" y="556"/>
                    <a:pt x="178" y="570"/>
                  </a:cubicBezTo>
                  <a:cubicBezTo>
                    <a:pt x="216" y="582"/>
                    <a:pt x="254" y="594"/>
                    <a:pt x="292" y="594"/>
                  </a:cubicBezTo>
                  <a:cubicBezTo>
                    <a:pt x="330" y="594"/>
                    <a:pt x="368" y="582"/>
                    <a:pt x="406" y="570"/>
                  </a:cubicBezTo>
                  <a:cubicBezTo>
                    <a:pt x="437" y="556"/>
                    <a:pt x="468" y="532"/>
                    <a:pt x="494" y="506"/>
                  </a:cubicBezTo>
                  <a:cubicBezTo>
                    <a:pt x="519" y="480"/>
                    <a:pt x="538" y="450"/>
                    <a:pt x="557" y="412"/>
                  </a:cubicBezTo>
                  <a:cubicBezTo>
                    <a:pt x="570" y="380"/>
                    <a:pt x="576" y="336"/>
                    <a:pt x="576" y="298"/>
                  </a:cubicBezTo>
                  <a:cubicBezTo>
                    <a:pt x="576" y="252"/>
                    <a:pt x="570" y="208"/>
                    <a:pt x="557" y="170"/>
                  </a:cubicBezTo>
                  <a:cubicBezTo>
                    <a:pt x="538" y="139"/>
                    <a:pt x="519" y="108"/>
                    <a:pt x="494" y="76"/>
                  </a:cubicBezTo>
                  <a:cubicBezTo>
                    <a:pt x="468" y="51"/>
                    <a:pt x="437" y="32"/>
                    <a:pt x="406" y="19"/>
                  </a:cubicBezTo>
                  <a:cubicBezTo>
                    <a:pt x="368" y="7"/>
                    <a:pt x="330" y="0"/>
                    <a:pt x="292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1"/>
            <p:cNvSpPr/>
            <p:nvPr/>
          </p:nvSpPr>
          <p:spPr>
            <a:xfrm>
              <a:off x="6759090" y="2682538"/>
              <a:ext cx="39234" cy="58079"/>
            </a:xfrm>
            <a:custGeom>
              <a:avLst/>
              <a:gdLst/>
              <a:ahLst/>
              <a:cxnLst/>
              <a:rect l="l" t="t" r="r" b="b"/>
              <a:pathLst>
                <a:path w="381" h="564" extrusionOk="0">
                  <a:moveTo>
                    <a:pt x="1" y="1"/>
                  </a:moveTo>
                  <a:lnTo>
                    <a:pt x="1" y="564"/>
                  </a:lnTo>
                  <a:lnTo>
                    <a:pt x="146" y="564"/>
                  </a:lnTo>
                  <a:lnTo>
                    <a:pt x="146" y="254"/>
                  </a:lnTo>
                  <a:cubicBezTo>
                    <a:pt x="146" y="242"/>
                    <a:pt x="146" y="222"/>
                    <a:pt x="152" y="210"/>
                  </a:cubicBezTo>
                  <a:cubicBezTo>
                    <a:pt x="160" y="197"/>
                    <a:pt x="166" y="184"/>
                    <a:pt x="178" y="178"/>
                  </a:cubicBezTo>
                  <a:cubicBezTo>
                    <a:pt x="184" y="166"/>
                    <a:pt x="198" y="159"/>
                    <a:pt x="210" y="152"/>
                  </a:cubicBezTo>
                  <a:cubicBezTo>
                    <a:pt x="222" y="146"/>
                    <a:pt x="236" y="146"/>
                    <a:pt x="254" y="146"/>
                  </a:cubicBezTo>
                  <a:lnTo>
                    <a:pt x="380" y="146"/>
                  </a:lnTo>
                  <a:lnTo>
                    <a:pt x="380" y="1"/>
                  </a:lnTo>
                  <a:lnTo>
                    <a:pt x="254" y="1"/>
                  </a:lnTo>
                  <a:cubicBezTo>
                    <a:pt x="222" y="1"/>
                    <a:pt x="190" y="7"/>
                    <a:pt x="160" y="20"/>
                  </a:cubicBezTo>
                  <a:cubicBezTo>
                    <a:pt x="134" y="33"/>
                    <a:pt x="102" y="45"/>
                    <a:pt x="84" y="71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1"/>
            <p:cNvSpPr/>
            <p:nvPr/>
          </p:nvSpPr>
          <p:spPr>
            <a:xfrm>
              <a:off x="6800796" y="2680685"/>
              <a:ext cx="54269" cy="61272"/>
            </a:xfrm>
            <a:custGeom>
              <a:avLst/>
              <a:gdLst/>
              <a:ahLst/>
              <a:cxnLst/>
              <a:rect l="l" t="t" r="r" b="b"/>
              <a:pathLst>
                <a:path w="527" h="595" extrusionOk="0">
                  <a:moveTo>
                    <a:pt x="330" y="146"/>
                  </a:moveTo>
                  <a:lnTo>
                    <a:pt x="159" y="374"/>
                  </a:lnTo>
                  <a:cubicBezTo>
                    <a:pt x="159" y="366"/>
                    <a:pt x="159" y="360"/>
                    <a:pt x="153" y="354"/>
                  </a:cubicBezTo>
                  <a:lnTo>
                    <a:pt x="153" y="336"/>
                  </a:lnTo>
                  <a:cubicBezTo>
                    <a:pt x="147" y="328"/>
                    <a:pt x="147" y="322"/>
                    <a:pt x="147" y="316"/>
                  </a:cubicBezTo>
                  <a:lnTo>
                    <a:pt x="147" y="298"/>
                  </a:lnTo>
                  <a:cubicBezTo>
                    <a:pt x="147" y="272"/>
                    <a:pt x="153" y="252"/>
                    <a:pt x="159" y="234"/>
                  </a:cubicBezTo>
                  <a:cubicBezTo>
                    <a:pt x="165" y="215"/>
                    <a:pt x="179" y="196"/>
                    <a:pt x="191" y="184"/>
                  </a:cubicBezTo>
                  <a:cubicBezTo>
                    <a:pt x="203" y="170"/>
                    <a:pt x="216" y="158"/>
                    <a:pt x="235" y="152"/>
                  </a:cubicBezTo>
                  <a:cubicBezTo>
                    <a:pt x="248" y="146"/>
                    <a:pt x="267" y="146"/>
                    <a:pt x="286" y="146"/>
                  </a:cubicBezTo>
                  <a:close/>
                  <a:moveTo>
                    <a:pt x="286" y="0"/>
                  </a:moveTo>
                  <a:cubicBezTo>
                    <a:pt x="248" y="0"/>
                    <a:pt x="210" y="7"/>
                    <a:pt x="179" y="19"/>
                  </a:cubicBezTo>
                  <a:cubicBezTo>
                    <a:pt x="141" y="32"/>
                    <a:pt x="109" y="51"/>
                    <a:pt x="83" y="82"/>
                  </a:cubicBezTo>
                  <a:cubicBezTo>
                    <a:pt x="59" y="108"/>
                    <a:pt x="39" y="139"/>
                    <a:pt x="27" y="170"/>
                  </a:cubicBezTo>
                  <a:cubicBezTo>
                    <a:pt x="7" y="208"/>
                    <a:pt x="1" y="252"/>
                    <a:pt x="1" y="298"/>
                  </a:cubicBezTo>
                  <a:cubicBezTo>
                    <a:pt x="1" y="342"/>
                    <a:pt x="7" y="380"/>
                    <a:pt x="27" y="418"/>
                  </a:cubicBezTo>
                  <a:cubicBezTo>
                    <a:pt x="39" y="450"/>
                    <a:pt x="59" y="480"/>
                    <a:pt x="83" y="506"/>
                  </a:cubicBezTo>
                  <a:cubicBezTo>
                    <a:pt x="109" y="538"/>
                    <a:pt x="141" y="556"/>
                    <a:pt x="179" y="570"/>
                  </a:cubicBezTo>
                  <a:cubicBezTo>
                    <a:pt x="210" y="588"/>
                    <a:pt x="248" y="594"/>
                    <a:pt x="286" y="594"/>
                  </a:cubicBezTo>
                  <a:cubicBezTo>
                    <a:pt x="311" y="594"/>
                    <a:pt x="336" y="588"/>
                    <a:pt x="355" y="582"/>
                  </a:cubicBezTo>
                  <a:cubicBezTo>
                    <a:pt x="380" y="582"/>
                    <a:pt x="400" y="570"/>
                    <a:pt x="418" y="564"/>
                  </a:cubicBezTo>
                  <a:cubicBezTo>
                    <a:pt x="444" y="550"/>
                    <a:pt x="462" y="538"/>
                    <a:pt x="476" y="526"/>
                  </a:cubicBezTo>
                  <a:cubicBezTo>
                    <a:pt x="494" y="506"/>
                    <a:pt x="506" y="488"/>
                    <a:pt x="526" y="468"/>
                  </a:cubicBezTo>
                  <a:lnTo>
                    <a:pt x="418" y="366"/>
                  </a:lnTo>
                  <a:cubicBezTo>
                    <a:pt x="412" y="380"/>
                    <a:pt x="406" y="392"/>
                    <a:pt x="393" y="398"/>
                  </a:cubicBezTo>
                  <a:cubicBezTo>
                    <a:pt x="387" y="412"/>
                    <a:pt x="374" y="418"/>
                    <a:pt x="368" y="424"/>
                  </a:cubicBezTo>
                  <a:cubicBezTo>
                    <a:pt x="355" y="436"/>
                    <a:pt x="342" y="436"/>
                    <a:pt x="330" y="442"/>
                  </a:cubicBezTo>
                  <a:cubicBezTo>
                    <a:pt x="317" y="450"/>
                    <a:pt x="305" y="450"/>
                    <a:pt x="286" y="450"/>
                  </a:cubicBezTo>
                  <a:lnTo>
                    <a:pt x="273" y="450"/>
                  </a:lnTo>
                  <a:cubicBezTo>
                    <a:pt x="267" y="450"/>
                    <a:pt x="261" y="450"/>
                    <a:pt x="254" y="442"/>
                  </a:cubicBezTo>
                  <a:lnTo>
                    <a:pt x="526" y="120"/>
                  </a:lnTo>
                  <a:cubicBezTo>
                    <a:pt x="514" y="101"/>
                    <a:pt x="494" y="82"/>
                    <a:pt x="476" y="70"/>
                  </a:cubicBezTo>
                  <a:cubicBezTo>
                    <a:pt x="462" y="51"/>
                    <a:pt x="444" y="38"/>
                    <a:pt x="418" y="32"/>
                  </a:cubicBezTo>
                  <a:cubicBezTo>
                    <a:pt x="400" y="19"/>
                    <a:pt x="380" y="13"/>
                    <a:pt x="355" y="7"/>
                  </a:cubicBezTo>
                  <a:cubicBezTo>
                    <a:pt x="336" y="0"/>
                    <a:pt x="311" y="0"/>
                    <a:pt x="286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1"/>
            <p:cNvSpPr/>
            <p:nvPr/>
          </p:nvSpPr>
          <p:spPr>
            <a:xfrm>
              <a:off x="6862170" y="2681303"/>
              <a:ext cx="73732" cy="59315"/>
            </a:xfrm>
            <a:custGeom>
              <a:avLst/>
              <a:gdLst/>
              <a:ahLst/>
              <a:cxnLst/>
              <a:rect l="l" t="t" r="r" b="b"/>
              <a:pathLst>
                <a:path w="716" h="576" extrusionOk="0">
                  <a:moveTo>
                    <a:pt x="214" y="1"/>
                  </a:moveTo>
                  <a:cubicBezTo>
                    <a:pt x="190" y="1"/>
                    <a:pt x="164" y="7"/>
                    <a:pt x="138" y="19"/>
                  </a:cubicBezTo>
                  <a:cubicBezTo>
                    <a:pt x="114" y="26"/>
                    <a:pt x="94" y="38"/>
                    <a:pt x="76" y="57"/>
                  </a:cubicBezTo>
                  <a:lnTo>
                    <a:pt x="38" y="13"/>
                  </a:lnTo>
                  <a:lnTo>
                    <a:pt x="0" y="13"/>
                  </a:lnTo>
                  <a:lnTo>
                    <a:pt x="0" y="576"/>
                  </a:lnTo>
                  <a:lnTo>
                    <a:pt x="146" y="576"/>
                  </a:lnTo>
                  <a:lnTo>
                    <a:pt x="146" y="216"/>
                  </a:lnTo>
                  <a:cubicBezTo>
                    <a:pt x="146" y="209"/>
                    <a:pt x="146" y="196"/>
                    <a:pt x="152" y="190"/>
                  </a:cubicBezTo>
                  <a:cubicBezTo>
                    <a:pt x="152" y="184"/>
                    <a:pt x="158" y="171"/>
                    <a:pt x="164" y="164"/>
                  </a:cubicBezTo>
                  <a:cubicBezTo>
                    <a:pt x="170" y="158"/>
                    <a:pt x="176" y="158"/>
                    <a:pt x="190" y="152"/>
                  </a:cubicBezTo>
                  <a:cubicBezTo>
                    <a:pt x="196" y="146"/>
                    <a:pt x="202" y="146"/>
                    <a:pt x="214" y="146"/>
                  </a:cubicBezTo>
                  <a:cubicBezTo>
                    <a:pt x="228" y="146"/>
                    <a:pt x="234" y="146"/>
                    <a:pt x="240" y="152"/>
                  </a:cubicBezTo>
                  <a:cubicBezTo>
                    <a:pt x="252" y="158"/>
                    <a:pt x="260" y="158"/>
                    <a:pt x="266" y="164"/>
                  </a:cubicBezTo>
                  <a:cubicBezTo>
                    <a:pt x="272" y="171"/>
                    <a:pt x="278" y="184"/>
                    <a:pt x="284" y="190"/>
                  </a:cubicBezTo>
                  <a:lnTo>
                    <a:pt x="284" y="216"/>
                  </a:lnTo>
                  <a:lnTo>
                    <a:pt x="284" y="576"/>
                  </a:lnTo>
                  <a:lnTo>
                    <a:pt x="430" y="576"/>
                  </a:lnTo>
                  <a:lnTo>
                    <a:pt x="430" y="216"/>
                  </a:lnTo>
                  <a:cubicBezTo>
                    <a:pt x="430" y="209"/>
                    <a:pt x="430" y="196"/>
                    <a:pt x="436" y="190"/>
                  </a:cubicBezTo>
                  <a:cubicBezTo>
                    <a:pt x="442" y="184"/>
                    <a:pt x="442" y="171"/>
                    <a:pt x="449" y="164"/>
                  </a:cubicBezTo>
                  <a:cubicBezTo>
                    <a:pt x="455" y="158"/>
                    <a:pt x="468" y="158"/>
                    <a:pt x="474" y="152"/>
                  </a:cubicBezTo>
                  <a:cubicBezTo>
                    <a:pt x="480" y="146"/>
                    <a:pt x="493" y="146"/>
                    <a:pt x="499" y="146"/>
                  </a:cubicBezTo>
                  <a:cubicBezTo>
                    <a:pt x="512" y="146"/>
                    <a:pt x="518" y="146"/>
                    <a:pt x="531" y="152"/>
                  </a:cubicBezTo>
                  <a:cubicBezTo>
                    <a:pt x="537" y="158"/>
                    <a:pt x="544" y="158"/>
                    <a:pt x="550" y="164"/>
                  </a:cubicBezTo>
                  <a:cubicBezTo>
                    <a:pt x="556" y="171"/>
                    <a:pt x="563" y="184"/>
                    <a:pt x="569" y="190"/>
                  </a:cubicBezTo>
                  <a:cubicBezTo>
                    <a:pt x="569" y="196"/>
                    <a:pt x="575" y="209"/>
                    <a:pt x="575" y="216"/>
                  </a:cubicBezTo>
                  <a:lnTo>
                    <a:pt x="575" y="576"/>
                  </a:lnTo>
                  <a:lnTo>
                    <a:pt x="715" y="576"/>
                  </a:lnTo>
                  <a:lnTo>
                    <a:pt x="715" y="216"/>
                  </a:lnTo>
                  <a:cubicBezTo>
                    <a:pt x="715" y="190"/>
                    <a:pt x="707" y="158"/>
                    <a:pt x="701" y="133"/>
                  </a:cubicBezTo>
                  <a:cubicBezTo>
                    <a:pt x="689" y="108"/>
                    <a:pt x="677" y="83"/>
                    <a:pt x="651" y="64"/>
                  </a:cubicBezTo>
                  <a:cubicBezTo>
                    <a:pt x="632" y="45"/>
                    <a:pt x="613" y="32"/>
                    <a:pt x="588" y="19"/>
                  </a:cubicBezTo>
                  <a:cubicBezTo>
                    <a:pt x="563" y="7"/>
                    <a:pt x="531" y="1"/>
                    <a:pt x="499" y="1"/>
                  </a:cubicBezTo>
                  <a:cubicBezTo>
                    <a:pt x="487" y="1"/>
                    <a:pt x="474" y="7"/>
                    <a:pt x="462" y="7"/>
                  </a:cubicBezTo>
                  <a:cubicBezTo>
                    <a:pt x="449" y="7"/>
                    <a:pt x="436" y="13"/>
                    <a:pt x="424" y="19"/>
                  </a:cubicBezTo>
                  <a:cubicBezTo>
                    <a:pt x="411" y="26"/>
                    <a:pt x="398" y="32"/>
                    <a:pt x="386" y="38"/>
                  </a:cubicBezTo>
                  <a:cubicBezTo>
                    <a:pt x="380" y="45"/>
                    <a:pt x="366" y="57"/>
                    <a:pt x="360" y="70"/>
                  </a:cubicBezTo>
                  <a:cubicBezTo>
                    <a:pt x="342" y="45"/>
                    <a:pt x="316" y="26"/>
                    <a:pt x="290" y="19"/>
                  </a:cubicBezTo>
                  <a:cubicBezTo>
                    <a:pt x="266" y="7"/>
                    <a:pt x="240" y="1"/>
                    <a:pt x="214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1"/>
            <p:cNvSpPr/>
            <p:nvPr/>
          </p:nvSpPr>
          <p:spPr>
            <a:xfrm>
              <a:off x="6975445" y="2657206"/>
              <a:ext cx="19669" cy="83412"/>
            </a:xfrm>
            <a:custGeom>
              <a:avLst/>
              <a:gdLst/>
              <a:ahLst/>
              <a:cxnLst/>
              <a:rect l="l" t="t" r="r" b="b"/>
              <a:pathLst>
                <a:path w="191" h="810" extrusionOk="0">
                  <a:moveTo>
                    <a:pt x="95" y="1"/>
                  </a:moveTo>
                  <a:cubicBezTo>
                    <a:pt x="83" y="1"/>
                    <a:pt x="70" y="1"/>
                    <a:pt x="57" y="7"/>
                  </a:cubicBezTo>
                  <a:cubicBezTo>
                    <a:pt x="45" y="13"/>
                    <a:pt x="39" y="19"/>
                    <a:pt x="25" y="25"/>
                  </a:cubicBezTo>
                  <a:cubicBezTo>
                    <a:pt x="19" y="33"/>
                    <a:pt x="13" y="45"/>
                    <a:pt x="7" y="57"/>
                  </a:cubicBezTo>
                  <a:cubicBezTo>
                    <a:pt x="1" y="71"/>
                    <a:pt x="1" y="83"/>
                    <a:pt x="1" y="95"/>
                  </a:cubicBezTo>
                  <a:cubicBezTo>
                    <a:pt x="1" y="109"/>
                    <a:pt x="1" y="121"/>
                    <a:pt x="7" y="133"/>
                  </a:cubicBezTo>
                  <a:cubicBezTo>
                    <a:pt x="13" y="146"/>
                    <a:pt x="19" y="153"/>
                    <a:pt x="25" y="159"/>
                  </a:cubicBezTo>
                  <a:cubicBezTo>
                    <a:pt x="39" y="171"/>
                    <a:pt x="45" y="177"/>
                    <a:pt x="57" y="184"/>
                  </a:cubicBezTo>
                  <a:cubicBezTo>
                    <a:pt x="70" y="190"/>
                    <a:pt x="83" y="190"/>
                    <a:pt x="95" y="190"/>
                  </a:cubicBezTo>
                  <a:cubicBezTo>
                    <a:pt x="108" y="190"/>
                    <a:pt x="121" y="190"/>
                    <a:pt x="133" y="184"/>
                  </a:cubicBezTo>
                  <a:cubicBezTo>
                    <a:pt x="146" y="177"/>
                    <a:pt x="152" y="171"/>
                    <a:pt x="165" y="159"/>
                  </a:cubicBezTo>
                  <a:cubicBezTo>
                    <a:pt x="171" y="153"/>
                    <a:pt x="177" y="146"/>
                    <a:pt x="184" y="133"/>
                  </a:cubicBezTo>
                  <a:cubicBezTo>
                    <a:pt x="190" y="121"/>
                    <a:pt x="190" y="109"/>
                    <a:pt x="190" y="95"/>
                  </a:cubicBezTo>
                  <a:cubicBezTo>
                    <a:pt x="190" y="83"/>
                    <a:pt x="190" y="71"/>
                    <a:pt x="184" y="57"/>
                  </a:cubicBezTo>
                  <a:cubicBezTo>
                    <a:pt x="177" y="45"/>
                    <a:pt x="171" y="33"/>
                    <a:pt x="165" y="25"/>
                  </a:cubicBezTo>
                  <a:cubicBezTo>
                    <a:pt x="152" y="19"/>
                    <a:pt x="146" y="13"/>
                    <a:pt x="133" y="7"/>
                  </a:cubicBezTo>
                  <a:cubicBezTo>
                    <a:pt x="121" y="1"/>
                    <a:pt x="108" y="1"/>
                    <a:pt x="95" y="1"/>
                  </a:cubicBezTo>
                  <a:close/>
                  <a:moveTo>
                    <a:pt x="25" y="247"/>
                  </a:moveTo>
                  <a:lnTo>
                    <a:pt x="25" y="810"/>
                  </a:lnTo>
                  <a:lnTo>
                    <a:pt x="165" y="810"/>
                  </a:lnTo>
                  <a:lnTo>
                    <a:pt x="165" y="247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1"/>
            <p:cNvSpPr/>
            <p:nvPr/>
          </p:nvSpPr>
          <p:spPr>
            <a:xfrm>
              <a:off x="7004073" y="2680685"/>
              <a:ext cx="59315" cy="82176"/>
            </a:xfrm>
            <a:custGeom>
              <a:avLst/>
              <a:gdLst/>
              <a:ahLst/>
              <a:cxnLst/>
              <a:rect l="l" t="t" r="r" b="b"/>
              <a:pathLst>
                <a:path w="576" h="798" extrusionOk="0">
                  <a:moveTo>
                    <a:pt x="286" y="146"/>
                  </a:moveTo>
                  <a:cubicBezTo>
                    <a:pt x="310" y="146"/>
                    <a:pt x="324" y="146"/>
                    <a:pt x="342" y="152"/>
                  </a:cubicBezTo>
                  <a:cubicBezTo>
                    <a:pt x="362" y="158"/>
                    <a:pt x="374" y="170"/>
                    <a:pt x="386" y="184"/>
                  </a:cubicBezTo>
                  <a:cubicBezTo>
                    <a:pt x="406" y="196"/>
                    <a:pt x="412" y="215"/>
                    <a:pt x="418" y="234"/>
                  </a:cubicBezTo>
                  <a:cubicBezTo>
                    <a:pt x="430" y="252"/>
                    <a:pt x="430" y="272"/>
                    <a:pt x="430" y="298"/>
                  </a:cubicBezTo>
                  <a:cubicBezTo>
                    <a:pt x="430" y="316"/>
                    <a:pt x="430" y="342"/>
                    <a:pt x="418" y="360"/>
                  </a:cubicBezTo>
                  <a:cubicBezTo>
                    <a:pt x="412" y="380"/>
                    <a:pt x="406" y="392"/>
                    <a:pt x="386" y="404"/>
                  </a:cubicBezTo>
                  <a:cubicBezTo>
                    <a:pt x="374" y="418"/>
                    <a:pt x="362" y="430"/>
                    <a:pt x="342" y="436"/>
                  </a:cubicBezTo>
                  <a:cubicBezTo>
                    <a:pt x="324" y="442"/>
                    <a:pt x="310" y="450"/>
                    <a:pt x="286" y="450"/>
                  </a:cubicBezTo>
                  <a:cubicBezTo>
                    <a:pt x="266" y="450"/>
                    <a:pt x="248" y="442"/>
                    <a:pt x="234" y="436"/>
                  </a:cubicBezTo>
                  <a:cubicBezTo>
                    <a:pt x="216" y="430"/>
                    <a:pt x="196" y="418"/>
                    <a:pt x="184" y="404"/>
                  </a:cubicBezTo>
                  <a:cubicBezTo>
                    <a:pt x="172" y="392"/>
                    <a:pt x="164" y="380"/>
                    <a:pt x="158" y="360"/>
                  </a:cubicBezTo>
                  <a:cubicBezTo>
                    <a:pt x="146" y="342"/>
                    <a:pt x="146" y="316"/>
                    <a:pt x="146" y="298"/>
                  </a:cubicBezTo>
                  <a:cubicBezTo>
                    <a:pt x="146" y="272"/>
                    <a:pt x="146" y="252"/>
                    <a:pt x="158" y="234"/>
                  </a:cubicBezTo>
                  <a:cubicBezTo>
                    <a:pt x="164" y="215"/>
                    <a:pt x="172" y="196"/>
                    <a:pt x="184" y="184"/>
                  </a:cubicBezTo>
                  <a:cubicBezTo>
                    <a:pt x="196" y="170"/>
                    <a:pt x="216" y="158"/>
                    <a:pt x="234" y="152"/>
                  </a:cubicBezTo>
                  <a:cubicBezTo>
                    <a:pt x="248" y="146"/>
                    <a:pt x="266" y="146"/>
                    <a:pt x="286" y="146"/>
                  </a:cubicBezTo>
                  <a:close/>
                  <a:moveTo>
                    <a:pt x="286" y="0"/>
                  </a:moveTo>
                  <a:cubicBezTo>
                    <a:pt x="272" y="0"/>
                    <a:pt x="254" y="0"/>
                    <a:pt x="234" y="7"/>
                  </a:cubicBezTo>
                  <a:cubicBezTo>
                    <a:pt x="216" y="13"/>
                    <a:pt x="196" y="19"/>
                    <a:pt x="184" y="25"/>
                  </a:cubicBezTo>
                  <a:cubicBezTo>
                    <a:pt x="164" y="32"/>
                    <a:pt x="146" y="38"/>
                    <a:pt x="134" y="51"/>
                  </a:cubicBezTo>
                  <a:cubicBezTo>
                    <a:pt x="120" y="63"/>
                    <a:pt x="102" y="76"/>
                    <a:pt x="89" y="89"/>
                  </a:cubicBezTo>
                  <a:lnTo>
                    <a:pt x="32" y="19"/>
                  </a:lnTo>
                  <a:lnTo>
                    <a:pt x="0" y="19"/>
                  </a:lnTo>
                  <a:lnTo>
                    <a:pt x="0" y="797"/>
                  </a:lnTo>
                  <a:lnTo>
                    <a:pt x="146" y="797"/>
                  </a:lnTo>
                  <a:lnTo>
                    <a:pt x="146" y="544"/>
                  </a:lnTo>
                  <a:cubicBezTo>
                    <a:pt x="152" y="550"/>
                    <a:pt x="164" y="556"/>
                    <a:pt x="178" y="564"/>
                  </a:cubicBezTo>
                  <a:cubicBezTo>
                    <a:pt x="190" y="570"/>
                    <a:pt x="202" y="576"/>
                    <a:pt x="216" y="576"/>
                  </a:cubicBezTo>
                  <a:cubicBezTo>
                    <a:pt x="228" y="582"/>
                    <a:pt x="234" y="588"/>
                    <a:pt x="248" y="588"/>
                  </a:cubicBezTo>
                  <a:cubicBezTo>
                    <a:pt x="260" y="594"/>
                    <a:pt x="272" y="594"/>
                    <a:pt x="286" y="594"/>
                  </a:cubicBezTo>
                  <a:cubicBezTo>
                    <a:pt x="330" y="594"/>
                    <a:pt x="368" y="588"/>
                    <a:pt x="400" y="576"/>
                  </a:cubicBezTo>
                  <a:cubicBezTo>
                    <a:pt x="438" y="564"/>
                    <a:pt x="462" y="538"/>
                    <a:pt x="494" y="512"/>
                  </a:cubicBezTo>
                  <a:cubicBezTo>
                    <a:pt x="520" y="488"/>
                    <a:pt x="538" y="456"/>
                    <a:pt x="552" y="418"/>
                  </a:cubicBezTo>
                  <a:cubicBezTo>
                    <a:pt x="570" y="386"/>
                    <a:pt x="576" y="342"/>
                    <a:pt x="576" y="298"/>
                  </a:cubicBezTo>
                  <a:cubicBezTo>
                    <a:pt x="576" y="252"/>
                    <a:pt x="570" y="208"/>
                    <a:pt x="552" y="170"/>
                  </a:cubicBezTo>
                  <a:cubicBezTo>
                    <a:pt x="538" y="139"/>
                    <a:pt x="520" y="108"/>
                    <a:pt x="494" y="82"/>
                  </a:cubicBezTo>
                  <a:cubicBezTo>
                    <a:pt x="462" y="57"/>
                    <a:pt x="438" y="32"/>
                    <a:pt x="400" y="19"/>
                  </a:cubicBezTo>
                  <a:cubicBezTo>
                    <a:pt x="368" y="7"/>
                    <a:pt x="330" y="0"/>
                    <a:pt x="286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1"/>
            <p:cNvSpPr/>
            <p:nvPr/>
          </p:nvSpPr>
          <p:spPr>
            <a:xfrm>
              <a:off x="7069258" y="2682538"/>
              <a:ext cx="52827" cy="58079"/>
            </a:xfrm>
            <a:custGeom>
              <a:avLst/>
              <a:gdLst/>
              <a:ahLst/>
              <a:cxnLst/>
              <a:rect l="l" t="t" r="r" b="b"/>
              <a:pathLst>
                <a:path w="513" h="564" extrusionOk="0">
                  <a:moveTo>
                    <a:pt x="184" y="1"/>
                  </a:moveTo>
                  <a:cubicBezTo>
                    <a:pt x="158" y="1"/>
                    <a:pt x="133" y="7"/>
                    <a:pt x="114" y="14"/>
                  </a:cubicBezTo>
                  <a:cubicBezTo>
                    <a:pt x="89" y="26"/>
                    <a:pt x="70" y="39"/>
                    <a:pt x="57" y="52"/>
                  </a:cubicBezTo>
                  <a:cubicBezTo>
                    <a:pt x="38" y="71"/>
                    <a:pt x="25" y="90"/>
                    <a:pt x="19" y="108"/>
                  </a:cubicBezTo>
                  <a:cubicBezTo>
                    <a:pt x="7" y="134"/>
                    <a:pt x="1" y="152"/>
                    <a:pt x="1" y="178"/>
                  </a:cubicBezTo>
                  <a:cubicBezTo>
                    <a:pt x="1" y="204"/>
                    <a:pt x="7" y="228"/>
                    <a:pt x="19" y="248"/>
                  </a:cubicBezTo>
                  <a:cubicBezTo>
                    <a:pt x="25" y="272"/>
                    <a:pt x="38" y="292"/>
                    <a:pt x="57" y="304"/>
                  </a:cubicBezTo>
                  <a:cubicBezTo>
                    <a:pt x="70" y="324"/>
                    <a:pt x="89" y="336"/>
                    <a:pt x="114" y="348"/>
                  </a:cubicBezTo>
                  <a:cubicBezTo>
                    <a:pt x="133" y="356"/>
                    <a:pt x="158" y="362"/>
                    <a:pt x="184" y="362"/>
                  </a:cubicBezTo>
                  <a:lnTo>
                    <a:pt x="328" y="362"/>
                  </a:lnTo>
                  <a:cubicBezTo>
                    <a:pt x="342" y="362"/>
                    <a:pt x="348" y="362"/>
                    <a:pt x="354" y="368"/>
                  </a:cubicBezTo>
                  <a:cubicBezTo>
                    <a:pt x="360" y="368"/>
                    <a:pt x="366" y="374"/>
                    <a:pt x="366" y="386"/>
                  </a:cubicBezTo>
                  <a:cubicBezTo>
                    <a:pt x="366" y="394"/>
                    <a:pt x="360" y="406"/>
                    <a:pt x="354" y="412"/>
                  </a:cubicBezTo>
                  <a:cubicBezTo>
                    <a:pt x="348" y="418"/>
                    <a:pt x="342" y="418"/>
                    <a:pt x="328" y="418"/>
                  </a:cubicBezTo>
                  <a:lnTo>
                    <a:pt x="1" y="418"/>
                  </a:lnTo>
                  <a:lnTo>
                    <a:pt x="1" y="564"/>
                  </a:lnTo>
                  <a:lnTo>
                    <a:pt x="328" y="564"/>
                  </a:lnTo>
                  <a:cubicBezTo>
                    <a:pt x="354" y="564"/>
                    <a:pt x="380" y="558"/>
                    <a:pt x="398" y="552"/>
                  </a:cubicBezTo>
                  <a:cubicBezTo>
                    <a:pt x="424" y="538"/>
                    <a:pt x="442" y="526"/>
                    <a:pt x="456" y="514"/>
                  </a:cubicBezTo>
                  <a:cubicBezTo>
                    <a:pt x="474" y="494"/>
                    <a:pt x="488" y="476"/>
                    <a:pt x="494" y="456"/>
                  </a:cubicBezTo>
                  <a:cubicBezTo>
                    <a:pt x="506" y="432"/>
                    <a:pt x="512" y="412"/>
                    <a:pt x="512" y="386"/>
                  </a:cubicBezTo>
                  <a:cubicBezTo>
                    <a:pt x="512" y="362"/>
                    <a:pt x="506" y="336"/>
                    <a:pt x="494" y="318"/>
                  </a:cubicBezTo>
                  <a:cubicBezTo>
                    <a:pt x="488" y="298"/>
                    <a:pt x="474" y="280"/>
                    <a:pt x="456" y="266"/>
                  </a:cubicBezTo>
                  <a:cubicBezTo>
                    <a:pt x="442" y="248"/>
                    <a:pt x="424" y="234"/>
                    <a:pt x="398" y="228"/>
                  </a:cubicBezTo>
                  <a:cubicBezTo>
                    <a:pt x="380" y="222"/>
                    <a:pt x="354" y="216"/>
                    <a:pt x="328" y="216"/>
                  </a:cubicBezTo>
                  <a:lnTo>
                    <a:pt x="184" y="216"/>
                  </a:lnTo>
                  <a:cubicBezTo>
                    <a:pt x="171" y="216"/>
                    <a:pt x="164" y="216"/>
                    <a:pt x="158" y="210"/>
                  </a:cubicBezTo>
                  <a:cubicBezTo>
                    <a:pt x="152" y="197"/>
                    <a:pt x="146" y="190"/>
                    <a:pt x="146" y="178"/>
                  </a:cubicBezTo>
                  <a:cubicBezTo>
                    <a:pt x="146" y="172"/>
                    <a:pt x="152" y="166"/>
                    <a:pt x="158" y="152"/>
                  </a:cubicBezTo>
                  <a:cubicBezTo>
                    <a:pt x="164" y="146"/>
                    <a:pt x="171" y="146"/>
                    <a:pt x="184" y="146"/>
                  </a:cubicBezTo>
                  <a:lnTo>
                    <a:pt x="474" y="146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1"/>
            <p:cNvSpPr/>
            <p:nvPr/>
          </p:nvSpPr>
          <p:spPr>
            <a:xfrm>
              <a:off x="7129087" y="2682538"/>
              <a:ext cx="51592" cy="59418"/>
            </a:xfrm>
            <a:custGeom>
              <a:avLst/>
              <a:gdLst/>
              <a:ahLst/>
              <a:cxnLst/>
              <a:rect l="l" t="t" r="r" b="b"/>
              <a:pathLst>
                <a:path w="501" h="577" extrusionOk="0">
                  <a:moveTo>
                    <a:pt x="1" y="1"/>
                  </a:moveTo>
                  <a:lnTo>
                    <a:pt x="1" y="310"/>
                  </a:lnTo>
                  <a:cubicBezTo>
                    <a:pt x="1" y="356"/>
                    <a:pt x="7" y="386"/>
                    <a:pt x="21" y="418"/>
                  </a:cubicBezTo>
                  <a:cubicBezTo>
                    <a:pt x="33" y="456"/>
                    <a:pt x="51" y="482"/>
                    <a:pt x="71" y="508"/>
                  </a:cubicBezTo>
                  <a:cubicBezTo>
                    <a:pt x="97" y="526"/>
                    <a:pt x="121" y="546"/>
                    <a:pt x="153" y="558"/>
                  </a:cubicBezTo>
                  <a:cubicBezTo>
                    <a:pt x="185" y="570"/>
                    <a:pt x="217" y="576"/>
                    <a:pt x="248" y="576"/>
                  </a:cubicBezTo>
                  <a:cubicBezTo>
                    <a:pt x="267" y="576"/>
                    <a:pt x="279" y="570"/>
                    <a:pt x="299" y="570"/>
                  </a:cubicBezTo>
                  <a:cubicBezTo>
                    <a:pt x="311" y="564"/>
                    <a:pt x="324" y="558"/>
                    <a:pt x="343" y="552"/>
                  </a:cubicBezTo>
                  <a:cubicBezTo>
                    <a:pt x="355" y="546"/>
                    <a:pt x="368" y="538"/>
                    <a:pt x="381" y="526"/>
                  </a:cubicBezTo>
                  <a:cubicBezTo>
                    <a:pt x="393" y="520"/>
                    <a:pt x="406" y="508"/>
                    <a:pt x="418" y="500"/>
                  </a:cubicBezTo>
                  <a:lnTo>
                    <a:pt x="469" y="564"/>
                  </a:lnTo>
                  <a:lnTo>
                    <a:pt x="500" y="564"/>
                  </a:lnTo>
                  <a:lnTo>
                    <a:pt x="500" y="1"/>
                  </a:lnTo>
                  <a:lnTo>
                    <a:pt x="355" y="1"/>
                  </a:lnTo>
                  <a:lnTo>
                    <a:pt x="355" y="310"/>
                  </a:lnTo>
                  <a:cubicBezTo>
                    <a:pt x="355" y="330"/>
                    <a:pt x="355" y="342"/>
                    <a:pt x="349" y="356"/>
                  </a:cubicBezTo>
                  <a:cubicBezTo>
                    <a:pt x="343" y="368"/>
                    <a:pt x="336" y="380"/>
                    <a:pt x="324" y="394"/>
                  </a:cubicBezTo>
                  <a:cubicBezTo>
                    <a:pt x="317" y="406"/>
                    <a:pt x="305" y="412"/>
                    <a:pt x="292" y="418"/>
                  </a:cubicBezTo>
                  <a:cubicBezTo>
                    <a:pt x="279" y="432"/>
                    <a:pt x="267" y="432"/>
                    <a:pt x="248" y="432"/>
                  </a:cubicBezTo>
                  <a:cubicBezTo>
                    <a:pt x="235" y="432"/>
                    <a:pt x="223" y="432"/>
                    <a:pt x="210" y="424"/>
                  </a:cubicBezTo>
                  <a:cubicBezTo>
                    <a:pt x="197" y="418"/>
                    <a:pt x="185" y="412"/>
                    <a:pt x="173" y="400"/>
                  </a:cubicBezTo>
                  <a:cubicBezTo>
                    <a:pt x="165" y="394"/>
                    <a:pt x="153" y="380"/>
                    <a:pt x="153" y="362"/>
                  </a:cubicBezTo>
                  <a:cubicBezTo>
                    <a:pt x="147" y="348"/>
                    <a:pt x="141" y="330"/>
                    <a:pt x="141" y="310"/>
                  </a:cubicBezTo>
                  <a:lnTo>
                    <a:pt x="141" y="1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1"/>
            <p:cNvSpPr/>
            <p:nvPr/>
          </p:nvSpPr>
          <p:spPr>
            <a:xfrm>
              <a:off x="7191698" y="2681303"/>
              <a:ext cx="74350" cy="59315"/>
            </a:xfrm>
            <a:custGeom>
              <a:avLst/>
              <a:gdLst/>
              <a:ahLst/>
              <a:cxnLst/>
              <a:rect l="l" t="t" r="r" b="b"/>
              <a:pathLst>
                <a:path w="722" h="576" extrusionOk="0">
                  <a:moveTo>
                    <a:pt x="216" y="1"/>
                  </a:moveTo>
                  <a:cubicBezTo>
                    <a:pt x="190" y="1"/>
                    <a:pt x="164" y="7"/>
                    <a:pt x="140" y="19"/>
                  </a:cubicBezTo>
                  <a:cubicBezTo>
                    <a:pt x="120" y="26"/>
                    <a:pt x="96" y="38"/>
                    <a:pt x="76" y="57"/>
                  </a:cubicBezTo>
                  <a:lnTo>
                    <a:pt x="38" y="13"/>
                  </a:lnTo>
                  <a:lnTo>
                    <a:pt x="0" y="13"/>
                  </a:lnTo>
                  <a:lnTo>
                    <a:pt x="0" y="576"/>
                  </a:lnTo>
                  <a:lnTo>
                    <a:pt x="146" y="576"/>
                  </a:lnTo>
                  <a:lnTo>
                    <a:pt x="146" y="216"/>
                  </a:lnTo>
                  <a:cubicBezTo>
                    <a:pt x="146" y="209"/>
                    <a:pt x="146" y="196"/>
                    <a:pt x="152" y="190"/>
                  </a:cubicBezTo>
                  <a:cubicBezTo>
                    <a:pt x="158" y="184"/>
                    <a:pt x="158" y="171"/>
                    <a:pt x="164" y="164"/>
                  </a:cubicBezTo>
                  <a:cubicBezTo>
                    <a:pt x="172" y="158"/>
                    <a:pt x="184" y="158"/>
                    <a:pt x="190" y="152"/>
                  </a:cubicBezTo>
                  <a:cubicBezTo>
                    <a:pt x="196" y="146"/>
                    <a:pt x="210" y="146"/>
                    <a:pt x="216" y="146"/>
                  </a:cubicBezTo>
                  <a:cubicBezTo>
                    <a:pt x="228" y="146"/>
                    <a:pt x="234" y="146"/>
                    <a:pt x="248" y="152"/>
                  </a:cubicBezTo>
                  <a:cubicBezTo>
                    <a:pt x="254" y="158"/>
                    <a:pt x="260" y="158"/>
                    <a:pt x="266" y="164"/>
                  </a:cubicBezTo>
                  <a:cubicBezTo>
                    <a:pt x="272" y="171"/>
                    <a:pt x="278" y="184"/>
                    <a:pt x="286" y="190"/>
                  </a:cubicBezTo>
                  <a:cubicBezTo>
                    <a:pt x="286" y="196"/>
                    <a:pt x="292" y="209"/>
                    <a:pt x="292" y="216"/>
                  </a:cubicBezTo>
                  <a:lnTo>
                    <a:pt x="292" y="576"/>
                  </a:lnTo>
                  <a:lnTo>
                    <a:pt x="430" y="576"/>
                  </a:lnTo>
                  <a:lnTo>
                    <a:pt x="430" y="216"/>
                  </a:lnTo>
                  <a:cubicBezTo>
                    <a:pt x="430" y="209"/>
                    <a:pt x="437" y="196"/>
                    <a:pt x="437" y="190"/>
                  </a:cubicBezTo>
                  <a:cubicBezTo>
                    <a:pt x="444" y="184"/>
                    <a:pt x="450" y="171"/>
                    <a:pt x="456" y="164"/>
                  </a:cubicBezTo>
                  <a:cubicBezTo>
                    <a:pt x="462" y="158"/>
                    <a:pt x="468" y="158"/>
                    <a:pt x="475" y="152"/>
                  </a:cubicBezTo>
                  <a:cubicBezTo>
                    <a:pt x="488" y="146"/>
                    <a:pt x="494" y="146"/>
                    <a:pt x="506" y="146"/>
                  </a:cubicBezTo>
                  <a:cubicBezTo>
                    <a:pt x="513" y="146"/>
                    <a:pt x="526" y="146"/>
                    <a:pt x="532" y="152"/>
                  </a:cubicBezTo>
                  <a:cubicBezTo>
                    <a:pt x="538" y="158"/>
                    <a:pt x="551" y="158"/>
                    <a:pt x="557" y="164"/>
                  </a:cubicBezTo>
                  <a:cubicBezTo>
                    <a:pt x="563" y="171"/>
                    <a:pt x="570" y="184"/>
                    <a:pt x="570" y="190"/>
                  </a:cubicBezTo>
                  <a:cubicBezTo>
                    <a:pt x="576" y="196"/>
                    <a:pt x="576" y="209"/>
                    <a:pt x="576" y="216"/>
                  </a:cubicBezTo>
                  <a:lnTo>
                    <a:pt x="576" y="576"/>
                  </a:lnTo>
                  <a:lnTo>
                    <a:pt x="721" y="576"/>
                  </a:lnTo>
                  <a:lnTo>
                    <a:pt x="721" y="216"/>
                  </a:lnTo>
                  <a:cubicBezTo>
                    <a:pt x="721" y="190"/>
                    <a:pt x="715" y="158"/>
                    <a:pt x="703" y="133"/>
                  </a:cubicBezTo>
                  <a:cubicBezTo>
                    <a:pt x="689" y="108"/>
                    <a:pt x="677" y="83"/>
                    <a:pt x="658" y="64"/>
                  </a:cubicBezTo>
                  <a:cubicBezTo>
                    <a:pt x="639" y="45"/>
                    <a:pt x="614" y="32"/>
                    <a:pt x="589" y="19"/>
                  </a:cubicBezTo>
                  <a:cubicBezTo>
                    <a:pt x="563" y="7"/>
                    <a:pt x="532" y="1"/>
                    <a:pt x="506" y="1"/>
                  </a:cubicBezTo>
                  <a:cubicBezTo>
                    <a:pt x="494" y="1"/>
                    <a:pt x="481" y="7"/>
                    <a:pt x="462" y="7"/>
                  </a:cubicBezTo>
                  <a:cubicBezTo>
                    <a:pt x="450" y="7"/>
                    <a:pt x="437" y="13"/>
                    <a:pt x="424" y="19"/>
                  </a:cubicBezTo>
                  <a:cubicBezTo>
                    <a:pt x="412" y="26"/>
                    <a:pt x="400" y="32"/>
                    <a:pt x="392" y="38"/>
                  </a:cubicBezTo>
                  <a:cubicBezTo>
                    <a:pt x="380" y="45"/>
                    <a:pt x="368" y="57"/>
                    <a:pt x="362" y="70"/>
                  </a:cubicBezTo>
                  <a:cubicBezTo>
                    <a:pt x="342" y="45"/>
                    <a:pt x="316" y="26"/>
                    <a:pt x="298" y="19"/>
                  </a:cubicBezTo>
                  <a:cubicBezTo>
                    <a:pt x="272" y="7"/>
                    <a:pt x="240" y="1"/>
                    <a:pt x="216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1"/>
            <p:cNvSpPr/>
            <p:nvPr/>
          </p:nvSpPr>
          <p:spPr>
            <a:xfrm>
              <a:off x="7142063" y="2790150"/>
              <a:ext cx="84853" cy="106170"/>
            </a:xfrm>
            <a:custGeom>
              <a:avLst/>
              <a:gdLst/>
              <a:ahLst/>
              <a:cxnLst/>
              <a:rect l="l" t="t" r="r" b="b"/>
              <a:pathLst>
                <a:path w="824" h="1031" extrusionOk="0">
                  <a:moveTo>
                    <a:pt x="115" y="0"/>
                  </a:moveTo>
                  <a:lnTo>
                    <a:pt x="1" y="821"/>
                  </a:lnTo>
                  <a:lnTo>
                    <a:pt x="514" y="821"/>
                  </a:lnTo>
                  <a:lnTo>
                    <a:pt x="514" y="1031"/>
                  </a:lnTo>
                  <a:lnTo>
                    <a:pt x="722" y="1031"/>
                  </a:lnTo>
                  <a:lnTo>
                    <a:pt x="722" y="821"/>
                  </a:lnTo>
                  <a:lnTo>
                    <a:pt x="824" y="821"/>
                  </a:lnTo>
                  <a:lnTo>
                    <a:pt x="824" y="620"/>
                  </a:lnTo>
                  <a:lnTo>
                    <a:pt x="722" y="620"/>
                  </a:lnTo>
                  <a:lnTo>
                    <a:pt x="722" y="108"/>
                  </a:lnTo>
                  <a:lnTo>
                    <a:pt x="514" y="108"/>
                  </a:lnTo>
                  <a:lnTo>
                    <a:pt x="514" y="620"/>
                  </a:lnTo>
                  <a:lnTo>
                    <a:pt x="229" y="62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1"/>
            <p:cNvSpPr/>
            <p:nvPr/>
          </p:nvSpPr>
          <p:spPr>
            <a:xfrm>
              <a:off x="7238552" y="2786854"/>
              <a:ext cx="82794" cy="112142"/>
            </a:xfrm>
            <a:custGeom>
              <a:avLst/>
              <a:gdLst/>
              <a:ahLst/>
              <a:cxnLst/>
              <a:rect l="l" t="t" r="r" b="b"/>
              <a:pathLst>
                <a:path w="804" h="1089" extrusionOk="0">
                  <a:moveTo>
                    <a:pt x="406" y="196"/>
                  </a:moveTo>
                  <a:cubicBezTo>
                    <a:pt x="424" y="196"/>
                    <a:pt x="444" y="196"/>
                    <a:pt x="456" y="202"/>
                  </a:cubicBezTo>
                  <a:cubicBezTo>
                    <a:pt x="476" y="208"/>
                    <a:pt x="488" y="222"/>
                    <a:pt x="500" y="228"/>
                  </a:cubicBezTo>
                  <a:cubicBezTo>
                    <a:pt x="514" y="240"/>
                    <a:pt x="526" y="254"/>
                    <a:pt x="532" y="266"/>
                  </a:cubicBezTo>
                  <a:cubicBezTo>
                    <a:pt x="538" y="284"/>
                    <a:pt x="544" y="298"/>
                    <a:pt x="544" y="316"/>
                  </a:cubicBezTo>
                  <a:cubicBezTo>
                    <a:pt x="544" y="330"/>
                    <a:pt x="538" y="348"/>
                    <a:pt x="532" y="360"/>
                  </a:cubicBezTo>
                  <a:cubicBezTo>
                    <a:pt x="526" y="374"/>
                    <a:pt x="514" y="386"/>
                    <a:pt x="500" y="398"/>
                  </a:cubicBezTo>
                  <a:cubicBezTo>
                    <a:pt x="488" y="412"/>
                    <a:pt x="476" y="418"/>
                    <a:pt x="456" y="424"/>
                  </a:cubicBezTo>
                  <a:cubicBezTo>
                    <a:pt x="444" y="430"/>
                    <a:pt x="424" y="430"/>
                    <a:pt x="406" y="430"/>
                  </a:cubicBezTo>
                  <a:cubicBezTo>
                    <a:pt x="386" y="430"/>
                    <a:pt x="368" y="430"/>
                    <a:pt x="348" y="424"/>
                  </a:cubicBezTo>
                  <a:cubicBezTo>
                    <a:pt x="330" y="418"/>
                    <a:pt x="316" y="412"/>
                    <a:pt x="304" y="398"/>
                  </a:cubicBezTo>
                  <a:cubicBezTo>
                    <a:pt x="292" y="386"/>
                    <a:pt x="278" y="374"/>
                    <a:pt x="272" y="360"/>
                  </a:cubicBezTo>
                  <a:cubicBezTo>
                    <a:pt x="266" y="348"/>
                    <a:pt x="260" y="330"/>
                    <a:pt x="260" y="316"/>
                  </a:cubicBezTo>
                  <a:cubicBezTo>
                    <a:pt x="260" y="298"/>
                    <a:pt x="266" y="284"/>
                    <a:pt x="272" y="266"/>
                  </a:cubicBezTo>
                  <a:cubicBezTo>
                    <a:pt x="278" y="254"/>
                    <a:pt x="292" y="240"/>
                    <a:pt x="304" y="228"/>
                  </a:cubicBezTo>
                  <a:cubicBezTo>
                    <a:pt x="316" y="222"/>
                    <a:pt x="330" y="208"/>
                    <a:pt x="348" y="202"/>
                  </a:cubicBezTo>
                  <a:cubicBezTo>
                    <a:pt x="368" y="196"/>
                    <a:pt x="386" y="196"/>
                    <a:pt x="406" y="196"/>
                  </a:cubicBezTo>
                  <a:close/>
                  <a:moveTo>
                    <a:pt x="406" y="601"/>
                  </a:moveTo>
                  <a:cubicBezTo>
                    <a:pt x="430" y="601"/>
                    <a:pt x="456" y="601"/>
                    <a:pt x="482" y="614"/>
                  </a:cubicBezTo>
                  <a:cubicBezTo>
                    <a:pt x="506" y="620"/>
                    <a:pt x="526" y="633"/>
                    <a:pt x="544" y="645"/>
                  </a:cubicBezTo>
                  <a:cubicBezTo>
                    <a:pt x="564" y="664"/>
                    <a:pt x="576" y="677"/>
                    <a:pt x="582" y="696"/>
                  </a:cubicBezTo>
                  <a:cubicBezTo>
                    <a:pt x="596" y="721"/>
                    <a:pt x="602" y="740"/>
                    <a:pt x="602" y="765"/>
                  </a:cubicBezTo>
                  <a:cubicBezTo>
                    <a:pt x="602" y="785"/>
                    <a:pt x="596" y="809"/>
                    <a:pt x="582" y="829"/>
                  </a:cubicBezTo>
                  <a:cubicBezTo>
                    <a:pt x="576" y="847"/>
                    <a:pt x="564" y="861"/>
                    <a:pt x="544" y="873"/>
                  </a:cubicBezTo>
                  <a:cubicBezTo>
                    <a:pt x="526" y="891"/>
                    <a:pt x="506" y="899"/>
                    <a:pt x="482" y="911"/>
                  </a:cubicBezTo>
                  <a:cubicBezTo>
                    <a:pt x="456" y="917"/>
                    <a:pt x="430" y="917"/>
                    <a:pt x="406" y="917"/>
                  </a:cubicBezTo>
                  <a:cubicBezTo>
                    <a:pt x="374" y="917"/>
                    <a:pt x="348" y="917"/>
                    <a:pt x="324" y="911"/>
                  </a:cubicBezTo>
                  <a:cubicBezTo>
                    <a:pt x="304" y="899"/>
                    <a:pt x="278" y="891"/>
                    <a:pt x="260" y="873"/>
                  </a:cubicBezTo>
                  <a:cubicBezTo>
                    <a:pt x="248" y="861"/>
                    <a:pt x="228" y="847"/>
                    <a:pt x="222" y="829"/>
                  </a:cubicBezTo>
                  <a:cubicBezTo>
                    <a:pt x="210" y="809"/>
                    <a:pt x="203" y="785"/>
                    <a:pt x="203" y="765"/>
                  </a:cubicBezTo>
                  <a:cubicBezTo>
                    <a:pt x="203" y="740"/>
                    <a:pt x="210" y="721"/>
                    <a:pt x="222" y="696"/>
                  </a:cubicBezTo>
                  <a:cubicBezTo>
                    <a:pt x="228" y="677"/>
                    <a:pt x="248" y="664"/>
                    <a:pt x="260" y="645"/>
                  </a:cubicBezTo>
                  <a:cubicBezTo>
                    <a:pt x="278" y="633"/>
                    <a:pt x="304" y="620"/>
                    <a:pt x="324" y="614"/>
                  </a:cubicBezTo>
                  <a:cubicBezTo>
                    <a:pt x="348" y="601"/>
                    <a:pt x="374" y="601"/>
                    <a:pt x="406" y="601"/>
                  </a:cubicBezTo>
                  <a:close/>
                  <a:moveTo>
                    <a:pt x="406" y="0"/>
                  </a:moveTo>
                  <a:cubicBezTo>
                    <a:pt x="354" y="0"/>
                    <a:pt x="310" y="6"/>
                    <a:pt x="272" y="26"/>
                  </a:cubicBezTo>
                  <a:cubicBezTo>
                    <a:pt x="228" y="38"/>
                    <a:pt x="190" y="64"/>
                    <a:pt x="159" y="88"/>
                  </a:cubicBezTo>
                  <a:cubicBezTo>
                    <a:pt x="127" y="114"/>
                    <a:pt x="102" y="146"/>
                    <a:pt x="89" y="178"/>
                  </a:cubicBezTo>
                  <a:cubicBezTo>
                    <a:pt x="71" y="216"/>
                    <a:pt x="58" y="254"/>
                    <a:pt x="58" y="292"/>
                  </a:cubicBezTo>
                  <a:cubicBezTo>
                    <a:pt x="58" y="310"/>
                    <a:pt x="64" y="330"/>
                    <a:pt x="64" y="354"/>
                  </a:cubicBezTo>
                  <a:cubicBezTo>
                    <a:pt x="71" y="374"/>
                    <a:pt x="77" y="392"/>
                    <a:pt x="83" y="412"/>
                  </a:cubicBezTo>
                  <a:cubicBezTo>
                    <a:pt x="96" y="430"/>
                    <a:pt x="102" y="444"/>
                    <a:pt x="115" y="462"/>
                  </a:cubicBezTo>
                  <a:cubicBezTo>
                    <a:pt x="127" y="482"/>
                    <a:pt x="140" y="494"/>
                    <a:pt x="159" y="506"/>
                  </a:cubicBezTo>
                  <a:cubicBezTo>
                    <a:pt x="134" y="519"/>
                    <a:pt x="108" y="538"/>
                    <a:pt x="89" y="557"/>
                  </a:cubicBezTo>
                  <a:cubicBezTo>
                    <a:pt x="71" y="576"/>
                    <a:pt x="58" y="595"/>
                    <a:pt x="45" y="620"/>
                  </a:cubicBezTo>
                  <a:cubicBezTo>
                    <a:pt x="26" y="639"/>
                    <a:pt x="20" y="664"/>
                    <a:pt x="13" y="689"/>
                  </a:cubicBezTo>
                  <a:cubicBezTo>
                    <a:pt x="1" y="715"/>
                    <a:pt x="1" y="740"/>
                    <a:pt x="1" y="765"/>
                  </a:cubicBezTo>
                  <a:cubicBezTo>
                    <a:pt x="1" y="815"/>
                    <a:pt x="13" y="861"/>
                    <a:pt x="33" y="899"/>
                  </a:cubicBezTo>
                  <a:cubicBezTo>
                    <a:pt x="51" y="937"/>
                    <a:pt x="83" y="967"/>
                    <a:pt x="121" y="999"/>
                  </a:cubicBezTo>
                  <a:cubicBezTo>
                    <a:pt x="152" y="1025"/>
                    <a:pt x="197" y="1051"/>
                    <a:pt x="248" y="1063"/>
                  </a:cubicBezTo>
                  <a:cubicBezTo>
                    <a:pt x="298" y="1081"/>
                    <a:pt x="348" y="1089"/>
                    <a:pt x="406" y="1089"/>
                  </a:cubicBezTo>
                  <a:cubicBezTo>
                    <a:pt x="456" y="1089"/>
                    <a:pt x="514" y="1081"/>
                    <a:pt x="558" y="1063"/>
                  </a:cubicBezTo>
                  <a:cubicBezTo>
                    <a:pt x="608" y="1051"/>
                    <a:pt x="652" y="1025"/>
                    <a:pt x="690" y="999"/>
                  </a:cubicBezTo>
                  <a:cubicBezTo>
                    <a:pt x="722" y="967"/>
                    <a:pt x="754" y="937"/>
                    <a:pt x="772" y="899"/>
                  </a:cubicBezTo>
                  <a:cubicBezTo>
                    <a:pt x="798" y="861"/>
                    <a:pt x="804" y="815"/>
                    <a:pt x="804" y="765"/>
                  </a:cubicBezTo>
                  <a:cubicBezTo>
                    <a:pt x="804" y="740"/>
                    <a:pt x="804" y="715"/>
                    <a:pt x="798" y="689"/>
                  </a:cubicBezTo>
                  <a:cubicBezTo>
                    <a:pt x="786" y="664"/>
                    <a:pt x="779" y="639"/>
                    <a:pt x="766" y="620"/>
                  </a:cubicBezTo>
                  <a:cubicBezTo>
                    <a:pt x="754" y="595"/>
                    <a:pt x="734" y="576"/>
                    <a:pt x="716" y="557"/>
                  </a:cubicBezTo>
                  <a:cubicBezTo>
                    <a:pt x="696" y="538"/>
                    <a:pt x="678" y="526"/>
                    <a:pt x="652" y="506"/>
                  </a:cubicBezTo>
                  <a:cubicBezTo>
                    <a:pt x="666" y="494"/>
                    <a:pt x="678" y="482"/>
                    <a:pt x="690" y="462"/>
                  </a:cubicBezTo>
                  <a:cubicBezTo>
                    <a:pt x="704" y="450"/>
                    <a:pt x="716" y="430"/>
                    <a:pt x="722" y="412"/>
                  </a:cubicBezTo>
                  <a:cubicBezTo>
                    <a:pt x="728" y="392"/>
                    <a:pt x="734" y="374"/>
                    <a:pt x="742" y="354"/>
                  </a:cubicBezTo>
                  <a:cubicBezTo>
                    <a:pt x="748" y="330"/>
                    <a:pt x="748" y="310"/>
                    <a:pt x="748" y="292"/>
                  </a:cubicBezTo>
                  <a:cubicBezTo>
                    <a:pt x="748" y="254"/>
                    <a:pt x="734" y="216"/>
                    <a:pt x="722" y="178"/>
                  </a:cubicBezTo>
                  <a:cubicBezTo>
                    <a:pt x="704" y="146"/>
                    <a:pt x="678" y="114"/>
                    <a:pt x="646" y="88"/>
                  </a:cubicBezTo>
                  <a:cubicBezTo>
                    <a:pt x="614" y="64"/>
                    <a:pt x="576" y="38"/>
                    <a:pt x="538" y="26"/>
                  </a:cubicBezTo>
                  <a:cubicBezTo>
                    <a:pt x="494" y="6"/>
                    <a:pt x="450" y="0"/>
                    <a:pt x="406" y="0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1"/>
            <p:cNvSpPr/>
            <p:nvPr/>
          </p:nvSpPr>
          <p:spPr>
            <a:xfrm>
              <a:off x="7334424" y="2876136"/>
              <a:ext cx="24818" cy="25435"/>
            </a:xfrm>
            <a:custGeom>
              <a:avLst/>
              <a:gdLst/>
              <a:ahLst/>
              <a:cxnLst/>
              <a:rect l="l" t="t" r="r" b="b"/>
              <a:pathLst>
                <a:path w="241" h="247" extrusionOk="0">
                  <a:moveTo>
                    <a:pt x="120" y="0"/>
                  </a:moveTo>
                  <a:cubicBezTo>
                    <a:pt x="100" y="0"/>
                    <a:pt x="88" y="6"/>
                    <a:pt x="69" y="12"/>
                  </a:cubicBezTo>
                  <a:cubicBezTo>
                    <a:pt x="56" y="18"/>
                    <a:pt x="44" y="24"/>
                    <a:pt x="31" y="38"/>
                  </a:cubicBezTo>
                  <a:cubicBezTo>
                    <a:pt x="19" y="50"/>
                    <a:pt x="12" y="62"/>
                    <a:pt x="6" y="76"/>
                  </a:cubicBezTo>
                  <a:cubicBezTo>
                    <a:pt x="0" y="88"/>
                    <a:pt x="0" y="108"/>
                    <a:pt x="0" y="120"/>
                  </a:cubicBezTo>
                  <a:cubicBezTo>
                    <a:pt x="0" y="138"/>
                    <a:pt x="0" y="158"/>
                    <a:pt x="6" y="170"/>
                  </a:cubicBezTo>
                  <a:cubicBezTo>
                    <a:pt x="12" y="190"/>
                    <a:pt x="19" y="202"/>
                    <a:pt x="31" y="208"/>
                  </a:cubicBezTo>
                  <a:cubicBezTo>
                    <a:pt x="44" y="222"/>
                    <a:pt x="56" y="228"/>
                    <a:pt x="69" y="234"/>
                  </a:cubicBezTo>
                  <a:cubicBezTo>
                    <a:pt x="88" y="240"/>
                    <a:pt x="100" y="246"/>
                    <a:pt x="120" y="246"/>
                  </a:cubicBezTo>
                  <a:cubicBezTo>
                    <a:pt x="138" y="246"/>
                    <a:pt x="152" y="240"/>
                    <a:pt x="170" y="234"/>
                  </a:cubicBezTo>
                  <a:cubicBezTo>
                    <a:pt x="182" y="228"/>
                    <a:pt x="196" y="222"/>
                    <a:pt x="208" y="208"/>
                  </a:cubicBezTo>
                  <a:cubicBezTo>
                    <a:pt x="220" y="202"/>
                    <a:pt x="228" y="190"/>
                    <a:pt x="234" y="170"/>
                  </a:cubicBezTo>
                  <a:cubicBezTo>
                    <a:pt x="240" y="158"/>
                    <a:pt x="240" y="138"/>
                    <a:pt x="240" y="120"/>
                  </a:cubicBezTo>
                  <a:cubicBezTo>
                    <a:pt x="240" y="108"/>
                    <a:pt x="240" y="88"/>
                    <a:pt x="234" y="76"/>
                  </a:cubicBezTo>
                  <a:cubicBezTo>
                    <a:pt x="228" y="62"/>
                    <a:pt x="220" y="50"/>
                    <a:pt x="208" y="38"/>
                  </a:cubicBezTo>
                  <a:cubicBezTo>
                    <a:pt x="196" y="24"/>
                    <a:pt x="182" y="18"/>
                    <a:pt x="170" y="12"/>
                  </a:cubicBezTo>
                  <a:cubicBezTo>
                    <a:pt x="152" y="6"/>
                    <a:pt x="138" y="0"/>
                    <a:pt x="120" y="0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1"/>
            <p:cNvSpPr/>
            <p:nvPr/>
          </p:nvSpPr>
          <p:spPr>
            <a:xfrm>
              <a:off x="7374070" y="2790150"/>
              <a:ext cx="76306" cy="106170"/>
            </a:xfrm>
            <a:custGeom>
              <a:avLst/>
              <a:gdLst/>
              <a:ahLst/>
              <a:cxnLst/>
              <a:rect l="l" t="t" r="r" b="b"/>
              <a:pathLst>
                <a:path w="741" h="1031" extrusionOk="0">
                  <a:moveTo>
                    <a:pt x="57" y="0"/>
                  </a:moveTo>
                  <a:lnTo>
                    <a:pt x="1" y="588"/>
                  </a:lnTo>
                  <a:lnTo>
                    <a:pt x="418" y="588"/>
                  </a:lnTo>
                  <a:cubicBezTo>
                    <a:pt x="431" y="588"/>
                    <a:pt x="443" y="594"/>
                    <a:pt x="456" y="601"/>
                  </a:cubicBezTo>
                  <a:cubicBezTo>
                    <a:pt x="468" y="601"/>
                    <a:pt x="481" y="613"/>
                    <a:pt x="494" y="620"/>
                  </a:cubicBezTo>
                  <a:cubicBezTo>
                    <a:pt x="506" y="632"/>
                    <a:pt x="513" y="645"/>
                    <a:pt x="526" y="657"/>
                  </a:cubicBezTo>
                  <a:cubicBezTo>
                    <a:pt x="532" y="670"/>
                    <a:pt x="532" y="689"/>
                    <a:pt x="532" y="708"/>
                  </a:cubicBezTo>
                  <a:cubicBezTo>
                    <a:pt x="532" y="727"/>
                    <a:pt x="532" y="746"/>
                    <a:pt x="526" y="759"/>
                  </a:cubicBezTo>
                  <a:cubicBezTo>
                    <a:pt x="513" y="777"/>
                    <a:pt x="506" y="791"/>
                    <a:pt x="494" y="797"/>
                  </a:cubicBezTo>
                  <a:cubicBezTo>
                    <a:pt x="481" y="809"/>
                    <a:pt x="468" y="815"/>
                    <a:pt x="456" y="815"/>
                  </a:cubicBezTo>
                  <a:cubicBezTo>
                    <a:pt x="443" y="821"/>
                    <a:pt x="431" y="821"/>
                    <a:pt x="418" y="821"/>
                  </a:cubicBezTo>
                  <a:lnTo>
                    <a:pt x="1" y="821"/>
                  </a:lnTo>
                  <a:lnTo>
                    <a:pt x="1" y="1031"/>
                  </a:lnTo>
                  <a:lnTo>
                    <a:pt x="418" y="1031"/>
                  </a:lnTo>
                  <a:cubicBezTo>
                    <a:pt x="456" y="1031"/>
                    <a:pt x="500" y="1025"/>
                    <a:pt x="538" y="1011"/>
                  </a:cubicBezTo>
                  <a:cubicBezTo>
                    <a:pt x="576" y="993"/>
                    <a:pt x="608" y="973"/>
                    <a:pt x="640" y="943"/>
                  </a:cubicBezTo>
                  <a:cubicBezTo>
                    <a:pt x="670" y="917"/>
                    <a:pt x="696" y="885"/>
                    <a:pt x="708" y="841"/>
                  </a:cubicBezTo>
                  <a:cubicBezTo>
                    <a:pt x="728" y="803"/>
                    <a:pt x="740" y="759"/>
                    <a:pt x="740" y="708"/>
                  </a:cubicBezTo>
                  <a:cubicBezTo>
                    <a:pt x="740" y="657"/>
                    <a:pt x="728" y="613"/>
                    <a:pt x="708" y="576"/>
                  </a:cubicBezTo>
                  <a:cubicBezTo>
                    <a:pt x="696" y="531"/>
                    <a:pt x="670" y="500"/>
                    <a:pt x="640" y="468"/>
                  </a:cubicBezTo>
                  <a:cubicBezTo>
                    <a:pt x="608" y="442"/>
                    <a:pt x="576" y="424"/>
                    <a:pt x="538" y="404"/>
                  </a:cubicBezTo>
                  <a:cubicBezTo>
                    <a:pt x="500" y="392"/>
                    <a:pt x="456" y="386"/>
                    <a:pt x="418" y="386"/>
                  </a:cubicBezTo>
                  <a:lnTo>
                    <a:pt x="229" y="386"/>
                  </a:lnTo>
                  <a:lnTo>
                    <a:pt x="247" y="208"/>
                  </a:lnTo>
                  <a:lnTo>
                    <a:pt x="696" y="208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1"/>
            <p:cNvSpPr/>
            <p:nvPr/>
          </p:nvSpPr>
          <p:spPr>
            <a:xfrm>
              <a:off x="7462631" y="2790150"/>
              <a:ext cx="76306" cy="106170"/>
            </a:xfrm>
            <a:custGeom>
              <a:avLst/>
              <a:gdLst/>
              <a:ahLst/>
              <a:cxnLst/>
              <a:rect l="l" t="t" r="r" b="b"/>
              <a:pathLst>
                <a:path w="741" h="1031" extrusionOk="0">
                  <a:moveTo>
                    <a:pt x="64" y="0"/>
                  </a:moveTo>
                  <a:lnTo>
                    <a:pt x="0" y="588"/>
                  </a:lnTo>
                  <a:lnTo>
                    <a:pt x="418" y="588"/>
                  </a:lnTo>
                  <a:cubicBezTo>
                    <a:pt x="431" y="588"/>
                    <a:pt x="443" y="594"/>
                    <a:pt x="456" y="601"/>
                  </a:cubicBezTo>
                  <a:cubicBezTo>
                    <a:pt x="475" y="601"/>
                    <a:pt x="487" y="613"/>
                    <a:pt x="494" y="620"/>
                  </a:cubicBezTo>
                  <a:cubicBezTo>
                    <a:pt x="507" y="632"/>
                    <a:pt x="519" y="645"/>
                    <a:pt x="525" y="657"/>
                  </a:cubicBezTo>
                  <a:cubicBezTo>
                    <a:pt x="532" y="670"/>
                    <a:pt x="532" y="689"/>
                    <a:pt x="532" y="708"/>
                  </a:cubicBezTo>
                  <a:cubicBezTo>
                    <a:pt x="532" y="727"/>
                    <a:pt x="532" y="746"/>
                    <a:pt x="525" y="759"/>
                  </a:cubicBezTo>
                  <a:cubicBezTo>
                    <a:pt x="519" y="777"/>
                    <a:pt x="507" y="791"/>
                    <a:pt x="494" y="797"/>
                  </a:cubicBezTo>
                  <a:cubicBezTo>
                    <a:pt x="487" y="809"/>
                    <a:pt x="475" y="815"/>
                    <a:pt x="456" y="815"/>
                  </a:cubicBezTo>
                  <a:cubicBezTo>
                    <a:pt x="443" y="821"/>
                    <a:pt x="431" y="821"/>
                    <a:pt x="418" y="821"/>
                  </a:cubicBezTo>
                  <a:lnTo>
                    <a:pt x="0" y="821"/>
                  </a:lnTo>
                  <a:lnTo>
                    <a:pt x="0" y="1031"/>
                  </a:lnTo>
                  <a:lnTo>
                    <a:pt x="418" y="1031"/>
                  </a:lnTo>
                  <a:cubicBezTo>
                    <a:pt x="456" y="1031"/>
                    <a:pt x="501" y="1025"/>
                    <a:pt x="539" y="1011"/>
                  </a:cubicBezTo>
                  <a:cubicBezTo>
                    <a:pt x="577" y="993"/>
                    <a:pt x="615" y="973"/>
                    <a:pt x="639" y="943"/>
                  </a:cubicBezTo>
                  <a:cubicBezTo>
                    <a:pt x="671" y="917"/>
                    <a:pt x="697" y="885"/>
                    <a:pt x="715" y="841"/>
                  </a:cubicBezTo>
                  <a:cubicBezTo>
                    <a:pt x="729" y="803"/>
                    <a:pt x="741" y="759"/>
                    <a:pt x="741" y="708"/>
                  </a:cubicBezTo>
                  <a:cubicBezTo>
                    <a:pt x="741" y="657"/>
                    <a:pt x="729" y="613"/>
                    <a:pt x="715" y="576"/>
                  </a:cubicBezTo>
                  <a:cubicBezTo>
                    <a:pt x="697" y="531"/>
                    <a:pt x="671" y="500"/>
                    <a:pt x="639" y="468"/>
                  </a:cubicBezTo>
                  <a:cubicBezTo>
                    <a:pt x="615" y="442"/>
                    <a:pt x="577" y="424"/>
                    <a:pt x="539" y="404"/>
                  </a:cubicBezTo>
                  <a:cubicBezTo>
                    <a:pt x="501" y="392"/>
                    <a:pt x="456" y="386"/>
                    <a:pt x="418" y="386"/>
                  </a:cubicBezTo>
                  <a:lnTo>
                    <a:pt x="228" y="386"/>
                  </a:lnTo>
                  <a:lnTo>
                    <a:pt x="248" y="208"/>
                  </a:lnTo>
                  <a:lnTo>
                    <a:pt x="697" y="208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1"/>
            <p:cNvSpPr/>
            <p:nvPr/>
          </p:nvSpPr>
          <p:spPr>
            <a:xfrm>
              <a:off x="6632737" y="3073337"/>
              <a:ext cx="54887" cy="78366"/>
            </a:xfrm>
            <a:custGeom>
              <a:avLst/>
              <a:gdLst/>
              <a:ahLst/>
              <a:cxnLst/>
              <a:rect l="l" t="t" r="r" b="b"/>
              <a:pathLst>
                <a:path w="533" h="761" extrusionOk="0">
                  <a:moveTo>
                    <a:pt x="33" y="1"/>
                  </a:moveTo>
                  <a:lnTo>
                    <a:pt x="33" y="153"/>
                  </a:lnTo>
                  <a:lnTo>
                    <a:pt x="305" y="153"/>
                  </a:lnTo>
                  <a:cubicBezTo>
                    <a:pt x="317" y="153"/>
                    <a:pt x="324" y="159"/>
                    <a:pt x="336" y="159"/>
                  </a:cubicBezTo>
                  <a:cubicBezTo>
                    <a:pt x="343" y="166"/>
                    <a:pt x="349" y="173"/>
                    <a:pt x="355" y="179"/>
                  </a:cubicBezTo>
                  <a:cubicBezTo>
                    <a:pt x="368" y="185"/>
                    <a:pt x="368" y="191"/>
                    <a:pt x="374" y="197"/>
                  </a:cubicBezTo>
                  <a:cubicBezTo>
                    <a:pt x="380" y="210"/>
                    <a:pt x="380" y="217"/>
                    <a:pt x="380" y="229"/>
                  </a:cubicBezTo>
                  <a:cubicBezTo>
                    <a:pt x="380" y="242"/>
                    <a:pt x="380" y="248"/>
                    <a:pt x="374" y="261"/>
                  </a:cubicBezTo>
                  <a:cubicBezTo>
                    <a:pt x="368" y="267"/>
                    <a:pt x="368" y="280"/>
                    <a:pt x="355" y="286"/>
                  </a:cubicBezTo>
                  <a:cubicBezTo>
                    <a:pt x="349" y="292"/>
                    <a:pt x="343" y="299"/>
                    <a:pt x="336" y="299"/>
                  </a:cubicBezTo>
                  <a:cubicBezTo>
                    <a:pt x="324" y="305"/>
                    <a:pt x="317" y="305"/>
                    <a:pt x="305" y="305"/>
                  </a:cubicBezTo>
                  <a:lnTo>
                    <a:pt x="229" y="305"/>
                  </a:lnTo>
                  <a:cubicBezTo>
                    <a:pt x="197" y="305"/>
                    <a:pt x="165" y="311"/>
                    <a:pt x="141" y="324"/>
                  </a:cubicBezTo>
                  <a:cubicBezTo>
                    <a:pt x="115" y="336"/>
                    <a:pt x="89" y="349"/>
                    <a:pt x="71" y="374"/>
                  </a:cubicBezTo>
                  <a:cubicBezTo>
                    <a:pt x="51" y="394"/>
                    <a:pt x="33" y="418"/>
                    <a:pt x="21" y="444"/>
                  </a:cubicBezTo>
                  <a:cubicBezTo>
                    <a:pt x="7" y="470"/>
                    <a:pt x="1" y="500"/>
                    <a:pt x="1" y="532"/>
                  </a:cubicBezTo>
                  <a:lnTo>
                    <a:pt x="1" y="760"/>
                  </a:lnTo>
                  <a:lnTo>
                    <a:pt x="514" y="760"/>
                  </a:lnTo>
                  <a:lnTo>
                    <a:pt x="514" y="608"/>
                  </a:lnTo>
                  <a:lnTo>
                    <a:pt x="153" y="608"/>
                  </a:lnTo>
                  <a:lnTo>
                    <a:pt x="153" y="532"/>
                  </a:lnTo>
                  <a:cubicBezTo>
                    <a:pt x="153" y="520"/>
                    <a:pt x="153" y="514"/>
                    <a:pt x="159" y="500"/>
                  </a:cubicBezTo>
                  <a:cubicBezTo>
                    <a:pt x="165" y="494"/>
                    <a:pt x="165" y="482"/>
                    <a:pt x="179" y="476"/>
                  </a:cubicBezTo>
                  <a:cubicBezTo>
                    <a:pt x="185" y="470"/>
                    <a:pt x="191" y="463"/>
                    <a:pt x="197" y="463"/>
                  </a:cubicBezTo>
                  <a:cubicBezTo>
                    <a:pt x="210" y="456"/>
                    <a:pt x="216" y="456"/>
                    <a:pt x="229" y="456"/>
                  </a:cubicBezTo>
                  <a:lnTo>
                    <a:pt x="305" y="456"/>
                  </a:lnTo>
                  <a:cubicBezTo>
                    <a:pt x="336" y="456"/>
                    <a:pt x="368" y="450"/>
                    <a:pt x="393" y="438"/>
                  </a:cubicBezTo>
                  <a:cubicBezTo>
                    <a:pt x="418" y="425"/>
                    <a:pt x="444" y="412"/>
                    <a:pt x="462" y="387"/>
                  </a:cubicBezTo>
                  <a:cubicBezTo>
                    <a:pt x="482" y="368"/>
                    <a:pt x="500" y="343"/>
                    <a:pt x="514" y="318"/>
                  </a:cubicBezTo>
                  <a:cubicBezTo>
                    <a:pt x="526" y="292"/>
                    <a:pt x="532" y="261"/>
                    <a:pt x="532" y="229"/>
                  </a:cubicBezTo>
                  <a:cubicBezTo>
                    <a:pt x="532" y="197"/>
                    <a:pt x="526" y="173"/>
                    <a:pt x="514" y="141"/>
                  </a:cubicBezTo>
                  <a:cubicBezTo>
                    <a:pt x="500" y="115"/>
                    <a:pt x="482" y="91"/>
                    <a:pt x="462" y="71"/>
                  </a:cubicBezTo>
                  <a:cubicBezTo>
                    <a:pt x="444" y="53"/>
                    <a:pt x="418" y="33"/>
                    <a:pt x="393" y="21"/>
                  </a:cubicBezTo>
                  <a:cubicBezTo>
                    <a:pt x="368" y="7"/>
                    <a:pt x="336" y="1"/>
                    <a:pt x="305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1"/>
            <p:cNvSpPr/>
            <p:nvPr/>
          </p:nvSpPr>
          <p:spPr>
            <a:xfrm>
              <a:off x="7129808" y="3045431"/>
              <a:ext cx="84750" cy="106273"/>
            </a:xfrm>
            <a:custGeom>
              <a:avLst/>
              <a:gdLst/>
              <a:ahLst/>
              <a:cxnLst/>
              <a:rect l="l" t="t" r="r" b="b"/>
              <a:pathLst>
                <a:path w="823" h="1032" extrusionOk="0">
                  <a:moveTo>
                    <a:pt x="114" y="0"/>
                  </a:moveTo>
                  <a:lnTo>
                    <a:pt x="0" y="823"/>
                  </a:lnTo>
                  <a:lnTo>
                    <a:pt x="513" y="823"/>
                  </a:lnTo>
                  <a:lnTo>
                    <a:pt x="513" y="1031"/>
                  </a:lnTo>
                  <a:lnTo>
                    <a:pt x="721" y="1031"/>
                  </a:lnTo>
                  <a:lnTo>
                    <a:pt x="721" y="823"/>
                  </a:lnTo>
                  <a:lnTo>
                    <a:pt x="823" y="823"/>
                  </a:lnTo>
                  <a:lnTo>
                    <a:pt x="823" y="620"/>
                  </a:lnTo>
                  <a:lnTo>
                    <a:pt x="721" y="620"/>
                  </a:lnTo>
                  <a:lnTo>
                    <a:pt x="721" y="102"/>
                  </a:lnTo>
                  <a:lnTo>
                    <a:pt x="513" y="102"/>
                  </a:lnTo>
                  <a:lnTo>
                    <a:pt x="513" y="620"/>
                  </a:lnTo>
                  <a:lnTo>
                    <a:pt x="228" y="620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1"/>
            <p:cNvSpPr/>
            <p:nvPr/>
          </p:nvSpPr>
          <p:spPr>
            <a:xfrm>
              <a:off x="7228049" y="3045431"/>
              <a:ext cx="74453" cy="106273"/>
            </a:xfrm>
            <a:custGeom>
              <a:avLst/>
              <a:gdLst/>
              <a:ahLst/>
              <a:cxnLst/>
              <a:rect l="l" t="t" r="r" b="b"/>
              <a:pathLst>
                <a:path w="723" h="1032" extrusionOk="0">
                  <a:moveTo>
                    <a:pt x="1" y="0"/>
                  </a:moveTo>
                  <a:lnTo>
                    <a:pt x="1" y="202"/>
                  </a:lnTo>
                  <a:lnTo>
                    <a:pt x="412" y="202"/>
                  </a:lnTo>
                  <a:cubicBezTo>
                    <a:pt x="432" y="202"/>
                    <a:pt x="444" y="210"/>
                    <a:pt x="456" y="216"/>
                  </a:cubicBezTo>
                  <a:cubicBezTo>
                    <a:pt x="470" y="216"/>
                    <a:pt x="476" y="228"/>
                    <a:pt x="488" y="234"/>
                  </a:cubicBezTo>
                  <a:cubicBezTo>
                    <a:pt x="494" y="248"/>
                    <a:pt x="508" y="254"/>
                    <a:pt x="508" y="266"/>
                  </a:cubicBezTo>
                  <a:cubicBezTo>
                    <a:pt x="514" y="278"/>
                    <a:pt x="520" y="292"/>
                    <a:pt x="520" y="310"/>
                  </a:cubicBezTo>
                  <a:cubicBezTo>
                    <a:pt x="520" y="324"/>
                    <a:pt x="514" y="336"/>
                    <a:pt x="508" y="348"/>
                  </a:cubicBezTo>
                  <a:cubicBezTo>
                    <a:pt x="508" y="362"/>
                    <a:pt x="494" y="374"/>
                    <a:pt x="488" y="380"/>
                  </a:cubicBezTo>
                  <a:cubicBezTo>
                    <a:pt x="476" y="392"/>
                    <a:pt x="470" y="400"/>
                    <a:pt x="456" y="406"/>
                  </a:cubicBezTo>
                  <a:cubicBezTo>
                    <a:pt x="444" y="412"/>
                    <a:pt x="432" y="412"/>
                    <a:pt x="412" y="412"/>
                  </a:cubicBezTo>
                  <a:lnTo>
                    <a:pt x="135" y="412"/>
                  </a:lnTo>
                  <a:lnTo>
                    <a:pt x="135" y="620"/>
                  </a:lnTo>
                  <a:lnTo>
                    <a:pt x="412" y="620"/>
                  </a:lnTo>
                  <a:cubicBezTo>
                    <a:pt x="432" y="620"/>
                    <a:pt x="444" y="620"/>
                    <a:pt x="456" y="627"/>
                  </a:cubicBezTo>
                  <a:cubicBezTo>
                    <a:pt x="470" y="633"/>
                    <a:pt x="476" y="639"/>
                    <a:pt x="488" y="645"/>
                  </a:cubicBezTo>
                  <a:cubicBezTo>
                    <a:pt x="494" y="658"/>
                    <a:pt x="508" y="665"/>
                    <a:pt x="508" y="677"/>
                  </a:cubicBezTo>
                  <a:cubicBezTo>
                    <a:pt x="514" y="689"/>
                    <a:pt x="520" y="709"/>
                    <a:pt x="520" y="721"/>
                  </a:cubicBezTo>
                  <a:cubicBezTo>
                    <a:pt x="520" y="734"/>
                    <a:pt x="514" y="747"/>
                    <a:pt x="508" y="759"/>
                  </a:cubicBezTo>
                  <a:cubicBezTo>
                    <a:pt x="508" y="771"/>
                    <a:pt x="494" y="785"/>
                    <a:pt x="488" y="791"/>
                  </a:cubicBezTo>
                  <a:cubicBezTo>
                    <a:pt x="476" y="803"/>
                    <a:pt x="470" y="809"/>
                    <a:pt x="456" y="817"/>
                  </a:cubicBezTo>
                  <a:cubicBezTo>
                    <a:pt x="444" y="823"/>
                    <a:pt x="432" y="823"/>
                    <a:pt x="412" y="823"/>
                  </a:cubicBezTo>
                  <a:lnTo>
                    <a:pt x="1" y="823"/>
                  </a:lnTo>
                  <a:lnTo>
                    <a:pt x="1" y="1031"/>
                  </a:lnTo>
                  <a:lnTo>
                    <a:pt x="412" y="1031"/>
                  </a:lnTo>
                  <a:cubicBezTo>
                    <a:pt x="456" y="1031"/>
                    <a:pt x="494" y="1019"/>
                    <a:pt x="532" y="1007"/>
                  </a:cubicBezTo>
                  <a:cubicBezTo>
                    <a:pt x="570" y="987"/>
                    <a:pt x="602" y="969"/>
                    <a:pt x="634" y="937"/>
                  </a:cubicBezTo>
                  <a:cubicBezTo>
                    <a:pt x="660" y="911"/>
                    <a:pt x="684" y="879"/>
                    <a:pt x="698" y="841"/>
                  </a:cubicBezTo>
                  <a:cubicBezTo>
                    <a:pt x="716" y="803"/>
                    <a:pt x="722" y="765"/>
                    <a:pt x="722" y="721"/>
                  </a:cubicBezTo>
                  <a:cubicBezTo>
                    <a:pt x="722" y="683"/>
                    <a:pt x="716" y="645"/>
                    <a:pt x="704" y="607"/>
                  </a:cubicBezTo>
                  <a:cubicBezTo>
                    <a:pt x="692" y="576"/>
                    <a:pt x="672" y="544"/>
                    <a:pt x="646" y="513"/>
                  </a:cubicBezTo>
                  <a:cubicBezTo>
                    <a:pt x="672" y="488"/>
                    <a:pt x="692" y="456"/>
                    <a:pt x="704" y="418"/>
                  </a:cubicBezTo>
                  <a:cubicBezTo>
                    <a:pt x="716" y="380"/>
                    <a:pt x="722" y="348"/>
                    <a:pt x="722" y="310"/>
                  </a:cubicBezTo>
                  <a:cubicBezTo>
                    <a:pt x="722" y="266"/>
                    <a:pt x="716" y="228"/>
                    <a:pt x="698" y="190"/>
                  </a:cubicBezTo>
                  <a:cubicBezTo>
                    <a:pt x="684" y="152"/>
                    <a:pt x="660" y="120"/>
                    <a:pt x="634" y="88"/>
                  </a:cubicBezTo>
                  <a:cubicBezTo>
                    <a:pt x="602" y="64"/>
                    <a:pt x="570" y="38"/>
                    <a:pt x="532" y="26"/>
                  </a:cubicBezTo>
                  <a:cubicBezTo>
                    <a:pt x="494" y="6"/>
                    <a:pt x="456" y="0"/>
                    <a:pt x="412" y="0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1"/>
            <p:cNvSpPr/>
            <p:nvPr/>
          </p:nvSpPr>
          <p:spPr>
            <a:xfrm>
              <a:off x="7316712" y="3131417"/>
              <a:ext cx="25641" cy="25538"/>
            </a:xfrm>
            <a:custGeom>
              <a:avLst/>
              <a:gdLst/>
              <a:ahLst/>
              <a:cxnLst/>
              <a:rect l="l" t="t" r="r" b="b"/>
              <a:pathLst>
                <a:path w="249" h="248" extrusionOk="0">
                  <a:moveTo>
                    <a:pt x="127" y="0"/>
                  </a:moveTo>
                  <a:cubicBezTo>
                    <a:pt x="109" y="0"/>
                    <a:pt x="96" y="0"/>
                    <a:pt x="77" y="6"/>
                  </a:cubicBezTo>
                  <a:cubicBezTo>
                    <a:pt x="65" y="12"/>
                    <a:pt x="51" y="26"/>
                    <a:pt x="39" y="32"/>
                  </a:cubicBezTo>
                  <a:cubicBezTo>
                    <a:pt x="27" y="44"/>
                    <a:pt x="20" y="58"/>
                    <a:pt x="13" y="76"/>
                  </a:cubicBezTo>
                  <a:cubicBezTo>
                    <a:pt x="7" y="88"/>
                    <a:pt x="1" y="102"/>
                    <a:pt x="1" y="120"/>
                  </a:cubicBezTo>
                  <a:cubicBezTo>
                    <a:pt x="1" y="140"/>
                    <a:pt x="7" y="152"/>
                    <a:pt x="13" y="172"/>
                  </a:cubicBezTo>
                  <a:cubicBezTo>
                    <a:pt x="20" y="184"/>
                    <a:pt x="27" y="196"/>
                    <a:pt x="39" y="210"/>
                  </a:cubicBezTo>
                  <a:cubicBezTo>
                    <a:pt x="51" y="222"/>
                    <a:pt x="65" y="228"/>
                    <a:pt x="77" y="234"/>
                  </a:cubicBezTo>
                  <a:cubicBezTo>
                    <a:pt x="96" y="240"/>
                    <a:pt x="109" y="248"/>
                    <a:pt x="127" y="248"/>
                  </a:cubicBezTo>
                  <a:cubicBezTo>
                    <a:pt x="146" y="248"/>
                    <a:pt x="159" y="240"/>
                    <a:pt x="178" y="234"/>
                  </a:cubicBezTo>
                  <a:cubicBezTo>
                    <a:pt x="191" y="228"/>
                    <a:pt x="203" y="222"/>
                    <a:pt x="216" y="210"/>
                  </a:cubicBezTo>
                  <a:cubicBezTo>
                    <a:pt x="222" y="196"/>
                    <a:pt x="235" y="184"/>
                    <a:pt x="241" y="172"/>
                  </a:cubicBezTo>
                  <a:cubicBezTo>
                    <a:pt x="248" y="152"/>
                    <a:pt x="248" y="140"/>
                    <a:pt x="248" y="120"/>
                  </a:cubicBezTo>
                  <a:cubicBezTo>
                    <a:pt x="248" y="102"/>
                    <a:pt x="248" y="88"/>
                    <a:pt x="241" y="76"/>
                  </a:cubicBezTo>
                  <a:cubicBezTo>
                    <a:pt x="235" y="58"/>
                    <a:pt x="222" y="44"/>
                    <a:pt x="216" y="32"/>
                  </a:cubicBezTo>
                  <a:cubicBezTo>
                    <a:pt x="203" y="26"/>
                    <a:pt x="191" y="12"/>
                    <a:pt x="178" y="6"/>
                  </a:cubicBezTo>
                  <a:cubicBezTo>
                    <a:pt x="159" y="0"/>
                    <a:pt x="146" y="0"/>
                    <a:pt x="127" y="0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1"/>
            <p:cNvSpPr/>
            <p:nvPr/>
          </p:nvSpPr>
          <p:spPr>
            <a:xfrm>
              <a:off x="7355843" y="3044195"/>
              <a:ext cx="84853" cy="108847"/>
            </a:xfrm>
            <a:custGeom>
              <a:avLst/>
              <a:gdLst/>
              <a:ahLst/>
              <a:cxnLst/>
              <a:rect l="l" t="t" r="r" b="b"/>
              <a:pathLst>
                <a:path w="824" h="1057" extrusionOk="0">
                  <a:moveTo>
                    <a:pt x="412" y="190"/>
                  </a:moveTo>
                  <a:cubicBezTo>
                    <a:pt x="482" y="190"/>
                    <a:pt x="532" y="214"/>
                    <a:pt x="570" y="272"/>
                  </a:cubicBezTo>
                  <a:cubicBezTo>
                    <a:pt x="608" y="328"/>
                    <a:pt x="627" y="412"/>
                    <a:pt x="627" y="525"/>
                  </a:cubicBezTo>
                  <a:cubicBezTo>
                    <a:pt x="627" y="582"/>
                    <a:pt x="620" y="632"/>
                    <a:pt x="614" y="677"/>
                  </a:cubicBezTo>
                  <a:cubicBezTo>
                    <a:pt x="601" y="721"/>
                    <a:pt x="589" y="753"/>
                    <a:pt x="570" y="783"/>
                  </a:cubicBezTo>
                  <a:cubicBezTo>
                    <a:pt x="551" y="809"/>
                    <a:pt x="532" y="829"/>
                    <a:pt x="500" y="841"/>
                  </a:cubicBezTo>
                  <a:cubicBezTo>
                    <a:pt x="475" y="859"/>
                    <a:pt x="444" y="867"/>
                    <a:pt x="412" y="867"/>
                  </a:cubicBezTo>
                  <a:cubicBezTo>
                    <a:pt x="342" y="867"/>
                    <a:pt x="292" y="835"/>
                    <a:pt x="254" y="777"/>
                  </a:cubicBezTo>
                  <a:cubicBezTo>
                    <a:pt x="216" y="727"/>
                    <a:pt x="196" y="639"/>
                    <a:pt x="196" y="525"/>
                  </a:cubicBezTo>
                  <a:cubicBezTo>
                    <a:pt x="196" y="412"/>
                    <a:pt x="216" y="322"/>
                    <a:pt x="254" y="272"/>
                  </a:cubicBezTo>
                  <a:cubicBezTo>
                    <a:pt x="292" y="214"/>
                    <a:pt x="342" y="190"/>
                    <a:pt x="412" y="190"/>
                  </a:cubicBezTo>
                  <a:close/>
                  <a:moveTo>
                    <a:pt x="412" y="0"/>
                  </a:moveTo>
                  <a:cubicBezTo>
                    <a:pt x="354" y="0"/>
                    <a:pt x="304" y="6"/>
                    <a:pt x="254" y="24"/>
                  </a:cubicBezTo>
                  <a:cubicBezTo>
                    <a:pt x="202" y="44"/>
                    <a:pt x="158" y="76"/>
                    <a:pt x="120" y="114"/>
                  </a:cubicBezTo>
                  <a:cubicBezTo>
                    <a:pt x="82" y="158"/>
                    <a:pt x="58" y="208"/>
                    <a:pt x="32" y="278"/>
                  </a:cubicBezTo>
                  <a:cubicBezTo>
                    <a:pt x="12" y="348"/>
                    <a:pt x="0" y="430"/>
                    <a:pt x="0" y="525"/>
                  </a:cubicBezTo>
                  <a:cubicBezTo>
                    <a:pt x="0" y="619"/>
                    <a:pt x="12" y="701"/>
                    <a:pt x="32" y="771"/>
                  </a:cubicBezTo>
                  <a:cubicBezTo>
                    <a:pt x="58" y="841"/>
                    <a:pt x="82" y="891"/>
                    <a:pt x="120" y="935"/>
                  </a:cubicBezTo>
                  <a:cubicBezTo>
                    <a:pt x="158" y="981"/>
                    <a:pt x="202" y="1005"/>
                    <a:pt x="254" y="1025"/>
                  </a:cubicBezTo>
                  <a:cubicBezTo>
                    <a:pt x="304" y="1043"/>
                    <a:pt x="354" y="1057"/>
                    <a:pt x="412" y="1057"/>
                  </a:cubicBezTo>
                  <a:cubicBezTo>
                    <a:pt x="468" y="1057"/>
                    <a:pt x="526" y="1043"/>
                    <a:pt x="570" y="1025"/>
                  </a:cubicBezTo>
                  <a:cubicBezTo>
                    <a:pt x="620" y="1011"/>
                    <a:pt x="665" y="981"/>
                    <a:pt x="703" y="935"/>
                  </a:cubicBezTo>
                  <a:cubicBezTo>
                    <a:pt x="741" y="897"/>
                    <a:pt x="771" y="841"/>
                    <a:pt x="791" y="771"/>
                  </a:cubicBezTo>
                  <a:cubicBezTo>
                    <a:pt x="809" y="708"/>
                    <a:pt x="823" y="626"/>
                    <a:pt x="823" y="525"/>
                  </a:cubicBezTo>
                  <a:cubicBezTo>
                    <a:pt x="823" y="430"/>
                    <a:pt x="809" y="348"/>
                    <a:pt x="791" y="278"/>
                  </a:cubicBezTo>
                  <a:cubicBezTo>
                    <a:pt x="771" y="214"/>
                    <a:pt x="741" y="158"/>
                    <a:pt x="703" y="120"/>
                  </a:cubicBezTo>
                  <a:cubicBezTo>
                    <a:pt x="665" y="76"/>
                    <a:pt x="620" y="44"/>
                    <a:pt x="570" y="24"/>
                  </a:cubicBezTo>
                  <a:cubicBezTo>
                    <a:pt x="526" y="6"/>
                    <a:pt x="468" y="0"/>
                    <a:pt x="412" y="0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1"/>
            <p:cNvSpPr/>
            <p:nvPr/>
          </p:nvSpPr>
          <p:spPr>
            <a:xfrm>
              <a:off x="7452951" y="3044195"/>
              <a:ext cx="84750" cy="108847"/>
            </a:xfrm>
            <a:custGeom>
              <a:avLst/>
              <a:gdLst/>
              <a:ahLst/>
              <a:cxnLst/>
              <a:rect l="l" t="t" r="r" b="b"/>
              <a:pathLst>
                <a:path w="823" h="1057" extrusionOk="0">
                  <a:moveTo>
                    <a:pt x="411" y="190"/>
                  </a:moveTo>
                  <a:cubicBezTo>
                    <a:pt x="481" y="190"/>
                    <a:pt x="531" y="214"/>
                    <a:pt x="569" y="272"/>
                  </a:cubicBezTo>
                  <a:cubicBezTo>
                    <a:pt x="607" y="328"/>
                    <a:pt x="626" y="412"/>
                    <a:pt x="626" y="525"/>
                  </a:cubicBezTo>
                  <a:cubicBezTo>
                    <a:pt x="626" y="582"/>
                    <a:pt x="626" y="632"/>
                    <a:pt x="613" y="677"/>
                  </a:cubicBezTo>
                  <a:cubicBezTo>
                    <a:pt x="607" y="721"/>
                    <a:pt x="588" y="753"/>
                    <a:pt x="569" y="783"/>
                  </a:cubicBezTo>
                  <a:cubicBezTo>
                    <a:pt x="557" y="809"/>
                    <a:pt x="531" y="829"/>
                    <a:pt x="506" y="841"/>
                  </a:cubicBezTo>
                  <a:cubicBezTo>
                    <a:pt x="474" y="859"/>
                    <a:pt x="449" y="867"/>
                    <a:pt x="411" y="867"/>
                  </a:cubicBezTo>
                  <a:cubicBezTo>
                    <a:pt x="348" y="867"/>
                    <a:pt x="292" y="835"/>
                    <a:pt x="254" y="777"/>
                  </a:cubicBezTo>
                  <a:cubicBezTo>
                    <a:pt x="222" y="727"/>
                    <a:pt x="202" y="639"/>
                    <a:pt x="202" y="525"/>
                  </a:cubicBezTo>
                  <a:cubicBezTo>
                    <a:pt x="202" y="412"/>
                    <a:pt x="222" y="322"/>
                    <a:pt x="254" y="272"/>
                  </a:cubicBezTo>
                  <a:cubicBezTo>
                    <a:pt x="292" y="214"/>
                    <a:pt x="348" y="190"/>
                    <a:pt x="411" y="190"/>
                  </a:cubicBezTo>
                  <a:close/>
                  <a:moveTo>
                    <a:pt x="411" y="0"/>
                  </a:moveTo>
                  <a:cubicBezTo>
                    <a:pt x="354" y="0"/>
                    <a:pt x="304" y="6"/>
                    <a:pt x="254" y="24"/>
                  </a:cubicBezTo>
                  <a:cubicBezTo>
                    <a:pt x="202" y="44"/>
                    <a:pt x="158" y="76"/>
                    <a:pt x="120" y="114"/>
                  </a:cubicBezTo>
                  <a:cubicBezTo>
                    <a:pt x="82" y="158"/>
                    <a:pt x="56" y="208"/>
                    <a:pt x="32" y="278"/>
                  </a:cubicBezTo>
                  <a:cubicBezTo>
                    <a:pt x="12" y="348"/>
                    <a:pt x="0" y="430"/>
                    <a:pt x="0" y="525"/>
                  </a:cubicBezTo>
                  <a:cubicBezTo>
                    <a:pt x="0" y="619"/>
                    <a:pt x="12" y="701"/>
                    <a:pt x="32" y="771"/>
                  </a:cubicBezTo>
                  <a:cubicBezTo>
                    <a:pt x="56" y="841"/>
                    <a:pt x="82" y="891"/>
                    <a:pt x="120" y="935"/>
                  </a:cubicBezTo>
                  <a:cubicBezTo>
                    <a:pt x="158" y="981"/>
                    <a:pt x="202" y="1005"/>
                    <a:pt x="254" y="1025"/>
                  </a:cubicBezTo>
                  <a:cubicBezTo>
                    <a:pt x="304" y="1043"/>
                    <a:pt x="354" y="1057"/>
                    <a:pt x="411" y="1057"/>
                  </a:cubicBezTo>
                  <a:cubicBezTo>
                    <a:pt x="468" y="1057"/>
                    <a:pt x="525" y="1043"/>
                    <a:pt x="575" y="1025"/>
                  </a:cubicBezTo>
                  <a:cubicBezTo>
                    <a:pt x="626" y="1011"/>
                    <a:pt x="663" y="981"/>
                    <a:pt x="701" y="935"/>
                  </a:cubicBezTo>
                  <a:cubicBezTo>
                    <a:pt x="739" y="897"/>
                    <a:pt x="771" y="841"/>
                    <a:pt x="791" y="771"/>
                  </a:cubicBezTo>
                  <a:cubicBezTo>
                    <a:pt x="815" y="708"/>
                    <a:pt x="823" y="626"/>
                    <a:pt x="823" y="525"/>
                  </a:cubicBezTo>
                  <a:cubicBezTo>
                    <a:pt x="823" y="430"/>
                    <a:pt x="815" y="348"/>
                    <a:pt x="791" y="278"/>
                  </a:cubicBezTo>
                  <a:cubicBezTo>
                    <a:pt x="771" y="214"/>
                    <a:pt x="739" y="158"/>
                    <a:pt x="701" y="120"/>
                  </a:cubicBezTo>
                  <a:cubicBezTo>
                    <a:pt x="663" y="76"/>
                    <a:pt x="626" y="44"/>
                    <a:pt x="575" y="24"/>
                  </a:cubicBezTo>
                  <a:cubicBezTo>
                    <a:pt x="525" y="6"/>
                    <a:pt x="468" y="0"/>
                    <a:pt x="411" y="0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1"/>
            <p:cNvSpPr/>
            <p:nvPr/>
          </p:nvSpPr>
          <p:spPr>
            <a:xfrm>
              <a:off x="6633355" y="3328824"/>
              <a:ext cx="54887" cy="77542"/>
            </a:xfrm>
            <a:custGeom>
              <a:avLst/>
              <a:gdLst/>
              <a:ahLst/>
              <a:cxnLst/>
              <a:rect l="l" t="t" r="r" b="b"/>
              <a:pathLst>
                <a:path w="533" h="753" extrusionOk="0">
                  <a:moveTo>
                    <a:pt x="1" y="1"/>
                  </a:moveTo>
                  <a:lnTo>
                    <a:pt x="1" y="152"/>
                  </a:lnTo>
                  <a:lnTo>
                    <a:pt x="305" y="152"/>
                  </a:lnTo>
                  <a:cubicBezTo>
                    <a:pt x="318" y="152"/>
                    <a:pt x="324" y="152"/>
                    <a:pt x="337" y="159"/>
                  </a:cubicBezTo>
                  <a:cubicBezTo>
                    <a:pt x="343" y="159"/>
                    <a:pt x="349" y="165"/>
                    <a:pt x="356" y="171"/>
                  </a:cubicBezTo>
                  <a:cubicBezTo>
                    <a:pt x="368" y="177"/>
                    <a:pt x="368" y="190"/>
                    <a:pt x="374" y="196"/>
                  </a:cubicBezTo>
                  <a:cubicBezTo>
                    <a:pt x="381" y="203"/>
                    <a:pt x="381" y="215"/>
                    <a:pt x="381" y="228"/>
                  </a:cubicBezTo>
                  <a:cubicBezTo>
                    <a:pt x="381" y="234"/>
                    <a:pt x="381" y="247"/>
                    <a:pt x="374" y="253"/>
                  </a:cubicBezTo>
                  <a:cubicBezTo>
                    <a:pt x="368" y="266"/>
                    <a:pt x="368" y="272"/>
                    <a:pt x="356" y="278"/>
                  </a:cubicBezTo>
                  <a:cubicBezTo>
                    <a:pt x="349" y="285"/>
                    <a:pt x="343" y="291"/>
                    <a:pt x="337" y="297"/>
                  </a:cubicBezTo>
                  <a:cubicBezTo>
                    <a:pt x="324" y="297"/>
                    <a:pt x="318" y="304"/>
                    <a:pt x="305" y="304"/>
                  </a:cubicBezTo>
                  <a:lnTo>
                    <a:pt x="97" y="304"/>
                  </a:lnTo>
                  <a:lnTo>
                    <a:pt x="97" y="448"/>
                  </a:lnTo>
                  <a:lnTo>
                    <a:pt x="305" y="448"/>
                  </a:lnTo>
                  <a:cubicBezTo>
                    <a:pt x="318" y="448"/>
                    <a:pt x="324" y="456"/>
                    <a:pt x="337" y="456"/>
                  </a:cubicBezTo>
                  <a:cubicBezTo>
                    <a:pt x="343" y="462"/>
                    <a:pt x="349" y="468"/>
                    <a:pt x="356" y="474"/>
                  </a:cubicBezTo>
                  <a:cubicBezTo>
                    <a:pt x="368" y="480"/>
                    <a:pt x="368" y="486"/>
                    <a:pt x="374" y="500"/>
                  </a:cubicBezTo>
                  <a:cubicBezTo>
                    <a:pt x="381" y="506"/>
                    <a:pt x="381" y="518"/>
                    <a:pt x="381" y="524"/>
                  </a:cubicBezTo>
                  <a:cubicBezTo>
                    <a:pt x="381" y="538"/>
                    <a:pt x="381" y="550"/>
                    <a:pt x="374" y="556"/>
                  </a:cubicBezTo>
                  <a:cubicBezTo>
                    <a:pt x="368" y="562"/>
                    <a:pt x="368" y="576"/>
                    <a:pt x="356" y="582"/>
                  </a:cubicBezTo>
                  <a:cubicBezTo>
                    <a:pt x="349" y="588"/>
                    <a:pt x="343" y="594"/>
                    <a:pt x="337" y="594"/>
                  </a:cubicBezTo>
                  <a:cubicBezTo>
                    <a:pt x="324" y="600"/>
                    <a:pt x="318" y="600"/>
                    <a:pt x="305" y="600"/>
                  </a:cubicBezTo>
                  <a:lnTo>
                    <a:pt x="1" y="600"/>
                  </a:lnTo>
                  <a:lnTo>
                    <a:pt x="1" y="752"/>
                  </a:lnTo>
                  <a:lnTo>
                    <a:pt x="305" y="752"/>
                  </a:lnTo>
                  <a:cubicBezTo>
                    <a:pt x="337" y="752"/>
                    <a:pt x="368" y="746"/>
                    <a:pt x="394" y="734"/>
                  </a:cubicBezTo>
                  <a:cubicBezTo>
                    <a:pt x="418" y="722"/>
                    <a:pt x="444" y="708"/>
                    <a:pt x="463" y="690"/>
                  </a:cubicBezTo>
                  <a:cubicBezTo>
                    <a:pt x="482" y="664"/>
                    <a:pt x="500" y="646"/>
                    <a:pt x="514" y="614"/>
                  </a:cubicBezTo>
                  <a:cubicBezTo>
                    <a:pt x="526" y="588"/>
                    <a:pt x="532" y="556"/>
                    <a:pt x="532" y="524"/>
                  </a:cubicBezTo>
                  <a:cubicBezTo>
                    <a:pt x="532" y="500"/>
                    <a:pt x="526" y="474"/>
                    <a:pt x="514" y="448"/>
                  </a:cubicBezTo>
                  <a:cubicBezTo>
                    <a:pt x="508" y="418"/>
                    <a:pt x="488" y="398"/>
                    <a:pt x="476" y="380"/>
                  </a:cubicBezTo>
                  <a:cubicBezTo>
                    <a:pt x="488" y="354"/>
                    <a:pt x="508" y="335"/>
                    <a:pt x="514" y="304"/>
                  </a:cubicBezTo>
                  <a:cubicBezTo>
                    <a:pt x="526" y="278"/>
                    <a:pt x="532" y="253"/>
                    <a:pt x="532" y="228"/>
                  </a:cubicBezTo>
                  <a:cubicBezTo>
                    <a:pt x="532" y="196"/>
                    <a:pt x="526" y="165"/>
                    <a:pt x="514" y="139"/>
                  </a:cubicBezTo>
                  <a:cubicBezTo>
                    <a:pt x="500" y="107"/>
                    <a:pt x="482" y="89"/>
                    <a:pt x="463" y="63"/>
                  </a:cubicBezTo>
                  <a:cubicBezTo>
                    <a:pt x="444" y="45"/>
                    <a:pt x="418" y="31"/>
                    <a:pt x="394" y="19"/>
                  </a:cubicBezTo>
                  <a:cubicBezTo>
                    <a:pt x="368" y="7"/>
                    <a:pt x="337" y="1"/>
                    <a:pt x="305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1"/>
            <p:cNvSpPr/>
            <p:nvPr/>
          </p:nvSpPr>
          <p:spPr>
            <a:xfrm>
              <a:off x="7157715" y="3300094"/>
              <a:ext cx="74350" cy="106273"/>
            </a:xfrm>
            <a:custGeom>
              <a:avLst/>
              <a:gdLst/>
              <a:ahLst/>
              <a:cxnLst/>
              <a:rect l="l" t="t" r="r" b="b"/>
              <a:pathLst>
                <a:path w="722" h="1032" extrusionOk="0">
                  <a:moveTo>
                    <a:pt x="52" y="0"/>
                  </a:moveTo>
                  <a:lnTo>
                    <a:pt x="52" y="210"/>
                  </a:lnTo>
                  <a:lnTo>
                    <a:pt x="418" y="210"/>
                  </a:lnTo>
                  <a:cubicBezTo>
                    <a:pt x="432" y="210"/>
                    <a:pt x="444" y="210"/>
                    <a:pt x="456" y="216"/>
                  </a:cubicBezTo>
                  <a:cubicBezTo>
                    <a:pt x="470" y="222"/>
                    <a:pt x="482" y="228"/>
                    <a:pt x="488" y="242"/>
                  </a:cubicBezTo>
                  <a:cubicBezTo>
                    <a:pt x="502" y="248"/>
                    <a:pt x="508" y="260"/>
                    <a:pt x="514" y="272"/>
                  </a:cubicBezTo>
                  <a:cubicBezTo>
                    <a:pt x="514" y="286"/>
                    <a:pt x="520" y="298"/>
                    <a:pt x="520" y="310"/>
                  </a:cubicBezTo>
                  <a:cubicBezTo>
                    <a:pt x="520" y="324"/>
                    <a:pt x="514" y="342"/>
                    <a:pt x="514" y="356"/>
                  </a:cubicBezTo>
                  <a:cubicBezTo>
                    <a:pt x="508" y="368"/>
                    <a:pt x="502" y="374"/>
                    <a:pt x="488" y="386"/>
                  </a:cubicBezTo>
                  <a:cubicBezTo>
                    <a:pt x="482" y="393"/>
                    <a:pt x="470" y="400"/>
                    <a:pt x="456" y="406"/>
                  </a:cubicBezTo>
                  <a:cubicBezTo>
                    <a:pt x="444" y="412"/>
                    <a:pt x="432" y="418"/>
                    <a:pt x="418" y="418"/>
                  </a:cubicBezTo>
                  <a:lnTo>
                    <a:pt x="312" y="418"/>
                  </a:lnTo>
                  <a:cubicBezTo>
                    <a:pt x="274" y="418"/>
                    <a:pt x="229" y="424"/>
                    <a:pt x="191" y="438"/>
                  </a:cubicBezTo>
                  <a:cubicBezTo>
                    <a:pt x="153" y="456"/>
                    <a:pt x="122" y="475"/>
                    <a:pt x="96" y="507"/>
                  </a:cubicBezTo>
                  <a:cubicBezTo>
                    <a:pt x="65" y="532"/>
                    <a:pt x="46" y="564"/>
                    <a:pt x="27" y="601"/>
                  </a:cubicBezTo>
                  <a:cubicBezTo>
                    <a:pt x="14" y="639"/>
                    <a:pt x="1" y="683"/>
                    <a:pt x="1" y="721"/>
                  </a:cubicBezTo>
                  <a:lnTo>
                    <a:pt x="1" y="1031"/>
                  </a:lnTo>
                  <a:lnTo>
                    <a:pt x="698" y="1031"/>
                  </a:lnTo>
                  <a:lnTo>
                    <a:pt x="698" y="829"/>
                  </a:lnTo>
                  <a:lnTo>
                    <a:pt x="210" y="829"/>
                  </a:lnTo>
                  <a:lnTo>
                    <a:pt x="210" y="721"/>
                  </a:lnTo>
                  <a:cubicBezTo>
                    <a:pt x="210" y="709"/>
                    <a:pt x="210" y="697"/>
                    <a:pt x="216" y="683"/>
                  </a:cubicBezTo>
                  <a:cubicBezTo>
                    <a:pt x="222" y="671"/>
                    <a:pt x="229" y="659"/>
                    <a:pt x="242" y="652"/>
                  </a:cubicBezTo>
                  <a:cubicBezTo>
                    <a:pt x="248" y="639"/>
                    <a:pt x="260" y="633"/>
                    <a:pt x="274" y="627"/>
                  </a:cubicBezTo>
                  <a:cubicBezTo>
                    <a:pt x="286" y="627"/>
                    <a:pt x="298" y="621"/>
                    <a:pt x="312" y="621"/>
                  </a:cubicBezTo>
                  <a:lnTo>
                    <a:pt x="418" y="621"/>
                  </a:lnTo>
                  <a:cubicBezTo>
                    <a:pt x="456" y="621"/>
                    <a:pt x="502" y="614"/>
                    <a:pt x="540" y="595"/>
                  </a:cubicBezTo>
                  <a:cubicBezTo>
                    <a:pt x="578" y="583"/>
                    <a:pt x="608" y="557"/>
                    <a:pt x="634" y="532"/>
                  </a:cubicBezTo>
                  <a:cubicBezTo>
                    <a:pt x="666" y="500"/>
                    <a:pt x="684" y="469"/>
                    <a:pt x="704" y="431"/>
                  </a:cubicBezTo>
                  <a:cubicBezTo>
                    <a:pt x="716" y="393"/>
                    <a:pt x="722" y="356"/>
                    <a:pt x="722" y="310"/>
                  </a:cubicBezTo>
                  <a:cubicBezTo>
                    <a:pt x="722" y="266"/>
                    <a:pt x="716" y="228"/>
                    <a:pt x="704" y="190"/>
                  </a:cubicBezTo>
                  <a:cubicBezTo>
                    <a:pt x="684" y="152"/>
                    <a:pt x="666" y="120"/>
                    <a:pt x="634" y="96"/>
                  </a:cubicBezTo>
                  <a:cubicBezTo>
                    <a:pt x="608" y="64"/>
                    <a:pt x="578" y="44"/>
                    <a:pt x="540" y="26"/>
                  </a:cubicBezTo>
                  <a:cubicBezTo>
                    <a:pt x="502" y="14"/>
                    <a:pt x="456" y="0"/>
                    <a:pt x="418" y="0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1"/>
            <p:cNvSpPr/>
            <p:nvPr/>
          </p:nvSpPr>
          <p:spPr>
            <a:xfrm>
              <a:off x="7245761" y="3300094"/>
              <a:ext cx="75585" cy="106273"/>
            </a:xfrm>
            <a:custGeom>
              <a:avLst/>
              <a:gdLst/>
              <a:ahLst/>
              <a:cxnLst/>
              <a:rect l="l" t="t" r="r" b="b"/>
              <a:pathLst>
                <a:path w="734" h="1032" extrusionOk="0">
                  <a:moveTo>
                    <a:pt x="57" y="0"/>
                  </a:moveTo>
                  <a:lnTo>
                    <a:pt x="1" y="589"/>
                  </a:lnTo>
                  <a:lnTo>
                    <a:pt x="412" y="589"/>
                  </a:lnTo>
                  <a:cubicBezTo>
                    <a:pt x="424" y="589"/>
                    <a:pt x="444" y="595"/>
                    <a:pt x="456" y="601"/>
                  </a:cubicBezTo>
                  <a:cubicBezTo>
                    <a:pt x="468" y="601"/>
                    <a:pt x="482" y="614"/>
                    <a:pt x="494" y="621"/>
                  </a:cubicBezTo>
                  <a:cubicBezTo>
                    <a:pt x="506" y="633"/>
                    <a:pt x="512" y="645"/>
                    <a:pt x="520" y="659"/>
                  </a:cubicBezTo>
                  <a:cubicBezTo>
                    <a:pt x="526" y="671"/>
                    <a:pt x="532" y="690"/>
                    <a:pt x="532" y="709"/>
                  </a:cubicBezTo>
                  <a:cubicBezTo>
                    <a:pt x="532" y="727"/>
                    <a:pt x="526" y="747"/>
                    <a:pt x="520" y="759"/>
                  </a:cubicBezTo>
                  <a:cubicBezTo>
                    <a:pt x="512" y="779"/>
                    <a:pt x="506" y="791"/>
                    <a:pt x="494" y="797"/>
                  </a:cubicBezTo>
                  <a:cubicBezTo>
                    <a:pt x="482" y="811"/>
                    <a:pt x="468" y="817"/>
                    <a:pt x="456" y="823"/>
                  </a:cubicBezTo>
                  <a:cubicBezTo>
                    <a:pt x="444" y="823"/>
                    <a:pt x="424" y="829"/>
                    <a:pt x="412" y="829"/>
                  </a:cubicBezTo>
                  <a:lnTo>
                    <a:pt x="1" y="829"/>
                  </a:lnTo>
                  <a:lnTo>
                    <a:pt x="1" y="1031"/>
                  </a:lnTo>
                  <a:lnTo>
                    <a:pt x="412" y="1031"/>
                  </a:lnTo>
                  <a:cubicBezTo>
                    <a:pt x="456" y="1031"/>
                    <a:pt x="494" y="1025"/>
                    <a:pt x="532" y="1013"/>
                  </a:cubicBezTo>
                  <a:cubicBezTo>
                    <a:pt x="576" y="993"/>
                    <a:pt x="608" y="975"/>
                    <a:pt x="640" y="949"/>
                  </a:cubicBezTo>
                  <a:cubicBezTo>
                    <a:pt x="664" y="917"/>
                    <a:pt x="690" y="887"/>
                    <a:pt x="709" y="841"/>
                  </a:cubicBezTo>
                  <a:cubicBezTo>
                    <a:pt x="728" y="803"/>
                    <a:pt x="734" y="759"/>
                    <a:pt x="734" y="709"/>
                  </a:cubicBezTo>
                  <a:cubicBezTo>
                    <a:pt x="734" y="659"/>
                    <a:pt x="728" y="614"/>
                    <a:pt x="709" y="576"/>
                  </a:cubicBezTo>
                  <a:cubicBezTo>
                    <a:pt x="690" y="532"/>
                    <a:pt x="664" y="500"/>
                    <a:pt x="640" y="475"/>
                  </a:cubicBezTo>
                  <a:cubicBezTo>
                    <a:pt x="608" y="444"/>
                    <a:pt x="576" y="424"/>
                    <a:pt x="532" y="406"/>
                  </a:cubicBezTo>
                  <a:cubicBezTo>
                    <a:pt x="494" y="393"/>
                    <a:pt x="456" y="386"/>
                    <a:pt x="412" y="386"/>
                  </a:cubicBezTo>
                  <a:lnTo>
                    <a:pt x="222" y="386"/>
                  </a:lnTo>
                  <a:lnTo>
                    <a:pt x="240" y="210"/>
                  </a:lnTo>
                  <a:lnTo>
                    <a:pt x="696" y="210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1"/>
            <p:cNvSpPr/>
            <p:nvPr/>
          </p:nvSpPr>
          <p:spPr>
            <a:xfrm>
              <a:off x="7334424" y="3386080"/>
              <a:ext cx="24818" cy="25538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120" y="0"/>
                  </a:moveTo>
                  <a:cubicBezTo>
                    <a:pt x="100" y="0"/>
                    <a:pt x="88" y="6"/>
                    <a:pt x="69" y="14"/>
                  </a:cubicBezTo>
                  <a:cubicBezTo>
                    <a:pt x="56" y="20"/>
                    <a:pt x="44" y="26"/>
                    <a:pt x="31" y="38"/>
                  </a:cubicBezTo>
                  <a:cubicBezTo>
                    <a:pt x="19" y="52"/>
                    <a:pt x="12" y="64"/>
                    <a:pt x="6" y="76"/>
                  </a:cubicBezTo>
                  <a:cubicBezTo>
                    <a:pt x="0" y="90"/>
                    <a:pt x="0" y="108"/>
                    <a:pt x="0" y="128"/>
                  </a:cubicBezTo>
                  <a:cubicBezTo>
                    <a:pt x="0" y="140"/>
                    <a:pt x="0" y="158"/>
                    <a:pt x="6" y="172"/>
                  </a:cubicBezTo>
                  <a:cubicBezTo>
                    <a:pt x="12" y="190"/>
                    <a:pt x="19" y="204"/>
                    <a:pt x="31" y="210"/>
                  </a:cubicBezTo>
                  <a:cubicBezTo>
                    <a:pt x="44" y="222"/>
                    <a:pt x="56" y="234"/>
                    <a:pt x="69" y="242"/>
                  </a:cubicBezTo>
                  <a:cubicBezTo>
                    <a:pt x="88" y="248"/>
                    <a:pt x="100" y="248"/>
                    <a:pt x="120" y="248"/>
                  </a:cubicBezTo>
                  <a:cubicBezTo>
                    <a:pt x="138" y="248"/>
                    <a:pt x="152" y="248"/>
                    <a:pt x="170" y="242"/>
                  </a:cubicBezTo>
                  <a:cubicBezTo>
                    <a:pt x="182" y="234"/>
                    <a:pt x="196" y="222"/>
                    <a:pt x="208" y="210"/>
                  </a:cubicBezTo>
                  <a:cubicBezTo>
                    <a:pt x="220" y="204"/>
                    <a:pt x="228" y="190"/>
                    <a:pt x="234" y="172"/>
                  </a:cubicBezTo>
                  <a:cubicBezTo>
                    <a:pt x="240" y="158"/>
                    <a:pt x="240" y="140"/>
                    <a:pt x="240" y="128"/>
                  </a:cubicBezTo>
                  <a:cubicBezTo>
                    <a:pt x="240" y="108"/>
                    <a:pt x="240" y="90"/>
                    <a:pt x="234" y="76"/>
                  </a:cubicBezTo>
                  <a:cubicBezTo>
                    <a:pt x="228" y="64"/>
                    <a:pt x="220" y="52"/>
                    <a:pt x="208" y="38"/>
                  </a:cubicBezTo>
                  <a:cubicBezTo>
                    <a:pt x="196" y="26"/>
                    <a:pt x="182" y="20"/>
                    <a:pt x="170" y="14"/>
                  </a:cubicBezTo>
                  <a:cubicBezTo>
                    <a:pt x="152" y="6"/>
                    <a:pt x="138" y="0"/>
                    <a:pt x="120" y="0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1"/>
            <p:cNvSpPr/>
            <p:nvPr/>
          </p:nvSpPr>
          <p:spPr>
            <a:xfrm>
              <a:off x="7374070" y="3300094"/>
              <a:ext cx="76306" cy="106273"/>
            </a:xfrm>
            <a:custGeom>
              <a:avLst/>
              <a:gdLst/>
              <a:ahLst/>
              <a:cxnLst/>
              <a:rect l="l" t="t" r="r" b="b"/>
              <a:pathLst>
                <a:path w="741" h="1032" extrusionOk="0">
                  <a:moveTo>
                    <a:pt x="57" y="0"/>
                  </a:moveTo>
                  <a:lnTo>
                    <a:pt x="1" y="589"/>
                  </a:lnTo>
                  <a:lnTo>
                    <a:pt x="418" y="589"/>
                  </a:lnTo>
                  <a:cubicBezTo>
                    <a:pt x="431" y="589"/>
                    <a:pt x="443" y="595"/>
                    <a:pt x="456" y="601"/>
                  </a:cubicBezTo>
                  <a:cubicBezTo>
                    <a:pt x="468" y="601"/>
                    <a:pt x="481" y="614"/>
                    <a:pt x="494" y="621"/>
                  </a:cubicBezTo>
                  <a:cubicBezTo>
                    <a:pt x="506" y="633"/>
                    <a:pt x="513" y="645"/>
                    <a:pt x="526" y="659"/>
                  </a:cubicBezTo>
                  <a:cubicBezTo>
                    <a:pt x="532" y="671"/>
                    <a:pt x="532" y="690"/>
                    <a:pt x="532" y="709"/>
                  </a:cubicBezTo>
                  <a:cubicBezTo>
                    <a:pt x="532" y="727"/>
                    <a:pt x="532" y="747"/>
                    <a:pt x="526" y="759"/>
                  </a:cubicBezTo>
                  <a:cubicBezTo>
                    <a:pt x="513" y="779"/>
                    <a:pt x="506" y="791"/>
                    <a:pt x="494" y="797"/>
                  </a:cubicBezTo>
                  <a:cubicBezTo>
                    <a:pt x="481" y="811"/>
                    <a:pt x="468" y="817"/>
                    <a:pt x="456" y="823"/>
                  </a:cubicBezTo>
                  <a:cubicBezTo>
                    <a:pt x="443" y="823"/>
                    <a:pt x="431" y="829"/>
                    <a:pt x="418" y="829"/>
                  </a:cubicBezTo>
                  <a:lnTo>
                    <a:pt x="1" y="829"/>
                  </a:lnTo>
                  <a:lnTo>
                    <a:pt x="1" y="1031"/>
                  </a:lnTo>
                  <a:lnTo>
                    <a:pt x="418" y="1031"/>
                  </a:lnTo>
                  <a:cubicBezTo>
                    <a:pt x="456" y="1031"/>
                    <a:pt x="500" y="1025"/>
                    <a:pt x="538" y="1013"/>
                  </a:cubicBezTo>
                  <a:cubicBezTo>
                    <a:pt x="576" y="993"/>
                    <a:pt x="608" y="975"/>
                    <a:pt x="640" y="949"/>
                  </a:cubicBezTo>
                  <a:cubicBezTo>
                    <a:pt x="670" y="917"/>
                    <a:pt x="696" y="887"/>
                    <a:pt x="708" y="841"/>
                  </a:cubicBezTo>
                  <a:cubicBezTo>
                    <a:pt x="728" y="803"/>
                    <a:pt x="740" y="759"/>
                    <a:pt x="740" y="709"/>
                  </a:cubicBezTo>
                  <a:cubicBezTo>
                    <a:pt x="740" y="659"/>
                    <a:pt x="728" y="614"/>
                    <a:pt x="708" y="576"/>
                  </a:cubicBezTo>
                  <a:cubicBezTo>
                    <a:pt x="696" y="532"/>
                    <a:pt x="670" y="500"/>
                    <a:pt x="640" y="475"/>
                  </a:cubicBezTo>
                  <a:cubicBezTo>
                    <a:pt x="608" y="444"/>
                    <a:pt x="576" y="424"/>
                    <a:pt x="538" y="406"/>
                  </a:cubicBezTo>
                  <a:cubicBezTo>
                    <a:pt x="500" y="393"/>
                    <a:pt x="456" y="386"/>
                    <a:pt x="418" y="386"/>
                  </a:cubicBezTo>
                  <a:lnTo>
                    <a:pt x="229" y="386"/>
                  </a:lnTo>
                  <a:lnTo>
                    <a:pt x="247" y="210"/>
                  </a:lnTo>
                  <a:lnTo>
                    <a:pt x="696" y="210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1"/>
            <p:cNvSpPr/>
            <p:nvPr/>
          </p:nvSpPr>
          <p:spPr>
            <a:xfrm>
              <a:off x="7462631" y="3300094"/>
              <a:ext cx="76306" cy="106273"/>
            </a:xfrm>
            <a:custGeom>
              <a:avLst/>
              <a:gdLst/>
              <a:ahLst/>
              <a:cxnLst/>
              <a:rect l="l" t="t" r="r" b="b"/>
              <a:pathLst>
                <a:path w="741" h="1032" extrusionOk="0">
                  <a:moveTo>
                    <a:pt x="64" y="0"/>
                  </a:moveTo>
                  <a:lnTo>
                    <a:pt x="0" y="589"/>
                  </a:lnTo>
                  <a:lnTo>
                    <a:pt x="418" y="589"/>
                  </a:lnTo>
                  <a:cubicBezTo>
                    <a:pt x="431" y="589"/>
                    <a:pt x="443" y="595"/>
                    <a:pt x="456" y="601"/>
                  </a:cubicBezTo>
                  <a:cubicBezTo>
                    <a:pt x="475" y="601"/>
                    <a:pt x="487" y="614"/>
                    <a:pt x="494" y="621"/>
                  </a:cubicBezTo>
                  <a:cubicBezTo>
                    <a:pt x="507" y="633"/>
                    <a:pt x="519" y="645"/>
                    <a:pt x="525" y="659"/>
                  </a:cubicBezTo>
                  <a:cubicBezTo>
                    <a:pt x="532" y="671"/>
                    <a:pt x="532" y="690"/>
                    <a:pt x="532" y="709"/>
                  </a:cubicBezTo>
                  <a:cubicBezTo>
                    <a:pt x="532" y="727"/>
                    <a:pt x="532" y="747"/>
                    <a:pt x="525" y="759"/>
                  </a:cubicBezTo>
                  <a:cubicBezTo>
                    <a:pt x="519" y="779"/>
                    <a:pt x="507" y="791"/>
                    <a:pt x="494" y="797"/>
                  </a:cubicBezTo>
                  <a:cubicBezTo>
                    <a:pt x="487" y="811"/>
                    <a:pt x="475" y="817"/>
                    <a:pt x="456" y="823"/>
                  </a:cubicBezTo>
                  <a:cubicBezTo>
                    <a:pt x="443" y="823"/>
                    <a:pt x="431" y="829"/>
                    <a:pt x="418" y="829"/>
                  </a:cubicBezTo>
                  <a:lnTo>
                    <a:pt x="0" y="829"/>
                  </a:lnTo>
                  <a:lnTo>
                    <a:pt x="0" y="1031"/>
                  </a:lnTo>
                  <a:lnTo>
                    <a:pt x="418" y="1031"/>
                  </a:lnTo>
                  <a:cubicBezTo>
                    <a:pt x="456" y="1031"/>
                    <a:pt x="501" y="1025"/>
                    <a:pt x="539" y="1013"/>
                  </a:cubicBezTo>
                  <a:cubicBezTo>
                    <a:pt x="577" y="993"/>
                    <a:pt x="615" y="975"/>
                    <a:pt x="639" y="949"/>
                  </a:cubicBezTo>
                  <a:cubicBezTo>
                    <a:pt x="671" y="917"/>
                    <a:pt x="697" y="887"/>
                    <a:pt x="715" y="841"/>
                  </a:cubicBezTo>
                  <a:cubicBezTo>
                    <a:pt x="729" y="803"/>
                    <a:pt x="741" y="759"/>
                    <a:pt x="741" y="709"/>
                  </a:cubicBezTo>
                  <a:cubicBezTo>
                    <a:pt x="741" y="659"/>
                    <a:pt x="729" y="614"/>
                    <a:pt x="715" y="576"/>
                  </a:cubicBezTo>
                  <a:cubicBezTo>
                    <a:pt x="697" y="532"/>
                    <a:pt x="671" y="500"/>
                    <a:pt x="639" y="475"/>
                  </a:cubicBezTo>
                  <a:cubicBezTo>
                    <a:pt x="615" y="444"/>
                    <a:pt x="577" y="424"/>
                    <a:pt x="539" y="406"/>
                  </a:cubicBezTo>
                  <a:cubicBezTo>
                    <a:pt x="501" y="393"/>
                    <a:pt x="456" y="386"/>
                    <a:pt x="418" y="386"/>
                  </a:cubicBezTo>
                  <a:lnTo>
                    <a:pt x="228" y="386"/>
                  </a:lnTo>
                  <a:lnTo>
                    <a:pt x="248" y="210"/>
                  </a:lnTo>
                  <a:lnTo>
                    <a:pt x="697" y="210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1"/>
            <p:cNvSpPr/>
            <p:nvPr/>
          </p:nvSpPr>
          <p:spPr>
            <a:xfrm>
              <a:off x="6631501" y="3583487"/>
              <a:ext cx="61992" cy="78263"/>
            </a:xfrm>
            <a:custGeom>
              <a:avLst/>
              <a:gdLst/>
              <a:ahLst/>
              <a:cxnLst/>
              <a:rect l="l" t="t" r="r" b="b"/>
              <a:pathLst>
                <a:path w="602" h="760" extrusionOk="0">
                  <a:moveTo>
                    <a:pt x="83" y="1"/>
                  </a:moveTo>
                  <a:lnTo>
                    <a:pt x="1" y="608"/>
                  </a:lnTo>
                  <a:lnTo>
                    <a:pt x="374" y="608"/>
                  </a:lnTo>
                  <a:lnTo>
                    <a:pt x="374" y="760"/>
                  </a:lnTo>
                  <a:lnTo>
                    <a:pt x="526" y="760"/>
                  </a:lnTo>
                  <a:lnTo>
                    <a:pt x="526" y="608"/>
                  </a:lnTo>
                  <a:lnTo>
                    <a:pt x="602" y="608"/>
                  </a:lnTo>
                  <a:lnTo>
                    <a:pt x="602" y="456"/>
                  </a:lnTo>
                  <a:lnTo>
                    <a:pt x="526" y="456"/>
                  </a:lnTo>
                  <a:lnTo>
                    <a:pt x="526" y="77"/>
                  </a:lnTo>
                  <a:lnTo>
                    <a:pt x="374" y="77"/>
                  </a:lnTo>
                  <a:lnTo>
                    <a:pt x="374" y="456"/>
                  </a:lnTo>
                  <a:lnTo>
                    <a:pt x="171" y="45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1"/>
            <p:cNvSpPr/>
            <p:nvPr/>
          </p:nvSpPr>
          <p:spPr>
            <a:xfrm>
              <a:off x="7129808" y="3555477"/>
              <a:ext cx="84750" cy="106273"/>
            </a:xfrm>
            <a:custGeom>
              <a:avLst/>
              <a:gdLst/>
              <a:ahLst/>
              <a:cxnLst/>
              <a:rect l="l" t="t" r="r" b="b"/>
              <a:pathLst>
                <a:path w="823" h="1032" extrusionOk="0">
                  <a:moveTo>
                    <a:pt x="114" y="1"/>
                  </a:moveTo>
                  <a:lnTo>
                    <a:pt x="0" y="822"/>
                  </a:lnTo>
                  <a:lnTo>
                    <a:pt x="519" y="822"/>
                  </a:lnTo>
                  <a:lnTo>
                    <a:pt x="519" y="1032"/>
                  </a:lnTo>
                  <a:lnTo>
                    <a:pt x="721" y="1032"/>
                  </a:lnTo>
                  <a:lnTo>
                    <a:pt x="721" y="822"/>
                  </a:lnTo>
                  <a:lnTo>
                    <a:pt x="823" y="822"/>
                  </a:lnTo>
                  <a:lnTo>
                    <a:pt x="823" y="620"/>
                  </a:lnTo>
                  <a:lnTo>
                    <a:pt x="721" y="620"/>
                  </a:lnTo>
                  <a:lnTo>
                    <a:pt x="721" y="101"/>
                  </a:lnTo>
                  <a:lnTo>
                    <a:pt x="519" y="101"/>
                  </a:lnTo>
                  <a:lnTo>
                    <a:pt x="519" y="620"/>
                  </a:lnTo>
                  <a:lnTo>
                    <a:pt x="234" y="620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1"/>
            <p:cNvSpPr/>
            <p:nvPr/>
          </p:nvSpPr>
          <p:spPr>
            <a:xfrm>
              <a:off x="7227431" y="3554139"/>
              <a:ext cx="84853" cy="108847"/>
            </a:xfrm>
            <a:custGeom>
              <a:avLst/>
              <a:gdLst/>
              <a:ahLst/>
              <a:cxnLst/>
              <a:rect l="l" t="t" r="r" b="b"/>
              <a:pathLst>
                <a:path w="824" h="1057" extrusionOk="0">
                  <a:moveTo>
                    <a:pt x="412" y="190"/>
                  </a:moveTo>
                  <a:cubicBezTo>
                    <a:pt x="476" y="190"/>
                    <a:pt x="532" y="216"/>
                    <a:pt x="570" y="272"/>
                  </a:cubicBezTo>
                  <a:cubicBezTo>
                    <a:pt x="608" y="330"/>
                    <a:pt x="628" y="412"/>
                    <a:pt x="628" y="526"/>
                  </a:cubicBezTo>
                  <a:cubicBezTo>
                    <a:pt x="628" y="583"/>
                    <a:pt x="622" y="633"/>
                    <a:pt x="608" y="677"/>
                  </a:cubicBezTo>
                  <a:cubicBezTo>
                    <a:pt x="602" y="721"/>
                    <a:pt x="590" y="753"/>
                    <a:pt x="570" y="785"/>
                  </a:cubicBezTo>
                  <a:cubicBezTo>
                    <a:pt x="552" y="811"/>
                    <a:pt x="526" y="829"/>
                    <a:pt x="500" y="849"/>
                  </a:cubicBezTo>
                  <a:cubicBezTo>
                    <a:pt x="476" y="861"/>
                    <a:pt x="444" y="867"/>
                    <a:pt x="412" y="867"/>
                  </a:cubicBezTo>
                  <a:cubicBezTo>
                    <a:pt x="342" y="867"/>
                    <a:pt x="292" y="835"/>
                    <a:pt x="254" y="785"/>
                  </a:cubicBezTo>
                  <a:cubicBezTo>
                    <a:pt x="216" y="727"/>
                    <a:pt x="197" y="639"/>
                    <a:pt x="197" y="526"/>
                  </a:cubicBezTo>
                  <a:cubicBezTo>
                    <a:pt x="197" y="412"/>
                    <a:pt x="216" y="330"/>
                    <a:pt x="254" y="272"/>
                  </a:cubicBezTo>
                  <a:cubicBezTo>
                    <a:pt x="292" y="216"/>
                    <a:pt x="342" y="190"/>
                    <a:pt x="412" y="190"/>
                  </a:cubicBezTo>
                  <a:close/>
                  <a:moveTo>
                    <a:pt x="412" y="0"/>
                  </a:moveTo>
                  <a:cubicBezTo>
                    <a:pt x="356" y="0"/>
                    <a:pt x="298" y="6"/>
                    <a:pt x="248" y="26"/>
                  </a:cubicBezTo>
                  <a:cubicBezTo>
                    <a:pt x="197" y="44"/>
                    <a:pt x="153" y="76"/>
                    <a:pt x="121" y="114"/>
                  </a:cubicBezTo>
                  <a:cubicBezTo>
                    <a:pt x="83" y="158"/>
                    <a:pt x="53" y="216"/>
                    <a:pt x="33" y="280"/>
                  </a:cubicBezTo>
                  <a:cubicBezTo>
                    <a:pt x="7" y="348"/>
                    <a:pt x="1" y="431"/>
                    <a:pt x="1" y="526"/>
                  </a:cubicBezTo>
                  <a:cubicBezTo>
                    <a:pt x="1" y="627"/>
                    <a:pt x="7" y="709"/>
                    <a:pt x="33" y="773"/>
                  </a:cubicBezTo>
                  <a:cubicBezTo>
                    <a:pt x="53" y="841"/>
                    <a:pt x="83" y="893"/>
                    <a:pt x="121" y="937"/>
                  </a:cubicBezTo>
                  <a:cubicBezTo>
                    <a:pt x="153" y="981"/>
                    <a:pt x="197" y="1007"/>
                    <a:pt x="248" y="1025"/>
                  </a:cubicBezTo>
                  <a:cubicBezTo>
                    <a:pt x="298" y="1045"/>
                    <a:pt x="356" y="1057"/>
                    <a:pt x="412" y="1057"/>
                  </a:cubicBezTo>
                  <a:cubicBezTo>
                    <a:pt x="470" y="1057"/>
                    <a:pt x="520" y="1051"/>
                    <a:pt x="570" y="1031"/>
                  </a:cubicBezTo>
                  <a:cubicBezTo>
                    <a:pt x="622" y="1013"/>
                    <a:pt x="666" y="981"/>
                    <a:pt x="704" y="937"/>
                  </a:cubicBezTo>
                  <a:cubicBezTo>
                    <a:pt x="742" y="899"/>
                    <a:pt x="766" y="841"/>
                    <a:pt x="792" y="773"/>
                  </a:cubicBezTo>
                  <a:cubicBezTo>
                    <a:pt x="812" y="709"/>
                    <a:pt x="824" y="627"/>
                    <a:pt x="824" y="526"/>
                  </a:cubicBezTo>
                  <a:cubicBezTo>
                    <a:pt x="824" y="431"/>
                    <a:pt x="812" y="348"/>
                    <a:pt x="792" y="280"/>
                  </a:cubicBezTo>
                  <a:cubicBezTo>
                    <a:pt x="766" y="216"/>
                    <a:pt x="742" y="158"/>
                    <a:pt x="704" y="120"/>
                  </a:cubicBezTo>
                  <a:cubicBezTo>
                    <a:pt x="666" y="76"/>
                    <a:pt x="622" y="44"/>
                    <a:pt x="570" y="26"/>
                  </a:cubicBezTo>
                  <a:cubicBezTo>
                    <a:pt x="520" y="6"/>
                    <a:pt x="470" y="0"/>
                    <a:pt x="412" y="0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1"/>
            <p:cNvSpPr/>
            <p:nvPr/>
          </p:nvSpPr>
          <p:spPr>
            <a:xfrm>
              <a:off x="7325156" y="3641464"/>
              <a:ext cx="25641" cy="25435"/>
            </a:xfrm>
            <a:custGeom>
              <a:avLst/>
              <a:gdLst/>
              <a:ahLst/>
              <a:cxnLst/>
              <a:rect l="l" t="t" r="r" b="b"/>
              <a:pathLst>
                <a:path w="249" h="247" extrusionOk="0">
                  <a:moveTo>
                    <a:pt x="128" y="1"/>
                  </a:moveTo>
                  <a:cubicBezTo>
                    <a:pt x="109" y="1"/>
                    <a:pt x="96" y="1"/>
                    <a:pt x="77" y="7"/>
                  </a:cubicBezTo>
                  <a:cubicBezTo>
                    <a:pt x="64" y="13"/>
                    <a:pt x="52" y="25"/>
                    <a:pt x="39" y="31"/>
                  </a:cubicBezTo>
                  <a:cubicBezTo>
                    <a:pt x="27" y="45"/>
                    <a:pt x="20" y="57"/>
                    <a:pt x="14" y="77"/>
                  </a:cubicBezTo>
                  <a:cubicBezTo>
                    <a:pt x="7" y="89"/>
                    <a:pt x="1" y="101"/>
                    <a:pt x="1" y="121"/>
                  </a:cubicBezTo>
                  <a:cubicBezTo>
                    <a:pt x="1" y="139"/>
                    <a:pt x="7" y="153"/>
                    <a:pt x="14" y="171"/>
                  </a:cubicBezTo>
                  <a:cubicBezTo>
                    <a:pt x="20" y="183"/>
                    <a:pt x="27" y="197"/>
                    <a:pt x="39" y="209"/>
                  </a:cubicBezTo>
                  <a:cubicBezTo>
                    <a:pt x="52" y="221"/>
                    <a:pt x="64" y="229"/>
                    <a:pt x="77" y="235"/>
                  </a:cubicBezTo>
                  <a:cubicBezTo>
                    <a:pt x="96" y="241"/>
                    <a:pt x="109" y="247"/>
                    <a:pt x="128" y="247"/>
                  </a:cubicBezTo>
                  <a:cubicBezTo>
                    <a:pt x="146" y="247"/>
                    <a:pt x="159" y="241"/>
                    <a:pt x="178" y="235"/>
                  </a:cubicBezTo>
                  <a:cubicBezTo>
                    <a:pt x="190" y="229"/>
                    <a:pt x="204" y="221"/>
                    <a:pt x="216" y="209"/>
                  </a:cubicBezTo>
                  <a:cubicBezTo>
                    <a:pt x="222" y="197"/>
                    <a:pt x="235" y="183"/>
                    <a:pt x="242" y="171"/>
                  </a:cubicBezTo>
                  <a:cubicBezTo>
                    <a:pt x="248" y="153"/>
                    <a:pt x="248" y="139"/>
                    <a:pt x="248" y="121"/>
                  </a:cubicBezTo>
                  <a:cubicBezTo>
                    <a:pt x="248" y="101"/>
                    <a:pt x="248" y="89"/>
                    <a:pt x="242" y="77"/>
                  </a:cubicBezTo>
                  <a:cubicBezTo>
                    <a:pt x="235" y="57"/>
                    <a:pt x="222" y="45"/>
                    <a:pt x="216" y="31"/>
                  </a:cubicBezTo>
                  <a:cubicBezTo>
                    <a:pt x="204" y="25"/>
                    <a:pt x="190" y="13"/>
                    <a:pt x="178" y="7"/>
                  </a:cubicBezTo>
                  <a:cubicBezTo>
                    <a:pt x="159" y="1"/>
                    <a:pt x="146" y="1"/>
                    <a:pt x="128" y="1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1"/>
            <p:cNvSpPr/>
            <p:nvPr/>
          </p:nvSpPr>
          <p:spPr>
            <a:xfrm>
              <a:off x="7365626" y="3555477"/>
              <a:ext cx="76306" cy="106273"/>
            </a:xfrm>
            <a:custGeom>
              <a:avLst/>
              <a:gdLst/>
              <a:ahLst/>
              <a:cxnLst/>
              <a:rect l="l" t="t" r="r" b="b"/>
              <a:pathLst>
                <a:path w="741" h="1032" extrusionOk="0">
                  <a:moveTo>
                    <a:pt x="57" y="1"/>
                  </a:moveTo>
                  <a:lnTo>
                    <a:pt x="1" y="588"/>
                  </a:lnTo>
                  <a:lnTo>
                    <a:pt x="411" y="588"/>
                  </a:lnTo>
                  <a:cubicBezTo>
                    <a:pt x="431" y="588"/>
                    <a:pt x="443" y="588"/>
                    <a:pt x="456" y="594"/>
                  </a:cubicBezTo>
                  <a:cubicBezTo>
                    <a:pt x="468" y="601"/>
                    <a:pt x="481" y="608"/>
                    <a:pt x="494" y="620"/>
                  </a:cubicBezTo>
                  <a:cubicBezTo>
                    <a:pt x="506" y="626"/>
                    <a:pt x="513" y="639"/>
                    <a:pt x="519" y="658"/>
                  </a:cubicBezTo>
                  <a:cubicBezTo>
                    <a:pt x="532" y="670"/>
                    <a:pt x="532" y="684"/>
                    <a:pt x="532" y="708"/>
                  </a:cubicBezTo>
                  <a:cubicBezTo>
                    <a:pt x="532" y="728"/>
                    <a:pt x="532" y="746"/>
                    <a:pt x="519" y="760"/>
                  </a:cubicBezTo>
                  <a:cubicBezTo>
                    <a:pt x="513" y="772"/>
                    <a:pt x="506" y="784"/>
                    <a:pt x="494" y="798"/>
                  </a:cubicBezTo>
                  <a:cubicBezTo>
                    <a:pt x="481" y="804"/>
                    <a:pt x="468" y="810"/>
                    <a:pt x="456" y="816"/>
                  </a:cubicBezTo>
                  <a:cubicBezTo>
                    <a:pt x="443" y="822"/>
                    <a:pt x="431" y="822"/>
                    <a:pt x="411" y="822"/>
                  </a:cubicBezTo>
                  <a:lnTo>
                    <a:pt x="1" y="822"/>
                  </a:lnTo>
                  <a:lnTo>
                    <a:pt x="1" y="1032"/>
                  </a:lnTo>
                  <a:lnTo>
                    <a:pt x="411" y="1032"/>
                  </a:lnTo>
                  <a:cubicBezTo>
                    <a:pt x="456" y="1032"/>
                    <a:pt x="500" y="1026"/>
                    <a:pt x="538" y="1006"/>
                  </a:cubicBezTo>
                  <a:cubicBezTo>
                    <a:pt x="576" y="994"/>
                    <a:pt x="608" y="968"/>
                    <a:pt x="639" y="942"/>
                  </a:cubicBezTo>
                  <a:cubicBezTo>
                    <a:pt x="670" y="918"/>
                    <a:pt x="696" y="880"/>
                    <a:pt x="708" y="842"/>
                  </a:cubicBezTo>
                  <a:cubicBezTo>
                    <a:pt x="728" y="804"/>
                    <a:pt x="740" y="752"/>
                    <a:pt x="740" y="708"/>
                  </a:cubicBezTo>
                  <a:cubicBezTo>
                    <a:pt x="740" y="658"/>
                    <a:pt x="728" y="614"/>
                    <a:pt x="708" y="570"/>
                  </a:cubicBezTo>
                  <a:cubicBezTo>
                    <a:pt x="696" y="532"/>
                    <a:pt x="670" y="500"/>
                    <a:pt x="639" y="468"/>
                  </a:cubicBezTo>
                  <a:cubicBezTo>
                    <a:pt x="608" y="443"/>
                    <a:pt x="576" y="418"/>
                    <a:pt x="538" y="405"/>
                  </a:cubicBezTo>
                  <a:cubicBezTo>
                    <a:pt x="500" y="393"/>
                    <a:pt x="456" y="380"/>
                    <a:pt x="411" y="380"/>
                  </a:cubicBezTo>
                  <a:lnTo>
                    <a:pt x="229" y="380"/>
                  </a:lnTo>
                  <a:lnTo>
                    <a:pt x="247" y="209"/>
                  </a:lnTo>
                  <a:lnTo>
                    <a:pt x="696" y="209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1"/>
            <p:cNvSpPr/>
            <p:nvPr/>
          </p:nvSpPr>
          <p:spPr>
            <a:xfrm>
              <a:off x="7452951" y="3554139"/>
              <a:ext cx="84750" cy="108847"/>
            </a:xfrm>
            <a:custGeom>
              <a:avLst/>
              <a:gdLst/>
              <a:ahLst/>
              <a:cxnLst/>
              <a:rect l="l" t="t" r="r" b="b"/>
              <a:pathLst>
                <a:path w="823" h="1057" extrusionOk="0">
                  <a:moveTo>
                    <a:pt x="411" y="190"/>
                  </a:moveTo>
                  <a:cubicBezTo>
                    <a:pt x="481" y="190"/>
                    <a:pt x="531" y="216"/>
                    <a:pt x="569" y="272"/>
                  </a:cubicBezTo>
                  <a:cubicBezTo>
                    <a:pt x="607" y="330"/>
                    <a:pt x="626" y="412"/>
                    <a:pt x="626" y="526"/>
                  </a:cubicBezTo>
                  <a:cubicBezTo>
                    <a:pt x="626" y="583"/>
                    <a:pt x="626" y="633"/>
                    <a:pt x="613" y="677"/>
                  </a:cubicBezTo>
                  <a:cubicBezTo>
                    <a:pt x="607" y="721"/>
                    <a:pt x="588" y="753"/>
                    <a:pt x="569" y="785"/>
                  </a:cubicBezTo>
                  <a:cubicBezTo>
                    <a:pt x="557" y="811"/>
                    <a:pt x="531" y="829"/>
                    <a:pt x="506" y="849"/>
                  </a:cubicBezTo>
                  <a:cubicBezTo>
                    <a:pt x="474" y="861"/>
                    <a:pt x="449" y="867"/>
                    <a:pt x="411" y="867"/>
                  </a:cubicBezTo>
                  <a:cubicBezTo>
                    <a:pt x="348" y="867"/>
                    <a:pt x="292" y="835"/>
                    <a:pt x="254" y="785"/>
                  </a:cubicBezTo>
                  <a:cubicBezTo>
                    <a:pt x="222" y="727"/>
                    <a:pt x="202" y="639"/>
                    <a:pt x="202" y="526"/>
                  </a:cubicBezTo>
                  <a:cubicBezTo>
                    <a:pt x="202" y="412"/>
                    <a:pt x="222" y="330"/>
                    <a:pt x="254" y="272"/>
                  </a:cubicBezTo>
                  <a:cubicBezTo>
                    <a:pt x="292" y="216"/>
                    <a:pt x="348" y="190"/>
                    <a:pt x="411" y="190"/>
                  </a:cubicBezTo>
                  <a:close/>
                  <a:moveTo>
                    <a:pt x="411" y="0"/>
                  </a:moveTo>
                  <a:cubicBezTo>
                    <a:pt x="354" y="0"/>
                    <a:pt x="304" y="6"/>
                    <a:pt x="254" y="26"/>
                  </a:cubicBezTo>
                  <a:cubicBezTo>
                    <a:pt x="202" y="44"/>
                    <a:pt x="158" y="76"/>
                    <a:pt x="120" y="114"/>
                  </a:cubicBezTo>
                  <a:cubicBezTo>
                    <a:pt x="82" y="158"/>
                    <a:pt x="56" y="216"/>
                    <a:pt x="32" y="280"/>
                  </a:cubicBezTo>
                  <a:cubicBezTo>
                    <a:pt x="12" y="348"/>
                    <a:pt x="0" y="431"/>
                    <a:pt x="0" y="526"/>
                  </a:cubicBezTo>
                  <a:cubicBezTo>
                    <a:pt x="0" y="627"/>
                    <a:pt x="12" y="709"/>
                    <a:pt x="32" y="773"/>
                  </a:cubicBezTo>
                  <a:cubicBezTo>
                    <a:pt x="56" y="841"/>
                    <a:pt x="82" y="893"/>
                    <a:pt x="120" y="937"/>
                  </a:cubicBezTo>
                  <a:cubicBezTo>
                    <a:pt x="158" y="981"/>
                    <a:pt x="202" y="1007"/>
                    <a:pt x="254" y="1025"/>
                  </a:cubicBezTo>
                  <a:cubicBezTo>
                    <a:pt x="304" y="1045"/>
                    <a:pt x="354" y="1057"/>
                    <a:pt x="411" y="1057"/>
                  </a:cubicBezTo>
                  <a:cubicBezTo>
                    <a:pt x="468" y="1057"/>
                    <a:pt x="525" y="1051"/>
                    <a:pt x="575" y="1031"/>
                  </a:cubicBezTo>
                  <a:cubicBezTo>
                    <a:pt x="626" y="1013"/>
                    <a:pt x="663" y="981"/>
                    <a:pt x="701" y="937"/>
                  </a:cubicBezTo>
                  <a:cubicBezTo>
                    <a:pt x="739" y="899"/>
                    <a:pt x="771" y="841"/>
                    <a:pt x="791" y="773"/>
                  </a:cubicBezTo>
                  <a:cubicBezTo>
                    <a:pt x="815" y="709"/>
                    <a:pt x="823" y="627"/>
                    <a:pt x="823" y="526"/>
                  </a:cubicBezTo>
                  <a:cubicBezTo>
                    <a:pt x="823" y="431"/>
                    <a:pt x="815" y="348"/>
                    <a:pt x="791" y="280"/>
                  </a:cubicBezTo>
                  <a:cubicBezTo>
                    <a:pt x="771" y="216"/>
                    <a:pt x="739" y="158"/>
                    <a:pt x="701" y="120"/>
                  </a:cubicBezTo>
                  <a:cubicBezTo>
                    <a:pt x="663" y="76"/>
                    <a:pt x="626" y="44"/>
                    <a:pt x="575" y="26"/>
                  </a:cubicBezTo>
                  <a:cubicBezTo>
                    <a:pt x="525" y="6"/>
                    <a:pt x="468" y="0"/>
                    <a:pt x="411" y="0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1"/>
            <p:cNvSpPr/>
            <p:nvPr/>
          </p:nvSpPr>
          <p:spPr>
            <a:xfrm>
              <a:off x="6633355" y="3838768"/>
              <a:ext cx="56226" cy="77645"/>
            </a:xfrm>
            <a:custGeom>
              <a:avLst/>
              <a:gdLst/>
              <a:ahLst/>
              <a:cxnLst/>
              <a:rect l="l" t="t" r="r" b="b"/>
              <a:pathLst>
                <a:path w="546" h="754" extrusionOk="0">
                  <a:moveTo>
                    <a:pt x="45" y="1"/>
                  </a:moveTo>
                  <a:lnTo>
                    <a:pt x="1" y="430"/>
                  </a:lnTo>
                  <a:lnTo>
                    <a:pt x="305" y="430"/>
                  </a:lnTo>
                  <a:cubicBezTo>
                    <a:pt x="318" y="430"/>
                    <a:pt x="330" y="430"/>
                    <a:pt x="337" y="438"/>
                  </a:cubicBezTo>
                  <a:cubicBezTo>
                    <a:pt x="349" y="444"/>
                    <a:pt x="356" y="450"/>
                    <a:pt x="368" y="456"/>
                  </a:cubicBezTo>
                  <a:cubicBezTo>
                    <a:pt x="374" y="462"/>
                    <a:pt x="381" y="468"/>
                    <a:pt x="387" y="482"/>
                  </a:cubicBezTo>
                  <a:cubicBezTo>
                    <a:pt x="394" y="494"/>
                    <a:pt x="394" y="506"/>
                    <a:pt x="394" y="520"/>
                  </a:cubicBezTo>
                  <a:cubicBezTo>
                    <a:pt x="394" y="532"/>
                    <a:pt x="394" y="544"/>
                    <a:pt x="387" y="558"/>
                  </a:cubicBezTo>
                  <a:cubicBezTo>
                    <a:pt x="381" y="570"/>
                    <a:pt x="374" y="576"/>
                    <a:pt x="368" y="582"/>
                  </a:cubicBezTo>
                  <a:cubicBezTo>
                    <a:pt x="356" y="590"/>
                    <a:pt x="349" y="596"/>
                    <a:pt x="337" y="602"/>
                  </a:cubicBezTo>
                  <a:lnTo>
                    <a:pt x="1" y="602"/>
                  </a:lnTo>
                  <a:lnTo>
                    <a:pt x="1" y="754"/>
                  </a:lnTo>
                  <a:lnTo>
                    <a:pt x="305" y="754"/>
                  </a:lnTo>
                  <a:cubicBezTo>
                    <a:pt x="337" y="754"/>
                    <a:pt x="368" y="748"/>
                    <a:pt x="400" y="742"/>
                  </a:cubicBezTo>
                  <a:cubicBezTo>
                    <a:pt x="425" y="728"/>
                    <a:pt x="450" y="710"/>
                    <a:pt x="470" y="690"/>
                  </a:cubicBezTo>
                  <a:cubicBezTo>
                    <a:pt x="494" y="672"/>
                    <a:pt x="514" y="646"/>
                    <a:pt x="526" y="614"/>
                  </a:cubicBezTo>
                  <a:cubicBezTo>
                    <a:pt x="538" y="590"/>
                    <a:pt x="546" y="558"/>
                    <a:pt x="546" y="520"/>
                  </a:cubicBezTo>
                  <a:cubicBezTo>
                    <a:pt x="546" y="482"/>
                    <a:pt x="538" y="450"/>
                    <a:pt x="526" y="418"/>
                  </a:cubicBezTo>
                  <a:cubicBezTo>
                    <a:pt x="514" y="392"/>
                    <a:pt x="494" y="368"/>
                    <a:pt x="470" y="342"/>
                  </a:cubicBezTo>
                  <a:cubicBezTo>
                    <a:pt x="450" y="324"/>
                    <a:pt x="425" y="310"/>
                    <a:pt x="400" y="298"/>
                  </a:cubicBezTo>
                  <a:cubicBezTo>
                    <a:pt x="368" y="286"/>
                    <a:pt x="337" y="279"/>
                    <a:pt x="305" y="279"/>
                  </a:cubicBezTo>
                  <a:lnTo>
                    <a:pt x="173" y="279"/>
                  </a:lnTo>
                  <a:lnTo>
                    <a:pt x="185" y="153"/>
                  </a:lnTo>
                  <a:lnTo>
                    <a:pt x="514" y="153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1"/>
            <p:cNvSpPr/>
            <p:nvPr/>
          </p:nvSpPr>
          <p:spPr>
            <a:xfrm>
              <a:off x="7121364" y="3808802"/>
              <a:ext cx="84750" cy="109465"/>
            </a:xfrm>
            <a:custGeom>
              <a:avLst/>
              <a:gdLst/>
              <a:ahLst/>
              <a:cxnLst/>
              <a:rect l="l" t="t" r="r" b="b"/>
              <a:pathLst>
                <a:path w="823" h="1063" extrusionOk="0">
                  <a:moveTo>
                    <a:pt x="411" y="190"/>
                  </a:moveTo>
                  <a:cubicBezTo>
                    <a:pt x="481" y="190"/>
                    <a:pt x="531" y="222"/>
                    <a:pt x="569" y="280"/>
                  </a:cubicBezTo>
                  <a:cubicBezTo>
                    <a:pt x="613" y="330"/>
                    <a:pt x="633" y="418"/>
                    <a:pt x="633" y="532"/>
                  </a:cubicBezTo>
                  <a:cubicBezTo>
                    <a:pt x="633" y="589"/>
                    <a:pt x="627" y="639"/>
                    <a:pt x="613" y="683"/>
                  </a:cubicBezTo>
                  <a:cubicBezTo>
                    <a:pt x="607" y="721"/>
                    <a:pt x="589" y="759"/>
                    <a:pt x="569" y="785"/>
                  </a:cubicBezTo>
                  <a:cubicBezTo>
                    <a:pt x="557" y="817"/>
                    <a:pt x="531" y="835"/>
                    <a:pt x="506" y="849"/>
                  </a:cubicBezTo>
                  <a:cubicBezTo>
                    <a:pt x="481" y="861"/>
                    <a:pt x="449" y="867"/>
                    <a:pt x="411" y="867"/>
                  </a:cubicBezTo>
                  <a:cubicBezTo>
                    <a:pt x="348" y="867"/>
                    <a:pt x="292" y="843"/>
                    <a:pt x="254" y="785"/>
                  </a:cubicBezTo>
                  <a:cubicBezTo>
                    <a:pt x="222" y="729"/>
                    <a:pt x="202" y="645"/>
                    <a:pt x="202" y="532"/>
                  </a:cubicBezTo>
                  <a:cubicBezTo>
                    <a:pt x="202" y="418"/>
                    <a:pt x="222" y="330"/>
                    <a:pt x="254" y="274"/>
                  </a:cubicBezTo>
                  <a:cubicBezTo>
                    <a:pt x="292" y="222"/>
                    <a:pt x="348" y="190"/>
                    <a:pt x="411" y="190"/>
                  </a:cubicBezTo>
                  <a:close/>
                  <a:moveTo>
                    <a:pt x="411" y="0"/>
                  </a:moveTo>
                  <a:cubicBezTo>
                    <a:pt x="354" y="0"/>
                    <a:pt x="304" y="14"/>
                    <a:pt x="254" y="32"/>
                  </a:cubicBezTo>
                  <a:cubicBezTo>
                    <a:pt x="202" y="52"/>
                    <a:pt x="158" y="76"/>
                    <a:pt x="120" y="122"/>
                  </a:cubicBezTo>
                  <a:cubicBezTo>
                    <a:pt x="82" y="166"/>
                    <a:pt x="58" y="216"/>
                    <a:pt x="32" y="286"/>
                  </a:cubicBezTo>
                  <a:cubicBezTo>
                    <a:pt x="12" y="349"/>
                    <a:pt x="0" y="431"/>
                    <a:pt x="0" y="532"/>
                  </a:cubicBezTo>
                  <a:cubicBezTo>
                    <a:pt x="0" y="627"/>
                    <a:pt x="12" y="709"/>
                    <a:pt x="32" y="779"/>
                  </a:cubicBezTo>
                  <a:cubicBezTo>
                    <a:pt x="58" y="843"/>
                    <a:pt x="82" y="899"/>
                    <a:pt x="120" y="943"/>
                  </a:cubicBezTo>
                  <a:cubicBezTo>
                    <a:pt x="158" y="981"/>
                    <a:pt x="202" y="1013"/>
                    <a:pt x="254" y="1033"/>
                  </a:cubicBezTo>
                  <a:cubicBezTo>
                    <a:pt x="304" y="1051"/>
                    <a:pt x="354" y="1063"/>
                    <a:pt x="411" y="1063"/>
                  </a:cubicBezTo>
                  <a:cubicBezTo>
                    <a:pt x="468" y="1063"/>
                    <a:pt x="525" y="1051"/>
                    <a:pt x="575" y="1033"/>
                  </a:cubicBezTo>
                  <a:cubicBezTo>
                    <a:pt x="627" y="1013"/>
                    <a:pt x="671" y="981"/>
                    <a:pt x="703" y="943"/>
                  </a:cubicBezTo>
                  <a:cubicBezTo>
                    <a:pt x="741" y="899"/>
                    <a:pt x="771" y="849"/>
                    <a:pt x="791" y="779"/>
                  </a:cubicBezTo>
                  <a:cubicBezTo>
                    <a:pt x="817" y="709"/>
                    <a:pt x="823" y="627"/>
                    <a:pt x="823" y="532"/>
                  </a:cubicBezTo>
                  <a:cubicBezTo>
                    <a:pt x="823" y="437"/>
                    <a:pt x="817" y="356"/>
                    <a:pt x="791" y="286"/>
                  </a:cubicBezTo>
                  <a:cubicBezTo>
                    <a:pt x="771" y="216"/>
                    <a:pt x="741" y="166"/>
                    <a:pt x="703" y="122"/>
                  </a:cubicBezTo>
                  <a:cubicBezTo>
                    <a:pt x="671" y="84"/>
                    <a:pt x="627" y="52"/>
                    <a:pt x="575" y="32"/>
                  </a:cubicBezTo>
                  <a:cubicBezTo>
                    <a:pt x="525" y="14"/>
                    <a:pt x="468" y="0"/>
                    <a:pt x="411" y="0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1"/>
            <p:cNvSpPr/>
            <p:nvPr/>
          </p:nvSpPr>
          <p:spPr>
            <a:xfrm>
              <a:off x="7218987" y="3808802"/>
              <a:ext cx="84853" cy="109465"/>
            </a:xfrm>
            <a:custGeom>
              <a:avLst/>
              <a:gdLst/>
              <a:ahLst/>
              <a:cxnLst/>
              <a:rect l="l" t="t" r="r" b="b"/>
              <a:pathLst>
                <a:path w="824" h="1063" extrusionOk="0">
                  <a:moveTo>
                    <a:pt x="412" y="190"/>
                  </a:moveTo>
                  <a:cubicBezTo>
                    <a:pt x="476" y="190"/>
                    <a:pt x="532" y="222"/>
                    <a:pt x="570" y="280"/>
                  </a:cubicBezTo>
                  <a:cubicBezTo>
                    <a:pt x="608" y="330"/>
                    <a:pt x="628" y="418"/>
                    <a:pt x="628" y="532"/>
                  </a:cubicBezTo>
                  <a:cubicBezTo>
                    <a:pt x="628" y="589"/>
                    <a:pt x="620" y="639"/>
                    <a:pt x="608" y="683"/>
                  </a:cubicBezTo>
                  <a:cubicBezTo>
                    <a:pt x="602" y="721"/>
                    <a:pt x="590" y="759"/>
                    <a:pt x="570" y="785"/>
                  </a:cubicBezTo>
                  <a:cubicBezTo>
                    <a:pt x="552" y="817"/>
                    <a:pt x="526" y="835"/>
                    <a:pt x="500" y="849"/>
                  </a:cubicBezTo>
                  <a:cubicBezTo>
                    <a:pt x="476" y="861"/>
                    <a:pt x="444" y="867"/>
                    <a:pt x="412" y="867"/>
                  </a:cubicBezTo>
                  <a:cubicBezTo>
                    <a:pt x="342" y="867"/>
                    <a:pt x="292" y="843"/>
                    <a:pt x="254" y="785"/>
                  </a:cubicBezTo>
                  <a:cubicBezTo>
                    <a:pt x="216" y="729"/>
                    <a:pt x="197" y="645"/>
                    <a:pt x="197" y="532"/>
                  </a:cubicBezTo>
                  <a:cubicBezTo>
                    <a:pt x="197" y="418"/>
                    <a:pt x="216" y="330"/>
                    <a:pt x="254" y="274"/>
                  </a:cubicBezTo>
                  <a:cubicBezTo>
                    <a:pt x="292" y="222"/>
                    <a:pt x="342" y="190"/>
                    <a:pt x="412" y="190"/>
                  </a:cubicBezTo>
                  <a:close/>
                  <a:moveTo>
                    <a:pt x="412" y="0"/>
                  </a:moveTo>
                  <a:cubicBezTo>
                    <a:pt x="355" y="0"/>
                    <a:pt x="298" y="14"/>
                    <a:pt x="248" y="32"/>
                  </a:cubicBezTo>
                  <a:cubicBezTo>
                    <a:pt x="197" y="52"/>
                    <a:pt x="153" y="76"/>
                    <a:pt x="121" y="122"/>
                  </a:cubicBezTo>
                  <a:cubicBezTo>
                    <a:pt x="83" y="166"/>
                    <a:pt x="51" y="216"/>
                    <a:pt x="33" y="286"/>
                  </a:cubicBezTo>
                  <a:cubicBezTo>
                    <a:pt x="7" y="349"/>
                    <a:pt x="1" y="431"/>
                    <a:pt x="1" y="532"/>
                  </a:cubicBezTo>
                  <a:cubicBezTo>
                    <a:pt x="1" y="627"/>
                    <a:pt x="7" y="709"/>
                    <a:pt x="33" y="779"/>
                  </a:cubicBezTo>
                  <a:cubicBezTo>
                    <a:pt x="51" y="843"/>
                    <a:pt x="83" y="899"/>
                    <a:pt x="121" y="943"/>
                  </a:cubicBezTo>
                  <a:cubicBezTo>
                    <a:pt x="153" y="981"/>
                    <a:pt x="197" y="1013"/>
                    <a:pt x="248" y="1033"/>
                  </a:cubicBezTo>
                  <a:cubicBezTo>
                    <a:pt x="298" y="1051"/>
                    <a:pt x="355" y="1063"/>
                    <a:pt x="412" y="1063"/>
                  </a:cubicBezTo>
                  <a:cubicBezTo>
                    <a:pt x="468" y="1063"/>
                    <a:pt x="520" y="1051"/>
                    <a:pt x="570" y="1033"/>
                  </a:cubicBezTo>
                  <a:cubicBezTo>
                    <a:pt x="620" y="1013"/>
                    <a:pt x="666" y="981"/>
                    <a:pt x="704" y="943"/>
                  </a:cubicBezTo>
                  <a:cubicBezTo>
                    <a:pt x="742" y="899"/>
                    <a:pt x="766" y="849"/>
                    <a:pt x="792" y="779"/>
                  </a:cubicBezTo>
                  <a:cubicBezTo>
                    <a:pt x="810" y="709"/>
                    <a:pt x="824" y="627"/>
                    <a:pt x="824" y="532"/>
                  </a:cubicBezTo>
                  <a:cubicBezTo>
                    <a:pt x="824" y="437"/>
                    <a:pt x="810" y="356"/>
                    <a:pt x="792" y="286"/>
                  </a:cubicBezTo>
                  <a:cubicBezTo>
                    <a:pt x="766" y="216"/>
                    <a:pt x="742" y="166"/>
                    <a:pt x="704" y="122"/>
                  </a:cubicBezTo>
                  <a:cubicBezTo>
                    <a:pt x="666" y="84"/>
                    <a:pt x="620" y="52"/>
                    <a:pt x="570" y="32"/>
                  </a:cubicBezTo>
                  <a:cubicBezTo>
                    <a:pt x="520" y="14"/>
                    <a:pt x="468" y="0"/>
                    <a:pt x="412" y="0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1"/>
            <p:cNvSpPr/>
            <p:nvPr/>
          </p:nvSpPr>
          <p:spPr>
            <a:xfrm>
              <a:off x="7316712" y="3896127"/>
              <a:ext cx="25641" cy="25435"/>
            </a:xfrm>
            <a:custGeom>
              <a:avLst/>
              <a:gdLst/>
              <a:ahLst/>
              <a:cxnLst/>
              <a:rect l="l" t="t" r="r" b="b"/>
              <a:pathLst>
                <a:path w="249" h="247" extrusionOk="0">
                  <a:moveTo>
                    <a:pt x="127" y="1"/>
                  </a:moveTo>
                  <a:cubicBezTo>
                    <a:pt x="109" y="1"/>
                    <a:pt x="96" y="7"/>
                    <a:pt x="77" y="13"/>
                  </a:cubicBezTo>
                  <a:cubicBezTo>
                    <a:pt x="65" y="19"/>
                    <a:pt x="51" y="25"/>
                    <a:pt x="39" y="39"/>
                  </a:cubicBezTo>
                  <a:cubicBezTo>
                    <a:pt x="27" y="51"/>
                    <a:pt x="20" y="63"/>
                    <a:pt x="13" y="77"/>
                  </a:cubicBezTo>
                  <a:cubicBezTo>
                    <a:pt x="7" y="95"/>
                    <a:pt x="1" y="109"/>
                    <a:pt x="1" y="127"/>
                  </a:cubicBezTo>
                  <a:cubicBezTo>
                    <a:pt x="1" y="139"/>
                    <a:pt x="7" y="159"/>
                    <a:pt x="13" y="171"/>
                  </a:cubicBezTo>
                  <a:cubicBezTo>
                    <a:pt x="20" y="191"/>
                    <a:pt x="27" y="203"/>
                    <a:pt x="39" y="215"/>
                  </a:cubicBezTo>
                  <a:cubicBezTo>
                    <a:pt x="51" y="223"/>
                    <a:pt x="65" y="235"/>
                    <a:pt x="77" y="241"/>
                  </a:cubicBezTo>
                  <a:cubicBezTo>
                    <a:pt x="96" y="247"/>
                    <a:pt x="109" y="247"/>
                    <a:pt x="127" y="247"/>
                  </a:cubicBezTo>
                  <a:cubicBezTo>
                    <a:pt x="146" y="247"/>
                    <a:pt x="159" y="247"/>
                    <a:pt x="178" y="241"/>
                  </a:cubicBezTo>
                  <a:cubicBezTo>
                    <a:pt x="191" y="235"/>
                    <a:pt x="203" y="223"/>
                    <a:pt x="216" y="215"/>
                  </a:cubicBezTo>
                  <a:cubicBezTo>
                    <a:pt x="222" y="203"/>
                    <a:pt x="235" y="191"/>
                    <a:pt x="241" y="171"/>
                  </a:cubicBezTo>
                  <a:cubicBezTo>
                    <a:pt x="248" y="159"/>
                    <a:pt x="248" y="139"/>
                    <a:pt x="248" y="127"/>
                  </a:cubicBezTo>
                  <a:cubicBezTo>
                    <a:pt x="248" y="109"/>
                    <a:pt x="248" y="95"/>
                    <a:pt x="241" y="77"/>
                  </a:cubicBezTo>
                  <a:cubicBezTo>
                    <a:pt x="235" y="63"/>
                    <a:pt x="222" y="51"/>
                    <a:pt x="216" y="39"/>
                  </a:cubicBezTo>
                  <a:cubicBezTo>
                    <a:pt x="203" y="25"/>
                    <a:pt x="191" y="19"/>
                    <a:pt x="178" y="13"/>
                  </a:cubicBezTo>
                  <a:cubicBezTo>
                    <a:pt x="159" y="7"/>
                    <a:pt x="146" y="1"/>
                    <a:pt x="127" y="1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1"/>
            <p:cNvSpPr/>
            <p:nvPr/>
          </p:nvSpPr>
          <p:spPr>
            <a:xfrm>
              <a:off x="7355843" y="3808802"/>
              <a:ext cx="84853" cy="109465"/>
            </a:xfrm>
            <a:custGeom>
              <a:avLst/>
              <a:gdLst/>
              <a:ahLst/>
              <a:cxnLst/>
              <a:rect l="l" t="t" r="r" b="b"/>
              <a:pathLst>
                <a:path w="824" h="1063" extrusionOk="0">
                  <a:moveTo>
                    <a:pt x="412" y="190"/>
                  </a:moveTo>
                  <a:cubicBezTo>
                    <a:pt x="482" y="190"/>
                    <a:pt x="532" y="222"/>
                    <a:pt x="570" y="280"/>
                  </a:cubicBezTo>
                  <a:cubicBezTo>
                    <a:pt x="608" y="330"/>
                    <a:pt x="627" y="418"/>
                    <a:pt x="627" y="532"/>
                  </a:cubicBezTo>
                  <a:cubicBezTo>
                    <a:pt x="627" y="589"/>
                    <a:pt x="620" y="639"/>
                    <a:pt x="614" y="683"/>
                  </a:cubicBezTo>
                  <a:cubicBezTo>
                    <a:pt x="601" y="721"/>
                    <a:pt x="589" y="759"/>
                    <a:pt x="570" y="785"/>
                  </a:cubicBezTo>
                  <a:cubicBezTo>
                    <a:pt x="551" y="817"/>
                    <a:pt x="532" y="835"/>
                    <a:pt x="500" y="849"/>
                  </a:cubicBezTo>
                  <a:cubicBezTo>
                    <a:pt x="475" y="861"/>
                    <a:pt x="444" y="867"/>
                    <a:pt x="412" y="867"/>
                  </a:cubicBezTo>
                  <a:cubicBezTo>
                    <a:pt x="342" y="867"/>
                    <a:pt x="292" y="843"/>
                    <a:pt x="254" y="785"/>
                  </a:cubicBezTo>
                  <a:cubicBezTo>
                    <a:pt x="216" y="729"/>
                    <a:pt x="196" y="645"/>
                    <a:pt x="196" y="532"/>
                  </a:cubicBezTo>
                  <a:cubicBezTo>
                    <a:pt x="196" y="418"/>
                    <a:pt x="216" y="330"/>
                    <a:pt x="254" y="274"/>
                  </a:cubicBezTo>
                  <a:cubicBezTo>
                    <a:pt x="292" y="222"/>
                    <a:pt x="342" y="190"/>
                    <a:pt x="412" y="190"/>
                  </a:cubicBezTo>
                  <a:close/>
                  <a:moveTo>
                    <a:pt x="412" y="0"/>
                  </a:moveTo>
                  <a:cubicBezTo>
                    <a:pt x="354" y="0"/>
                    <a:pt x="304" y="14"/>
                    <a:pt x="254" y="32"/>
                  </a:cubicBezTo>
                  <a:cubicBezTo>
                    <a:pt x="202" y="52"/>
                    <a:pt x="158" y="76"/>
                    <a:pt x="120" y="122"/>
                  </a:cubicBezTo>
                  <a:cubicBezTo>
                    <a:pt x="82" y="166"/>
                    <a:pt x="58" y="216"/>
                    <a:pt x="32" y="286"/>
                  </a:cubicBezTo>
                  <a:cubicBezTo>
                    <a:pt x="12" y="349"/>
                    <a:pt x="0" y="431"/>
                    <a:pt x="0" y="532"/>
                  </a:cubicBezTo>
                  <a:cubicBezTo>
                    <a:pt x="0" y="627"/>
                    <a:pt x="12" y="709"/>
                    <a:pt x="32" y="779"/>
                  </a:cubicBezTo>
                  <a:cubicBezTo>
                    <a:pt x="58" y="843"/>
                    <a:pt x="82" y="899"/>
                    <a:pt x="120" y="943"/>
                  </a:cubicBezTo>
                  <a:cubicBezTo>
                    <a:pt x="158" y="981"/>
                    <a:pt x="202" y="1013"/>
                    <a:pt x="254" y="1033"/>
                  </a:cubicBezTo>
                  <a:cubicBezTo>
                    <a:pt x="304" y="1051"/>
                    <a:pt x="354" y="1063"/>
                    <a:pt x="412" y="1063"/>
                  </a:cubicBezTo>
                  <a:cubicBezTo>
                    <a:pt x="468" y="1063"/>
                    <a:pt x="526" y="1051"/>
                    <a:pt x="570" y="1033"/>
                  </a:cubicBezTo>
                  <a:cubicBezTo>
                    <a:pt x="620" y="1013"/>
                    <a:pt x="665" y="981"/>
                    <a:pt x="703" y="943"/>
                  </a:cubicBezTo>
                  <a:cubicBezTo>
                    <a:pt x="741" y="899"/>
                    <a:pt x="771" y="849"/>
                    <a:pt x="791" y="779"/>
                  </a:cubicBezTo>
                  <a:cubicBezTo>
                    <a:pt x="809" y="709"/>
                    <a:pt x="823" y="627"/>
                    <a:pt x="823" y="532"/>
                  </a:cubicBezTo>
                  <a:cubicBezTo>
                    <a:pt x="823" y="437"/>
                    <a:pt x="809" y="356"/>
                    <a:pt x="791" y="286"/>
                  </a:cubicBezTo>
                  <a:cubicBezTo>
                    <a:pt x="771" y="216"/>
                    <a:pt x="741" y="166"/>
                    <a:pt x="703" y="122"/>
                  </a:cubicBezTo>
                  <a:cubicBezTo>
                    <a:pt x="665" y="84"/>
                    <a:pt x="620" y="52"/>
                    <a:pt x="570" y="32"/>
                  </a:cubicBezTo>
                  <a:cubicBezTo>
                    <a:pt x="526" y="14"/>
                    <a:pt x="468" y="0"/>
                    <a:pt x="412" y="0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1"/>
            <p:cNvSpPr/>
            <p:nvPr/>
          </p:nvSpPr>
          <p:spPr>
            <a:xfrm>
              <a:off x="7452951" y="3808802"/>
              <a:ext cx="84750" cy="109465"/>
            </a:xfrm>
            <a:custGeom>
              <a:avLst/>
              <a:gdLst/>
              <a:ahLst/>
              <a:cxnLst/>
              <a:rect l="l" t="t" r="r" b="b"/>
              <a:pathLst>
                <a:path w="823" h="1063" extrusionOk="0">
                  <a:moveTo>
                    <a:pt x="411" y="190"/>
                  </a:moveTo>
                  <a:cubicBezTo>
                    <a:pt x="481" y="190"/>
                    <a:pt x="531" y="222"/>
                    <a:pt x="569" y="280"/>
                  </a:cubicBezTo>
                  <a:cubicBezTo>
                    <a:pt x="607" y="330"/>
                    <a:pt x="626" y="418"/>
                    <a:pt x="626" y="532"/>
                  </a:cubicBezTo>
                  <a:cubicBezTo>
                    <a:pt x="626" y="589"/>
                    <a:pt x="626" y="639"/>
                    <a:pt x="613" y="683"/>
                  </a:cubicBezTo>
                  <a:cubicBezTo>
                    <a:pt x="607" y="721"/>
                    <a:pt x="588" y="759"/>
                    <a:pt x="569" y="785"/>
                  </a:cubicBezTo>
                  <a:cubicBezTo>
                    <a:pt x="557" y="817"/>
                    <a:pt x="531" y="835"/>
                    <a:pt x="506" y="849"/>
                  </a:cubicBezTo>
                  <a:cubicBezTo>
                    <a:pt x="474" y="861"/>
                    <a:pt x="449" y="867"/>
                    <a:pt x="411" y="867"/>
                  </a:cubicBezTo>
                  <a:cubicBezTo>
                    <a:pt x="348" y="867"/>
                    <a:pt x="292" y="843"/>
                    <a:pt x="254" y="785"/>
                  </a:cubicBezTo>
                  <a:cubicBezTo>
                    <a:pt x="222" y="729"/>
                    <a:pt x="202" y="645"/>
                    <a:pt x="202" y="532"/>
                  </a:cubicBezTo>
                  <a:cubicBezTo>
                    <a:pt x="202" y="418"/>
                    <a:pt x="222" y="330"/>
                    <a:pt x="254" y="274"/>
                  </a:cubicBezTo>
                  <a:cubicBezTo>
                    <a:pt x="292" y="222"/>
                    <a:pt x="348" y="190"/>
                    <a:pt x="411" y="190"/>
                  </a:cubicBezTo>
                  <a:close/>
                  <a:moveTo>
                    <a:pt x="411" y="0"/>
                  </a:moveTo>
                  <a:cubicBezTo>
                    <a:pt x="354" y="0"/>
                    <a:pt x="304" y="14"/>
                    <a:pt x="254" y="32"/>
                  </a:cubicBezTo>
                  <a:cubicBezTo>
                    <a:pt x="202" y="52"/>
                    <a:pt x="158" y="76"/>
                    <a:pt x="120" y="122"/>
                  </a:cubicBezTo>
                  <a:cubicBezTo>
                    <a:pt x="82" y="166"/>
                    <a:pt x="56" y="216"/>
                    <a:pt x="32" y="286"/>
                  </a:cubicBezTo>
                  <a:cubicBezTo>
                    <a:pt x="12" y="349"/>
                    <a:pt x="0" y="431"/>
                    <a:pt x="0" y="532"/>
                  </a:cubicBezTo>
                  <a:cubicBezTo>
                    <a:pt x="0" y="627"/>
                    <a:pt x="12" y="709"/>
                    <a:pt x="32" y="779"/>
                  </a:cubicBezTo>
                  <a:cubicBezTo>
                    <a:pt x="56" y="843"/>
                    <a:pt x="82" y="899"/>
                    <a:pt x="120" y="943"/>
                  </a:cubicBezTo>
                  <a:cubicBezTo>
                    <a:pt x="158" y="981"/>
                    <a:pt x="202" y="1013"/>
                    <a:pt x="254" y="1033"/>
                  </a:cubicBezTo>
                  <a:cubicBezTo>
                    <a:pt x="304" y="1051"/>
                    <a:pt x="354" y="1063"/>
                    <a:pt x="411" y="1063"/>
                  </a:cubicBezTo>
                  <a:cubicBezTo>
                    <a:pt x="468" y="1063"/>
                    <a:pt x="525" y="1051"/>
                    <a:pt x="575" y="1033"/>
                  </a:cubicBezTo>
                  <a:cubicBezTo>
                    <a:pt x="626" y="1013"/>
                    <a:pt x="663" y="981"/>
                    <a:pt x="701" y="943"/>
                  </a:cubicBezTo>
                  <a:cubicBezTo>
                    <a:pt x="739" y="899"/>
                    <a:pt x="771" y="849"/>
                    <a:pt x="791" y="779"/>
                  </a:cubicBezTo>
                  <a:cubicBezTo>
                    <a:pt x="815" y="709"/>
                    <a:pt x="823" y="627"/>
                    <a:pt x="823" y="532"/>
                  </a:cubicBezTo>
                  <a:cubicBezTo>
                    <a:pt x="823" y="437"/>
                    <a:pt x="815" y="356"/>
                    <a:pt x="791" y="286"/>
                  </a:cubicBezTo>
                  <a:cubicBezTo>
                    <a:pt x="771" y="216"/>
                    <a:pt x="739" y="166"/>
                    <a:pt x="701" y="122"/>
                  </a:cubicBezTo>
                  <a:cubicBezTo>
                    <a:pt x="663" y="84"/>
                    <a:pt x="626" y="52"/>
                    <a:pt x="575" y="32"/>
                  </a:cubicBezTo>
                  <a:cubicBezTo>
                    <a:pt x="525" y="14"/>
                    <a:pt x="468" y="0"/>
                    <a:pt x="411" y="0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1"/>
            <p:cNvSpPr/>
            <p:nvPr/>
          </p:nvSpPr>
          <p:spPr>
            <a:xfrm>
              <a:off x="6632119" y="4094049"/>
              <a:ext cx="60654" cy="79705"/>
            </a:xfrm>
            <a:custGeom>
              <a:avLst/>
              <a:gdLst/>
              <a:ahLst/>
              <a:cxnLst/>
              <a:rect l="l" t="t" r="r" b="b"/>
              <a:pathLst>
                <a:path w="589" h="774" extrusionOk="0">
                  <a:moveTo>
                    <a:pt x="298" y="330"/>
                  </a:moveTo>
                  <a:cubicBezTo>
                    <a:pt x="323" y="330"/>
                    <a:pt x="342" y="330"/>
                    <a:pt x="355" y="342"/>
                  </a:cubicBezTo>
                  <a:cubicBezTo>
                    <a:pt x="374" y="350"/>
                    <a:pt x="386" y="362"/>
                    <a:pt x="399" y="374"/>
                  </a:cubicBezTo>
                  <a:cubicBezTo>
                    <a:pt x="412" y="388"/>
                    <a:pt x="418" y="400"/>
                    <a:pt x="424" y="418"/>
                  </a:cubicBezTo>
                  <a:cubicBezTo>
                    <a:pt x="437" y="438"/>
                    <a:pt x="437" y="456"/>
                    <a:pt x="437" y="476"/>
                  </a:cubicBezTo>
                  <a:cubicBezTo>
                    <a:pt x="437" y="494"/>
                    <a:pt x="437" y="514"/>
                    <a:pt x="424" y="532"/>
                  </a:cubicBezTo>
                  <a:cubicBezTo>
                    <a:pt x="418" y="552"/>
                    <a:pt x="412" y="564"/>
                    <a:pt x="399" y="578"/>
                  </a:cubicBezTo>
                  <a:cubicBezTo>
                    <a:pt x="386" y="596"/>
                    <a:pt x="374" y="602"/>
                    <a:pt x="355" y="616"/>
                  </a:cubicBezTo>
                  <a:cubicBezTo>
                    <a:pt x="342" y="622"/>
                    <a:pt x="323" y="622"/>
                    <a:pt x="298" y="622"/>
                  </a:cubicBezTo>
                  <a:cubicBezTo>
                    <a:pt x="279" y="622"/>
                    <a:pt x="260" y="622"/>
                    <a:pt x="247" y="608"/>
                  </a:cubicBezTo>
                  <a:cubicBezTo>
                    <a:pt x="229" y="602"/>
                    <a:pt x="216" y="590"/>
                    <a:pt x="203" y="578"/>
                  </a:cubicBezTo>
                  <a:cubicBezTo>
                    <a:pt x="191" y="564"/>
                    <a:pt x="185" y="552"/>
                    <a:pt x="171" y="532"/>
                  </a:cubicBezTo>
                  <a:cubicBezTo>
                    <a:pt x="165" y="514"/>
                    <a:pt x="165" y="494"/>
                    <a:pt x="165" y="476"/>
                  </a:cubicBezTo>
                  <a:cubicBezTo>
                    <a:pt x="165" y="456"/>
                    <a:pt x="165" y="438"/>
                    <a:pt x="171" y="418"/>
                  </a:cubicBezTo>
                  <a:cubicBezTo>
                    <a:pt x="178" y="400"/>
                    <a:pt x="191" y="388"/>
                    <a:pt x="203" y="374"/>
                  </a:cubicBezTo>
                  <a:cubicBezTo>
                    <a:pt x="216" y="362"/>
                    <a:pt x="229" y="350"/>
                    <a:pt x="247" y="342"/>
                  </a:cubicBezTo>
                  <a:cubicBezTo>
                    <a:pt x="260" y="330"/>
                    <a:pt x="279" y="330"/>
                    <a:pt x="298" y="330"/>
                  </a:cubicBezTo>
                  <a:close/>
                  <a:moveTo>
                    <a:pt x="216" y="1"/>
                  </a:moveTo>
                  <a:cubicBezTo>
                    <a:pt x="185" y="27"/>
                    <a:pt x="153" y="52"/>
                    <a:pt x="127" y="90"/>
                  </a:cubicBezTo>
                  <a:cubicBezTo>
                    <a:pt x="95" y="122"/>
                    <a:pt x="77" y="160"/>
                    <a:pt x="57" y="204"/>
                  </a:cubicBezTo>
                  <a:cubicBezTo>
                    <a:pt x="39" y="242"/>
                    <a:pt x="27" y="286"/>
                    <a:pt x="19" y="336"/>
                  </a:cubicBezTo>
                  <a:cubicBezTo>
                    <a:pt x="7" y="380"/>
                    <a:pt x="1" y="426"/>
                    <a:pt x="1" y="476"/>
                  </a:cubicBezTo>
                  <a:cubicBezTo>
                    <a:pt x="1" y="520"/>
                    <a:pt x="7" y="558"/>
                    <a:pt x="27" y="590"/>
                  </a:cubicBezTo>
                  <a:cubicBezTo>
                    <a:pt x="39" y="628"/>
                    <a:pt x="65" y="660"/>
                    <a:pt x="89" y="684"/>
                  </a:cubicBezTo>
                  <a:cubicBezTo>
                    <a:pt x="115" y="716"/>
                    <a:pt x="147" y="736"/>
                    <a:pt x="185" y="748"/>
                  </a:cubicBezTo>
                  <a:cubicBezTo>
                    <a:pt x="222" y="768"/>
                    <a:pt x="260" y="774"/>
                    <a:pt x="298" y="774"/>
                  </a:cubicBezTo>
                  <a:cubicBezTo>
                    <a:pt x="342" y="774"/>
                    <a:pt x="380" y="768"/>
                    <a:pt x="418" y="748"/>
                  </a:cubicBezTo>
                  <a:cubicBezTo>
                    <a:pt x="450" y="736"/>
                    <a:pt x="482" y="716"/>
                    <a:pt x="506" y="684"/>
                  </a:cubicBezTo>
                  <a:cubicBezTo>
                    <a:pt x="532" y="660"/>
                    <a:pt x="550" y="628"/>
                    <a:pt x="564" y="590"/>
                  </a:cubicBezTo>
                  <a:cubicBezTo>
                    <a:pt x="582" y="558"/>
                    <a:pt x="588" y="520"/>
                    <a:pt x="588" y="476"/>
                  </a:cubicBezTo>
                  <a:cubicBezTo>
                    <a:pt x="588" y="432"/>
                    <a:pt x="582" y="394"/>
                    <a:pt x="570" y="362"/>
                  </a:cubicBezTo>
                  <a:cubicBezTo>
                    <a:pt x="558" y="324"/>
                    <a:pt x="538" y="298"/>
                    <a:pt x="512" y="274"/>
                  </a:cubicBezTo>
                  <a:cubicBezTo>
                    <a:pt x="488" y="242"/>
                    <a:pt x="462" y="223"/>
                    <a:pt x="424" y="210"/>
                  </a:cubicBezTo>
                  <a:cubicBezTo>
                    <a:pt x="393" y="198"/>
                    <a:pt x="355" y="191"/>
                    <a:pt x="311" y="191"/>
                  </a:cubicBezTo>
                  <a:cubicBezTo>
                    <a:pt x="292" y="191"/>
                    <a:pt x="273" y="191"/>
                    <a:pt x="260" y="198"/>
                  </a:cubicBezTo>
                  <a:cubicBezTo>
                    <a:pt x="241" y="210"/>
                    <a:pt x="222" y="216"/>
                    <a:pt x="209" y="229"/>
                  </a:cubicBezTo>
                  <a:cubicBezTo>
                    <a:pt x="222" y="204"/>
                    <a:pt x="235" y="178"/>
                    <a:pt x="247" y="160"/>
                  </a:cubicBezTo>
                  <a:cubicBezTo>
                    <a:pt x="267" y="141"/>
                    <a:pt x="279" y="115"/>
                    <a:pt x="298" y="97"/>
                  </a:cubicBezTo>
                  <a:cubicBezTo>
                    <a:pt x="317" y="77"/>
                    <a:pt x="336" y="59"/>
                    <a:pt x="355" y="46"/>
                  </a:cubicBezTo>
                  <a:cubicBezTo>
                    <a:pt x="374" y="27"/>
                    <a:pt x="399" y="15"/>
                    <a:pt x="418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1"/>
            <p:cNvSpPr/>
            <p:nvPr/>
          </p:nvSpPr>
          <p:spPr>
            <a:xfrm>
              <a:off x="7125277" y="4065524"/>
              <a:ext cx="84750" cy="106170"/>
            </a:xfrm>
            <a:custGeom>
              <a:avLst/>
              <a:gdLst/>
              <a:ahLst/>
              <a:cxnLst/>
              <a:rect l="l" t="t" r="r" b="b"/>
              <a:pathLst>
                <a:path w="823" h="1031" extrusionOk="0">
                  <a:moveTo>
                    <a:pt x="114" y="0"/>
                  </a:moveTo>
                  <a:lnTo>
                    <a:pt x="0" y="823"/>
                  </a:lnTo>
                  <a:lnTo>
                    <a:pt x="513" y="823"/>
                  </a:lnTo>
                  <a:lnTo>
                    <a:pt x="513" y="1031"/>
                  </a:lnTo>
                  <a:lnTo>
                    <a:pt x="721" y="1031"/>
                  </a:lnTo>
                  <a:lnTo>
                    <a:pt x="721" y="823"/>
                  </a:lnTo>
                  <a:lnTo>
                    <a:pt x="823" y="823"/>
                  </a:lnTo>
                  <a:lnTo>
                    <a:pt x="823" y="619"/>
                  </a:lnTo>
                  <a:lnTo>
                    <a:pt x="721" y="619"/>
                  </a:lnTo>
                  <a:lnTo>
                    <a:pt x="721" y="102"/>
                  </a:lnTo>
                  <a:lnTo>
                    <a:pt x="513" y="102"/>
                  </a:lnTo>
                  <a:lnTo>
                    <a:pt x="513" y="619"/>
                  </a:lnTo>
                  <a:lnTo>
                    <a:pt x="228" y="61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1"/>
            <p:cNvSpPr/>
            <p:nvPr/>
          </p:nvSpPr>
          <p:spPr>
            <a:xfrm>
              <a:off x="7221664" y="4062229"/>
              <a:ext cx="82794" cy="112142"/>
            </a:xfrm>
            <a:custGeom>
              <a:avLst/>
              <a:gdLst/>
              <a:ahLst/>
              <a:cxnLst/>
              <a:rect l="l" t="t" r="r" b="b"/>
              <a:pathLst>
                <a:path w="804" h="1089" extrusionOk="0">
                  <a:moveTo>
                    <a:pt x="405" y="190"/>
                  </a:moveTo>
                  <a:cubicBezTo>
                    <a:pt x="424" y="190"/>
                    <a:pt x="442" y="196"/>
                    <a:pt x="456" y="204"/>
                  </a:cubicBezTo>
                  <a:cubicBezTo>
                    <a:pt x="474" y="210"/>
                    <a:pt x="488" y="216"/>
                    <a:pt x="500" y="228"/>
                  </a:cubicBezTo>
                  <a:cubicBezTo>
                    <a:pt x="512" y="242"/>
                    <a:pt x="526" y="254"/>
                    <a:pt x="532" y="266"/>
                  </a:cubicBezTo>
                  <a:cubicBezTo>
                    <a:pt x="538" y="279"/>
                    <a:pt x="544" y="298"/>
                    <a:pt x="544" y="317"/>
                  </a:cubicBezTo>
                  <a:cubicBezTo>
                    <a:pt x="544" y="330"/>
                    <a:pt x="538" y="348"/>
                    <a:pt x="532" y="361"/>
                  </a:cubicBezTo>
                  <a:cubicBezTo>
                    <a:pt x="526" y="374"/>
                    <a:pt x="512" y="386"/>
                    <a:pt x="500" y="399"/>
                  </a:cubicBezTo>
                  <a:cubicBezTo>
                    <a:pt x="488" y="406"/>
                    <a:pt x="474" y="418"/>
                    <a:pt x="456" y="424"/>
                  </a:cubicBezTo>
                  <a:cubicBezTo>
                    <a:pt x="442" y="431"/>
                    <a:pt x="424" y="431"/>
                    <a:pt x="405" y="431"/>
                  </a:cubicBezTo>
                  <a:cubicBezTo>
                    <a:pt x="386" y="431"/>
                    <a:pt x="367" y="431"/>
                    <a:pt x="348" y="424"/>
                  </a:cubicBezTo>
                  <a:cubicBezTo>
                    <a:pt x="329" y="418"/>
                    <a:pt x="316" y="406"/>
                    <a:pt x="304" y="399"/>
                  </a:cubicBezTo>
                  <a:cubicBezTo>
                    <a:pt x="291" y="386"/>
                    <a:pt x="279" y="374"/>
                    <a:pt x="272" y="361"/>
                  </a:cubicBezTo>
                  <a:cubicBezTo>
                    <a:pt x="266" y="348"/>
                    <a:pt x="260" y="330"/>
                    <a:pt x="260" y="317"/>
                  </a:cubicBezTo>
                  <a:cubicBezTo>
                    <a:pt x="260" y="298"/>
                    <a:pt x="266" y="279"/>
                    <a:pt x="272" y="266"/>
                  </a:cubicBezTo>
                  <a:cubicBezTo>
                    <a:pt x="279" y="254"/>
                    <a:pt x="291" y="242"/>
                    <a:pt x="304" y="228"/>
                  </a:cubicBezTo>
                  <a:cubicBezTo>
                    <a:pt x="316" y="216"/>
                    <a:pt x="329" y="210"/>
                    <a:pt x="348" y="204"/>
                  </a:cubicBezTo>
                  <a:cubicBezTo>
                    <a:pt x="367" y="196"/>
                    <a:pt x="386" y="190"/>
                    <a:pt x="405" y="190"/>
                  </a:cubicBezTo>
                  <a:close/>
                  <a:moveTo>
                    <a:pt x="398" y="595"/>
                  </a:moveTo>
                  <a:cubicBezTo>
                    <a:pt x="430" y="595"/>
                    <a:pt x="456" y="601"/>
                    <a:pt x="480" y="607"/>
                  </a:cubicBezTo>
                  <a:cubicBezTo>
                    <a:pt x="500" y="621"/>
                    <a:pt x="526" y="633"/>
                    <a:pt x="544" y="645"/>
                  </a:cubicBezTo>
                  <a:cubicBezTo>
                    <a:pt x="556" y="659"/>
                    <a:pt x="576" y="677"/>
                    <a:pt x="582" y="697"/>
                  </a:cubicBezTo>
                  <a:cubicBezTo>
                    <a:pt x="594" y="715"/>
                    <a:pt x="602" y="741"/>
                    <a:pt x="602" y="759"/>
                  </a:cubicBezTo>
                  <a:cubicBezTo>
                    <a:pt x="602" y="785"/>
                    <a:pt x="594" y="803"/>
                    <a:pt x="582" y="823"/>
                  </a:cubicBezTo>
                  <a:cubicBezTo>
                    <a:pt x="576" y="841"/>
                    <a:pt x="556" y="861"/>
                    <a:pt x="544" y="873"/>
                  </a:cubicBezTo>
                  <a:cubicBezTo>
                    <a:pt x="526" y="887"/>
                    <a:pt x="500" y="899"/>
                    <a:pt x="480" y="905"/>
                  </a:cubicBezTo>
                  <a:cubicBezTo>
                    <a:pt x="456" y="917"/>
                    <a:pt x="430" y="917"/>
                    <a:pt x="398" y="917"/>
                  </a:cubicBezTo>
                  <a:cubicBezTo>
                    <a:pt x="374" y="917"/>
                    <a:pt x="348" y="917"/>
                    <a:pt x="323" y="905"/>
                  </a:cubicBezTo>
                  <a:cubicBezTo>
                    <a:pt x="304" y="899"/>
                    <a:pt x="279" y="887"/>
                    <a:pt x="260" y="873"/>
                  </a:cubicBezTo>
                  <a:cubicBezTo>
                    <a:pt x="247" y="861"/>
                    <a:pt x="228" y="841"/>
                    <a:pt x="222" y="823"/>
                  </a:cubicBezTo>
                  <a:cubicBezTo>
                    <a:pt x="209" y="803"/>
                    <a:pt x="203" y="785"/>
                    <a:pt x="203" y="759"/>
                  </a:cubicBezTo>
                  <a:cubicBezTo>
                    <a:pt x="203" y="741"/>
                    <a:pt x="209" y="715"/>
                    <a:pt x="222" y="697"/>
                  </a:cubicBezTo>
                  <a:cubicBezTo>
                    <a:pt x="228" y="677"/>
                    <a:pt x="247" y="659"/>
                    <a:pt x="260" y="645"/>
                  </a:cubicBezTo>
                  <a:cubicBezTo>
                    <a:pt x="279" y="633"/>
                    <a:pt x="304" y="621"/>
                    <a:pt x="323" y="607"/>
                  </a:cubicBezTo>
                  <a:cubicBezTo>
                    <a:pt x="348" y="601"/>
                    <a:pt x="374" y="595"/>
                    <a:pt x="398" y="595"/>
                  </a:cubicBezTo>
                  <a:close/>
                  <a:moveTo>
                    <a:pt x="398" y="0"/>
                  </a:moveTo>
                  <a:cubicBezTo>
                    <a:pt x="354" y="0"/>
                    <a:pt x="310" y="6"/>
                    <a:pt x="266" y="26"/>
                  </a:cubicBezTo>
                  <a:cubicBezTo>
                    <a:pt x="228" y="38"/>
                    <a:pt x="190" y="58"/>
                    <a:pt x="159" y="90"/>
                  </a:cubicBezTo>
                  <a:cubicBezTo>
                    <a:pt x="127" y="114"/>
                    <a:pt x="101" y="146"/>
                    <a:pt x="89" y="178"/>
                  </a:cubicBezTo>
                  <a:cubicBezTo>
                    <a:pt x="71" y="216"/>
                    <a:pt x="57" y="254"/>
                    <a:pt x="57" y="292"/>
                  </a:cubicBezTo>
                  <a:cubicBezTo>
                    <a:pt x="57" y="310"/>
                    <a:pt x="63" y="330"/>
                    <a:pt x="63" y="348"/>
                  </a:cubicBezTo>
                  <a:cubicBezTo>
                    <a:pt x="71" y="374"/>
                    <a:pt x="77" y="393"/>
                    <a:pt x="83" y="412"/>
                  </a:cubicBezTo>
                  <a:cubicBezTo>
                    <a:pt x="95" y="424"/>
                    <a:pt x="101" y="443"/>
                    <a:pt x="115" y="462"/>
                  </a:cubicBezTo>
                  <a:cubicBezTo>
                    <a:pt x="127" y="481"/>
                    <a:pt x="139" y="494"/>
                    <a:pt x="153" y="507"/>
                  </a:cubicBezTo>
                  <a:cubicBezTo>
                    <a:pt x="133" y="519"/>
                    <a:pt x="109" y="538"/>
                    <a:pt x="89" y="557"/>
                  </a:cubicBezTo>
                  <a:cubicBezTo>
                    <a:pt x="71" y="576"/>
                    <a:pt x="57" y="595"/>
                    <a:pt x="39" y="613"/>
                  </a:cubicBezTo>
                  <a:cubicBezTo>
                    <a:pt x="25" y="639"/>
                    <a:pt x="19" y="665"/>
                    <a:pt x="7" y="689"/>
                  </a:cubicBezTo>
                  <a:cubicBezTo>
                    <a:pt x="1" y="715"/>
                    <a:pt x="1" y="741"/>
                    <a:pt x="1" y="765"/>
                  </a:cubicBezTo>
                  <a:cubicBezTo>
                    <a:pt x="1" y="817"/>
                    <a:pt x="7" y="855"/>
                    <a:pt x="33" y="899"/>
                  </a:cubicBezTo>
                  <a:cubicBezTo>
                    <a:pt x="51" y="937"/>
                    <a:pt x="83" y="969"/>
                    <a:pt x="115" y="1001"/>
                  </a:cubicBezTo>
                  <a:cubicBezTo>
                    <a:pt x="153" y="1025"/>
                    <a:pt x="197" y="1051"/>
                    <a:pt x="247" y="1063"/>
                  </a:cubicBezTo>
                  <a:cubicBezTo>
                    <a:pt x="291" y="1083"/>
                    <a:pt x="348" y="1089"/>
                    <a:pt x="398" y="1089"/>
                  </a:cubicBezTo>
                  <a:cubicBezTo>
                    <a:pt x="456" y="1089"/>
                    <a:pt x="506" y="1083"/>
                    <a:pt x="556" y="1063"/>
                  </a:cubicBezTo>
                  <a:cubicBezTo>
                    <a:pt x="608" y="1051"/>
                    <a:pt x="652" y="1025"/>
                    <a:pt x="684" y="1001"/>
                  </a:cubicBezTo>
                  <a:cubicBezTo>
                    <a:pt x="722" y="969"/>
                    <a:pt x="754" y="937"/>
                    <a:pt x="772" y="899"/>
                  </a:cubicBezTo>
                  <a:cubicBezTo>
                    <a:pt x="792" y="855"/>
                    <a:pt x="804" y="817"/>
                    <a:pt x="804" y="765"/>
                  </a:cubicBezTo>
                  <a:cubicBezTo>
                    <a:pt x="804" y="741"/>
                    <a:pt x="804" y="715"/>
                    <a:pt x="792" y="689"/>
                  </a:cubicBezTo>
                  <a:cubicBezTo>
                    <a:pt x="784" y="665"/>
                    <a:pt x="778" y="639"/>
                    <a:pt x="766" y="621"/>
                  </a:cubicBezTo>
                  <a:cubicBezTo>
                    <a:pt x="746" y="595"/>
                    <a:pt x="734" y="576"/>
                    <a:pt x="716" y="557"/>
                  </a:cubicBezTo>
                  <a:cubicBezTo>
                    <a:pt x="696" y="538"/>
                    <a:pt x="670" y="519"/>
                    <a:pt x="652" y="507"/>
                  </a:cubicBezTo>
                  <a:cubicBezTo>
                    <a:pt x="664" y="494"/>
                    <a:pt x="678" y="481"/>
                    <a:pt x="690" y="462"/>
                  </a:cubicBezTo>
                  <a:cubicBezTo>
                    <a:pt x="702" y="443"/>
                    <a:pt x="708" y="431"/>
                    <a:pt x="722" y="412"/>
                  </a:cubicBezTo>
                  <a:cubicBezTo>
                    <a:pt x="728" y="393"/>
                    <a:pt x="734" y="374"/>
                    <a:pt x="740" y="348"/>
                  </a:cubicBezTo>
                  <a:cubicBezTo>
                    <a:pt x="740" y="330"/>
                    <a:pt x="746" y="310"/>
                    <a:pt x="746" y="292"/>
                  </a:cubicBezTo>
                  <a:cubicBezTo>
                    <a:pt x="746" y="254"/>
                    <a:pt x="734" y="216"/>
                    <a:pt x="722" y="178"/>
                  </a:cubicBezTo>
                  <a:cubicBezTo>
                    <a:pt x="702" y="146"/>
                    <a:pt x="678" y="114"/>
                    <a:pt x="646" y="90"/>
                  </a:cubicBezTo>
                  <a:cubicBezTo>
                    <a:pt x="614" y="58"/>
                    <a:pt x="576" y="38"/>
                    <a:pt x="538" y="26"/>
                  </a:cubicBezTo>
                  <a:cubicBezTo>
                    <a:pt x="494" y="6"/>
                    <a:pt x="450" y="0"/>
                    <a:pt x="398" y="0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1"/>
            <p:cNvSpPr/>
            <p:nvPr/>
          </p:nvSpPr>
          <p:spPr>
            <a:xfrm>
              <a:off x="7316712" y="4151511"/>
              <a:ext cx="25641" cy="25538"/>
            </a:xfrm>
            <a:custGeom>
              <a:avLst/>
              <a:gdLst/>
              <a:ahLst/>
              <a:cxnLst/>
              <a:rect l="l" t="t" r="r" b="b"/>
              <a:pathLst>
                <a:path w="249" h="248" extrusionOk="0">
                  <a:moveTo>
                    <a:pt x="127" y="0"/>
                  </a:moveTo>
                  <a:cubicBezTo>
                    <a:pt x="109" y="0"/>
                    <a:pt x="96" y="0"/>
                    <a:pt x="77" y="6"/>
                  </a:cubicBezTo>
                  <a:cubicBezTo>
                    <a:pt x="65" y="12"/>
                    <a:pt x="51" y="26"/>
                    <a:pt x="39" y="38"/>
                  </a:cubicBezTo>
                  <a:cubicBezTo>
                    <a:pt x="27" y="44"/>
                    <a:pt x="20" y="58"/>
                    <a:pt x="13" y="76"/>
                  </a:cubicBezTo>
                  <a:cubicBezTo>
                    <a:pt x="7" y="88"/>
                    <a:pt x="1" y="108"/>
                    <a:pt x="1" y="120"/>
                  </a:cubicBezTo>
                  <a:cubicBezTo>
                    <a:pt x="1" y="140"/>
                    <a:pt x="7" y="158"/>
                    <a:pt x="13" y="172"/>
                  </a:cubicBezTo>
                  <a:cubicBezTo>
                    <a:pt x="20" y="184"/>
                    <a:pt x="27" y="196"/>
                    <a:pt x="39" y="210"/>
                  </a:cubicBezTo>
                  <a:cubicBezTo>
                    <a:pt x="51" y="222"/>
                    <a:pt x="65" y="228"/>
                    <a:pt x="77" y="234"/>
                  </a:cubicBezTo>
                  <a:cubicBezTo>
                    <a:pt x="96" y="240"/>
                    <a:pt x="109" y="247"/>
                    <a:pt x="127" y="247"/>
                  </a:cubicBezTo>
                  <a:cubicBezTo>
                    <a:pt x="146" y="247"/>
                    <a:pt x="159" y="240"/>
                    <a:pt x="178" y="234"/>
                  </a:cubicBezTo>
                  <a:cubicBezTo>
                    <a:pt x="191" y="228"/>
                    <a:pt x="203" y="222"/>
                    <a:pt x="216" y="210"/>
                  </a:cubicBezTo>
                  <a:cubicBezTo>
                    <a:pt x="222" y="196"/>
                    <a:pt x="235" y="184"/>
                    <a:pt x="241" y="172"/>
                  </a:cubicBezTo>
                  <a:cubicBezTo>
                    <a:pt x="248" y="158"/>
                    <a:pt x="248" y="140"/>
                    <a:pt x="248" y="120"/>
                  </a:cubicBezTo>
                  <a:cubicBezTo>
                    <a:pt x="248" y="108"/>
                    <a:pt x="248" y="88"/>
                    <a:pt x="241" y="76"/>
                  </a:cubicBezTo>
                  <a:cubicBezTo>
                    <a:pt x="235" y="58"/>
                    <a:pt x="222" y="44"/>
                    <a:pt x="216" y="38"/>
                  </a:cubicBezTo>
                  <a:cubicBezTo>
                    <a:pt x="203" y="26"/>
                    <a:pt x="191" y="12"/>
                    <a:pt x="178" y="6"/>
                  </a:cubicBezTo>
                  <a:cubicBezTo>
                    <a:pt x="159" y="0"/>
                    <a:pt x="146" y="0"/>
                    <a:pt x="127" y="0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1"/>
            <p:cNvSpPr/>
            <p:nvPr/>
          </p:nvSpPr>
          <p:spPr>
            <a:xfrm>
              <a:off x="7355843" y="4064186"/>
              <a:ext cx="84853" cy="108950"/>
            </a:xfrm>
            <a:custGeom>
              <a:avLst/>
              <a:gdLst/>
              <a:ahLst/>
              <a:cxnLst/>
              <a:rect l="l" t="t" r="r" b="b"/>
              <a:pathLst>
                <a:path w="824" h="1058" extrusionOk="0">
                  <a:moveTo>
                    <a:pt x="412" y="191"/>
                  </a:moveTo>
                  <a:cubicBezTo>
                    <a:pt x="482" y="191"/>
                    <a:pt x="532" y="215"/>
                    <a:pt x="570" y="273"/>
                  </a:cubicBezTo>
                  <a:cubicBezTo>
                    <a:pt x="608" y="329"/>
                    <a:pt x="627" y="412"/>
                    <a:pt x="627" y="526"/>
                  </a:cubicBezTo>
                  <a:cubicBezTo>
                    <a:pt x="627" y="588"/>
                    <a:pt x="620" y="640"/>
                    <a:pt x="614" y="678"/>
                  </a:cubicBezTo>
                  <a:cubicBezTo>
                    <a:pt x="601" y="722"/>
                    <a:pt x="589" y="754"/>
                    <a:pt x="570" y="784"/>
                  </a:cubicBezTo>
                  <a:cubicBezTo>
                    <a:pt x="551" y="810"/>
                    <a:pt x="532" y="836"/>
                    <a:pt x="500" y="848"/>
                  </a:cubicBezTo>
                  <a:cubicBezTo>
                    <a:pt x="475" y="860"/>
                    <a:pt x="444" y="868"/>
                    <a:pt x="412" y="868"/>
                  </a:cubicBezTo>
                  <a:cubicBezTo>
                    <a:pt x="342" y="868"/>
                    <a:pt x="292" y="842"/>
                    <a:pt x="254" y="784"/>
                  </a:cubicBezTo>
                  <a:cubicBezTo>
                    <a:pt x="216" y="728"/>
                    <a:pt x="196" y="646"/>
                    <a:pt x="196" y="526"/>
                  </a:cubicBezTo>
                  <a:cubicBezTo>
                    <a:pt x="196" y="412"/>
                    <a:pt x="216" y="329"/>
                    <a:pt x="254" y="273"/>
                  </a:cubicBezTo>
                  <a:cubicBezTo>
                    <a:pt x="292" y="215"/>
                    <a:pt x="342" y="191"/>
                    <a:pt x="412" y="191"/>
                  </a:cubicBezTo>
                  <a:close/>
                  <a:moveTo>
                    <a:pt x="412" y="1"/>
                  </a:moveTo>
                  <a:cubicBezTo>
                    <a:pt x="354" y="1"/>
                    <a:pt x="304" y="7"/>
                    <a:pt x="254" y="25"/>
                  </a:cubicBezTo>
                  <a:cubicBezTo>
                    <a:pt x="202" y="45"/>
                    <a:pt x="158" y="77"/>
                    <a:pt x="120" y="121"/>
                  </a:cubicBezTo>
                  <a:cubicBezTo>
                    <a:pt x="82" y="159"/>
                    <a:pt x="58" y="215"/>
                    <a:pt x="32" y="279"/>
                  </a:cubicBezTo>
                  <a:cubicBezTo>
                    <a:pt x="12" y="349"/>
                    <a:pt x="0" y="431"/>
                    <a:pt x="0" y="526"/>
                  </a:cubicBezTo>
                  <a:cubicBezTo>
                    <a:pt x="0" y="626"/>
                    <a:pt x="12" y="708"/>
                    <a:pt x="32" y="772"/>
                  </a:cubicBezTo>
                  <a:cubicBezTo>
                    <a:pt x="58" y="842"/>
                    <a:pt x="82" y="898"/>
                    <a:pt x="120" y="936"/>
                  </a:cubicBezTo>
                  <a:cubicBezTo>
                    <a:pt x="158" y="982"/>
                    <a:pt x="202" y="1012"/>
                    <a:pt x="254" y="1032"/>
                  </a:cubicBezTo>
                  <a:cubicBezTo>
                    <a:pt x="304" y="1050"/>
                    <a:pt x="354" y="1058"/>
                    <a:pt x="412" y="1058"/>
                  </a:cubicBezTo>
                  <a:cubicBezTo>
                    <a:pt x="468" y="1058"/>
                    <a:pt x="526" y="1050"/>
                    <a:pt x="570" y="1032"/>
                  </a:cubicBezTo>
                  <a:cubicBezTo>
                    <a:pt x="620" y="1012"/>
                    <a:pt x="665" y="982"/>
                    <a:pt x="703" y="936"/>
                  </a:cubicBezTo>
                  <a:cubicBezTo>
                    <a:pt x="741" y="898"/>
                    <a:pt x="771" y="842"/>
                    <a:pt x="791" y="778"/>
                  </a:cubicBezTo>
                  <a:cubicBezTo>
                    <a:pt x="809" y="708"/>
                    <a:pt x="823" y="626"/>
                    <a:pt x="823" y="526"/>
                  </a:cubicBezTo>
                  <a:cubicBezTo>
                    <a:pt x="823" y="431"/>
                    <a:pt x="809" y="349"/>
                    <a:pt x="791" y="285"/>
                  </a:cubicBezTo>
                  <a:cubicBezTo>
                    <a:pt x="771" y="215"/>
                    <a:pt x="741" y="159"/>
                    <a:pt x="703" y="121"/>
                  </a:cubicBezTo>
                  <a:cubicBezTo>
                    <a:pt x="665" y="77"/>
                    <a:pt x="620" y="45"/>
                    <a:pt x="570" y="25"/>
                  </a:cubicBezTo>
                  <a:cubicBezTo>
                    <a:pt x="526" y="7"/>
                    <a:pt x="468" y="1"/>
                    <a:pt x="412" y="1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1"/>
            <p:cNvSpPr/>
            <p:nvPr/>
          </p:nvSpPr>
          <p:spPr>
            <a:xfrm>
              <a:off x="7452951" y="4064186"/>
              <a:ext cx="84750" cy="108950"/>
            </a:xfrm>
            <a:custGeom>
              <a:avLst/>
              <a:gdLst/>
              <a:ahLst/>
              <a:cxnLst/>
              <a:rect l="l" t="t" r="r" b="b"/>
              <a:pathLst>
                <a:path w="823" h="1058" extrusionOk="0">
                  <a:moveTo>
                    <a:pt x="411" y="191"/>
                  </a:moveTo>
                  <a:cubicBezTo>
                    <a:pt x="481" y="191"/>
                    <a:pt x="531" y="215"/>
                    <a:pt x="569" y="273"/>
                  </a:cubicBezTo>
                  <a:cubicBezTo>
                    <a:pt x="607" y="329"/>
                    <a:pt x="626" y="412"/>
                    <a:pt x="626" y="526"/>
                  </a:cubicBezTo>
                  <a:cubicBezTo>
                    <a:pt x="626" y="588"/>
                    <a:pt x="626" y="640"/>
                    <a:pt x="613" y="678"/>
                  </a:cubicBezTo>
                  <a:cubicBezTo>
                    <a:pt x="607" y="722"/>
                    <a:pt x="588" y="754"/>
                    <a:pt x="569" y="784"/>
                  </a:cubicBezTo>
                  <a:cubicBezTo>
                    <a:pt x="557" y="810"/>
                    <a:pt x="531" y="836"/>
                    <a:pt x="506" y="848"/>
                  </a:cubicBezTo>
                  <a:cubicBezTo>
                    <a:pt x="474" y="860"/>
                    <a:pt x="449" y="868"/>
                    <a:pt x="411" y="868"/>
                  </a:cubicBezTo>
                  <a:cubicBezTo>
                    <a:pt x="348" y="868"/>
                    <a:pt x="292" y="842"/>
                    <a:pt x="254" y="784"/>
                  </a:cubicBezTo>
                  <a:cubicBezTo>
                    <a:pt x="222" y="728"/>
                    <a:pt x="202" y="646"/>
                    <a:pt x="202" y="526"/>
                  </a:cubicBezTo>
                  <a:cubicBezTo>
                    <a:pt x="202" y="412"/>
                    <a:pt x="222" y="329"/>
                    <a:pt x="254" y="273"/>
                  </a:cubicBezTo>
                  <a:cubicBezTo>
                    <a:pt x="292" y="215"/>
                    <a:pt x="348" y="191"/>
                    <a:pt x="411" y="191"/>
                  </a:cubicBezTo>
                  <a:close/>
                  <a:moveTo>
                    <a:pt x="411" y="1"/>
                  </a:moveTo>
                  <a:cubicBezTo>
                    <a:pt x="354" y="1"/>
                    <a:pt x="304" y="7"/>
                    <a:pt x="254" y="25"/>
                  </a:cubicBezTo>
                  <a:cubicBezTo>
                    <a:pt x="202" y="45"/>
                    <a:pt x="158" y="77"/>
                    <a:pt x="120" y="121"/>
                  </a:cubicBezTo>
                  <a:cubicBezTo>
                    <a:pt x="82" y="159"/>
                    <a:pt x="56" y="215"/>
                    <a:pt x="32" y="279"/>
                  </a:cubicBezTo>
                  <a:cubicBezTo>
                    <a:pt x="12" y="349"/>
                    <a:pt x="0" y="431"/>
                    <a:pt x="0" y="526"/>
                  </a:cubicBezTo>
                  <a:cubicBezTo>
                    <a:pt x="0" y="626"/>
                    <a:pt x="12" y="708"/>
                    <a:pt x="32" y="772"/>
                  </a:cubicBezTo>
                  <a:cubicBezTo>
                    <a:pt x="56" y="842"/>
                    <a:pt x="82" y="898"/>
                    <a:pt x="120" y="936"/>
                  </a:cubicBezTo>
                  <a:cubicBezTo>
                    <a:pt x="158" y="982"/>
                    <a:pt x="202" y="1012"/>
                    <a:pt x="254" y="1032"/>
                  </a:cubicBezTo>
                  <a:cubicBezTo>
                    <a:pt x="304" y="1050"/>
                    <a:pt x="354" y="1058"/>
                    <a:pt x="411" y="1058"/>
                  </a:cubicBezTo>
                  <a:cubicBezTo>
                    <a:pt x="468" y="1058"/>
                    <a:pt x="525" y="1050"/>
                    <a:pt x="575" y="1032"/>
                  </a:cubicBezTo>
                  <a:cubicBezTo>
                    <a:pt x="626" y="1012"/>
                    <a:pt x="663" y="982"/>
                    <a:pt x="701" y="936"/>
                  </a:cubicBezTo>
                  <a:cubicBezTo>
                    <a:pt x="739" y="898"/>
                    <a:pt x="771" y="842"/>
                    <a:pt x="791" y="778"/>
                  </a:cubicBezTo>
                  <a:cubicBezTo>
                    <a:pt x="815" y="708"/>
                    <a:pt x="823" y="626"/>
                    <a:pt x="823" y="526"/>
                  </a:cubicBezTo>
                  <a:cubicBezTo>
                    <a:pt x="823" y="431"/>
                    <a:pt x="815" y="349"/>
                    <a:pt x="791" y="285"/>
                  </a:cubicBezTo>
                  <a:cubicBezTo>
                    <a:pt x="771" y="215"/>
                    <a:pt x="739" y="159"/>
                    <a:pt x="701" y="121"/>
                  </a:cubicBezTo>
                  <a:cubicBezTo>
                    <a:pt x="663" y="77"/>
                    <a:pt x="626" y="45"/>
                    <a:pt x="575" y="25"/>
                  </a:cubicBezTo>
                  <a:cubicBezTo>
                    <a:pt x="525" y="7"/>
                    <a:pt x="468" y="1"/>
                    <a:pt x="411" y="1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1"/>
            <p:cNvSpPr/>
            <p:nvPr/>
          </p:nvSpPr>
          <p:spPr>
            <a:xfrm>
              <a:off x="8015722" y="1017600"/>
              <a:ext cx="285351" cy="3545618"/>
            </a:xfrm>
            <a:custGeom>
              <a:avLst/>
              <a:gdLst/>
              <a:ahLst/>
              <a:cxnLst/>
              <a:rect l="l" t="t" r="r" b="b"/>
              <a:pathLst>
                <a:path w="2771" h="34431" extrusionOk="0">
                  <a:moveTo>
                    <a:pt x="2771" y="1904"/>
                  </a:moveTo>
                  <a:cubicBezTo>
                    <a:pt x="2771" y="1904"/>
                    <a:pt x="1582" y="855"/>
                    <a:pt x="1271" y="1191"/>
                  </a:cubicBezTo>
                  <a:cubicBezTo>
                    <a:pt x="961" y="1519"/>
                    <a:pt x="146" y="33615"/>
                    <a:pt x="254" y="33861"/>
                  </a:cubicBezTo>
                  <a:cubicBezTo>
                    <a:pt x="368" y="34114"/>
                    <a:pt x="1764" y="34216"/>
                    <a:pt x="1764" y="34216"/>
                  </a:cubicBezTo>
                  <a:lnTo>
                    <a:pt x="0" y="34430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1"/>
            <p:cNvSpPr/>
            <p:nvPr/>
          </p:nvSpPr>
          <p:spPr>
            <a:xfrm>
              <a:off x="6629550" y="1032025"/>
              <a:ext cx="944590" cy="1050054"/>
            </a:xfrm>
            <a:custGeom>
              <a:avLst/>
              <a:gdLst/>
              <a:ahLst/>
              <a:cxnLst/>
              <a:rect l="l" t="t" r="r" b="b"/>
              <a:pathLst>
                <a:path w="9173" h="9951" extrusionOk="0">
                  <a:moveTo>
                    <a:pt x="734" y="298"/>
                  </a:moveTo>
                  <a:lnTo>
                    <a:pt x="0" y="9950"/>
                  </a:lnTo>
                  <a:lnTo>
                    <a:pt x="6744" y="995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1"/>
            <p:cNvSpPr/>
            <p:nvPr/>
          </p:nvSpPr>
          <p:spPr>
            <a:xfrm>
              <a:off x="7657975" y="1032029"/>
              <a:ext cx="192474" cy="1050058"/>
            </a:xfrm>
            <a:custGeom>
              <a:avLst/>
              <a:gdLst/>
              <a:ahLst/>
              <a:cxnLst/>
              <a:rect l="l" t="t" r="r" b="b"/>
              <a:pathLst>
                <a:path w="1869" h="7168" extrusionOk="0">
                  <a:moveTo>
                    <a:pt x="1019" y="0"/>
                  </a:moveTo>
                  <a:lnTo>
                    <a:pt x="1" y="7167"/>
                  </a:lnTo>
                  <a:lnTo>
                    <a:pt x="988" y="7167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1"/>
            <p:cNvSpPr/>
            <p:nvPr/>
          </p:nvSpPr>
          <p:spPr>
            <a:xfrm>
              <a:off x="6463442" y="4597609"/>
              <a:ext cx="541971" cy="138917"/>
            </a:xfrm>
            <a:custGeom>
              <a:avLst/>
              <a:gdLst/>
              <a:ahLst/>
              <a:cxnLst/>
              <a:rect l="l" t="t" r="r" b="b"/>
              <a:pathLst>
                <a:path w="5263" h="1349" extrusionOk="0">
                  <a:moveTo>
                    <a:pt x="1" y="1349"/>
                  </a:moveTo>
                  <a:lnTo>
                    <a:pt x="1" y="1"/>
                  </a:lnTo>
                  <a:lnTo>
                    <a:pt x="4542" y="1"/>
                  </a:lnTo>
                  <a:lnTo>
                    <a:pt x="4371" y="1349"/>
                  </a:lnTo>
                  <a:lnTo>
                    <a:pt x="4941" y="7"/>
                  </a:lnTo>
                  <a:lnTo>
                    <a:pt x="5263" y="7"/>
                  </a:lnTo>
                  <a:lnTo>
                    <a:pt x="4789" y="1349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1"/>
            <p:cNvSpPr/>
            <p:nvPr/>
          </p:nvSpPr>
          <p:spPr>
            <a:xfrm>
              <a:off x="7344722" y="4597609"/>
              <a:ext cx="139535" cy="138917"/>
            </a:xfrm>
            <a:custGeom>
              <a:avLst/>
              <a:gdLst/>
              <a:ahLst/>
              <a:cxnLst/>
              <a:rect l="l" t="t" r="r" b="b"/>
              <a:pathLst>
                <a:path w="1355" h="1349" extrusionOk="0">
                  <a:moveTo>
                    <a:pt x="0" y="1349"/>
                  </a:moveTo>
                  <a:lnTo>
                    <a:pt x="811" y="1"/>
                  </a:lnTo>
                  <a:lnTo>
                    <a:pt x="1355" y="1"/>
                  </a:lnTo>
                  <a:lnTo>
                    <a:pt x="791" y="1349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1"/>
            <p:cNvSpPr/>
            <p:nvPr/>
          </p:nvSpPr>
          <p:spPr>
            <a:xfrm>
              <a:off x="7509485" y="4597609"/>
              <a:ext cx="181343" cy="138917"/>
            </a:xfrm>
            <a:custGeom>
              <a:avLst/>
              <a:gdLst/>
              <a:ahLst/>
              <a:cxnLst/>
              <a:rect l="l" t="t" r="r" b="b"/>
              <a:pathLst>
                <a:path w="1761" h="1349" extrusionOk="0">
                  <a:moveTo>
                    <a:pt x="1" y="1349"/>
                  </a:moveTo>
                  <a:lnTo>
                    <a:pt x="634" y="1"/>
                  </a:lnTo>
                  <a:lnTo>
                    <a:pt x="1760" y="1"/>
                  </a:lnTo>
                  <a:lnTo>
                    <a:pt x="1494" y="1349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1"/>
            <p:cNvSpPr/>
            <p:nvPr/>
          </p:nvSpPr>
          <p:spPr>
            <a:xfrm>
              <a:off x="8080083" y="4597609"/>
              <a:ext cx="220990" cy="138917"/>
            </a:xfrm>
            <a:custGeom>
              <a:avLst/>
              <a:gdLst/>
              <a:ahLst/>
              <a:cxnLst/>
              <a:rect l="l" t="t" r="r" b="b"/>
              <a:pathLst>
                <a:path w="2146" h="1349" extrusionOk="0">
                  <a:moveTo>
                    <a:pt x="1" y="1349"/>
                  </a:moveTo>
                  <a:lnTo>
                    <a:pt x="1" y="1"/>
                  </a:lnTo>
                  <a:lnTo>
                    <a:pt x="1741" y="1"/>
                  </a:lnTo>
                  <a:lnTo>
                    <a:pt x="1463" y="1215"/>
                  </a:lnTo>
                  <a:lnTo>
                    <a:pt x="1962" y="1"/>
                  </a:lnTo>
                  <a:lnTo>
                    <a:pt x="2146" y="1"/>
                  </a:lnTo>
                  <a:lnTo>
                    <a:pt x="1816" y="1253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1"/>
            <p:cNvSpPr/>
            <p:nvPr/>
          </p:nvSpPr>
          <p:spPr>
            <a:xfrm>
              <a:off x="6523250" y="2396575"/>
              <a:ext cx="722508" cy="2158800"/>
            </a:xfrm>
            <a:custGeom>
              <a:avLst/>
              <a:gdLst/>
              <a:ahLst/>
              <a:cxnLst/>
              <a:rect l="l" t="t" r="r" b="b"/>
              <a:pathLst>
                <a:path w="7016" h="20648" extrusionOk="0">
                  <a:moveTo>
                    <a:pt x="1007" y="1"/>
                  </a:moveTo>
                  <a:lnTo>
                    <a:pt x="7016" y="1"/>
                  </a:lnTo>
                  <a:lnTo>
                    <a:pt x="1677" y="20647"/>
                  </a:lnTo>
                  <a:lnTo>
                    <a:pt x="380" y="20641"/>
                  </a:lnTo>
                  <a:lnTo>
                    <a:pt x="1" y="5884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1"/>
            <p:cNvSpPr/>
            <p:nvPr/>
          </p:nvSpPr>
          <p:spPr>
            <a:xfrm>
              <a:off x="6566935" y="2973140"/>
              <a:ext cx="1022876" cy="11842"/>
            </a:xfrm>
            <a:custGeom>
              <a:avLst/>
              <a:gdLst/>
              <a:ahLst/>
              <a:cxnLst/>
              <a:rect l="l" t="t" r="r" b="b"/>
              <a:pathLst>
                <a:path w="9933" h="115" extrusionOk="0">
                  <a:moveTo>
                    <a:pt x="9932" y="1"/>
                  </a:moveTo>
                  <a:lnTo>
                    <a:pt x="9629" y="7"/>
                  </a:lnTo>
                  <a:lnTo>
                    <a:pt x="9629" y="69"/>
                  </a:lnTo>
                  <a:lnTo>
                    <a:pt x="9932" y="69"/>
                  </a:lnTo>
                  <a:lnTo>
                    <a:pt x="9932" y="1"/>
                  </a:lnTo>
                  <a:close/>
                  <a:moveTo>
                    <a:pt x="8560" y="7"/>
                  </a:moveTo>
                  <a:lnTo>
                    <a:pt x="8560" y="77"/>
                  </a:lnTo>
                  <a:lnTo>
                    <a:pt x="9091" y="77"/>
                  </a:lnTo>
                  <a:lnTo>
                    <a:pt x="9091" y="7"/>
                  </a:lnTo>
                  <a:close/>
                  <a:moveTo>
                    <a:pt x="6952" y="13"/>
                  </a:moveTo>
                  <a:lnTo>
                    <a:pt x="6415" y="19"/>
                  </a:lnTo>
                  <a:lnTo>
                    <a:pt x="6415" y="83"/>
                  </a:lnTo>
                  <a:lnTo>
                    <a:pt x="6952" y="83"/>
                  </a:lnTo>
                  <a:lnTo>
                    <a:pt x="6952" y="13"/>
                  </a:lnTo>
                  <a:close/>
                  <a:moveTo>
                    <a:pt x="7484" y="13"/>
                  </a:moveTo>
                  <a:lnTo>
                    <a:pt x="7491" y="83"/>
                  </a:lnTo>
                  <a:lnTo>
                    <a:pt x="8023" y="77"/>
                  </a:lnTo>
                  <a:lnTo>
                    <a:pt x="8023" y="13"/>
                  </a:lnTo>
                  <a:close/>
                  <a:moveTo>
                    <a:pt x="5884" y="19"/>
                  </a:moveTo>
                  <a:lnTo>
                    <a:pt x="5346" y="25"/>
                  </a:lnTo>
                  <a:lnTo>
                    <a:pt x="5346" y="89"/>
                  </a:lnTo>
                  <a:lnTo>
                    <a:pt x="5884" y="89"/>
                  </a:lnTo>
                  <a:lnTo>
                    <a:pt x="5884" y="19"/>
                  </a:lnTo>
                  <a:close/>
                  <a:moveTo>
                    <a:pt x="3209" y="31"/>
                  </a:moveTo>
                  <a:lnTo>
                    <a:pt x="3209" y="95"/>
                  </a:lnTo>
                  <a:lnTo>
                    <a:pt x="3746" y="95"/>
                  </a:lnTo>
                  <a:lnTo>
                    <a:pt x="3746" y="31"/>
                  </a:lnTo>
                  <a:close/>
                  <a:moveTo>
                    <a:pt x="4277" y="25"/>
                  </a:moveTo>
                  <a:lnTo>
                    <a:pt x="4277" y="95"/>
                  </a:lnTo>
                  <a:lnTo>
                    <a:pt x="4815" y="89"/>
                  </a:lnTo>
                  <a:lnTo>
                    <a:pt x="4815" y="25"/>
                  </a:lnTo>
                  <a:close/>
                  <a:moveTo>
                    <a:pt x="2677" y="31"/>
                  </a:moveTo>
                  <a:lnTo>
                    <a:pt x="2140" y="39"/>
                  </a:lnTo>
                  <a:lnTo>
                    <a:pt x="2140" y="101"/>
                  </a:lnTo>
                  <a:lnTo>
                    <a:pt x="2677" y="101"/>
                  </a:lnTo>
                  <a:lnTo>
                    <a:pt x="2677" y="31"/>
                  </a:lnTo>
                  <a:close/>
                  <a:moveTo>
                    <a:pt x="1070" y="39"/>
                  </a:moveTo>
                  <a:lnTo>
                    <a:pt x="1070" y="107"/>
                  </a:lnTo>
                  <a:lnTo>
                    <a:pt x="1608" y="107"/>
                  </a:lnTo>
                  <a:lnTo>
                    <a:pt x="1608" y="39"/>
                  </a:lnTo>
                  <a:close/>
                  <a:moveTo>
                    <a:pt x="1" y="45"/>
                  </a:moveTo>
                  <a:lnTo>
                    <a:pt x="1" y="115"/>
                  </a:lnTo>
                  <a:lnTo>
                    <a:pt x="538" y="107"/>
                  </a:lnTo>
                  <a:lnTo>
                    <a:pt x="538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1"/>
            <p:cNvSpPr/>
            <p:nvPr/>
          </p:nvSpPr>
          <p:spPr>
            <a:xfrm>
              <a:off x="6566935" y="3221934"/>
              <a:ext cx="1022876" cy="11122"/>
            </a:xfrm>
            <a:custGeom>
              <a:avLst/>
              <a:gdLst/>
              <a:ahLst/>
              <a:cxnLst/>
              <a:rect l="l" t="t" r="r" b="b"/>
              <a:pathLst>
                <a:path w="9933" h="108" extrusionOk="0">
                  <a:moveTo>
                    <a:pt x="9629" y="0"/>
                  </a:moveTo>
                  <a:lnTo>
                    <a:pt x="9629" y="64"/>
                  </a:lnTo>
                  <a:lnTo>
                    <a:pt x="9932" y="64"/>
                  </a:lnTo>
                  <a:lnTo>
                    <a:pt x="9932" y="0"/>
                  </a:lnTo>
                  <a:close/>
                  <a:moveTo>
                    <a:pt x="8560" y="0"/>
                  </a:moveTo>
                  <a:lnTo>
                    <a:pt x="8560" y="70"/>
                  </a:lnTo>
                  <a:lnTo>
                    <a:pt x="9091" y="70"/>
                  </a:lnTo>
                  <a:lnTo>
                    <a:pt x="9091" y="0"/>
                  </a:lnTo>
                  <a:close/>
                  <a:moveTo>
                    <a:pt x="6952" y="6"/>
                  </a:moveTo>
                  <a:lnTo>
                    <a:pt x="6415" y="14"/>
                  </a:lnTo>
                  <a:lnTo>
                    <a:pt x="6415" y="76"/>
                  </a:lnTo>
                  <a:lnTo>
                    <a:pt x="6952" y="76"/>
                  </a:lnTo>
                  <a:lnTo>
                    <a:pt x="6952" y="6"/>
                  </a:lnTo>
                  <a:close/>
                  <a:moveTo>
                    <a:pt x="7484" y="6"/>
                  </a:moveTo>
                  <a:lnTo>
                    <a:pt x="7491" y="76"/>
                  </a:lnTo>
                  <a:lnTo>
                    <a:pt x="8023" y="70"/>
                  </a:lnTo>
                  <a:lnTo>
                    <a:pt x="8023" y="6"/>
                  </a:lnTo>
                  <a:close/>
                  <a:moveTo>
                    <a:pt x="5884" y="14"/>
                  </a:moveTo>
                  <a:lnTo>
                    <a:pt x="5346" y="20"/>
                  </a:lnTo>
                  <a:lnTo>
                    <a:pt x="5346" y="82"/>
                  </a:lnTo>
                  <a:lnTo>
                    <a:pt x="5884" y="82"/>
                  </a:lnTo>
                  <a:lnTo>
                    <a:pt x="5884" y="14"/>
                  </a:lnTo>
                  <a:close/>
                  <a:moveTo>
                    <a:pt x="4277" y="20"/>
                  </a:moveTo>
                  <a:lnTo>
                    <a:pt x="4277" y="90"/>
                  </a:lnTo>
                  <a:lnTo>
                    <a:pt x="4815" y="82"/>
                  </a:lnTo>
                  <a:lnTo>
                    <a:pt x="4815" y="20"/>
                  </a:lnTo>
                  <a:close/>
                  <a:moveTo>
                    <a:pt x="2677" y="26"/>
                  </a:moveTo>
                  <a:lnTo>
                    <a:pt x="2140" y="32"/>
                  </a:lnTo>
                  <a:lnTo>
                    <a:pt x="2140" y="96"/>
                  </a:lnTo>
                  <a:lnTo>
                    <a:pt x="2677" y="96"/>
                  </a:lnTo>
                  <a:lnTo>
                    <a:pt x="2677" y="26"/>
                  </a:lnTo>
                  <a:close/>
                  <a:moveTo>
                    <a:pt x="3209" y="26"/>
                  </a:moveTo>
                  <a:lnTo>
                    <a:pt x="3209" y="96"/>
                  </a:lnTo>
                  <a:lnTo>
                    <a:pt x="3746" y="90"/>
                  </a:lnTo>
                  <a:lnTo>
                    <a:pt x="3746" y="26"/>
                  </a:lnTo>
                  <a:close/>
                  <a:moveTo>
                    <a:pt x="1070" y="32"/>
                  </a:moveTo>
                  <a:lnTo>
                    <a:pt x="1070" y="102"/>
                  </a:lnTo>
                  <a:lnTo>
                    <a:pt x="1608" y="102"/>
                  </a:lnTo>
                  <a:lnTo>
                    <a:pt x="1608" y="32"/>
                  </a:lnTo>
                  <a:close/>
                  <a:moveTo>
                    <a:pt x="1" y="38"/>
                  </a:moveTo>
                  <a:lnTo>
                    <a:pt x="1" y="108"/>
                  </a:lnTo>
                  <a:lnTo>
                    <a:pt x="538" y="102"/>
                  </a:lnTo>
                  <a:lnTo>
                    <a:pt x="5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1"/>
            <p:cNvSpPr/>
            <p:nvPr/>
          </p:nvSpPr>
          <p:spPr>
            <a:xfrm>
              <a:off x="6566935" y="3470212"/>
              <a:ext cx="1022876" cy="11122"/>
            </a:xfrm>
            <a:custGeom>
              <a:avLst/>
              <a:gdLst/>
              <a:ahLst/>
              <a:cxnLst/>
              <a:rect l="l" t="t" r="r" b="b"/>
              <a:pathLst>
                <a:path w="9933" h="108" extrusionOk="0">
                  <a:moveTo>
                    <a:pt x="9629" y="0"/>
                  </a:moveTo>
                  <a:lnTo>
                    <a:pt x="9629" y="62"/>
                  </a:lnTo>
                  <a:lnTo>
                    <a:pt x="9932" y="62"/>
                  </a:lnTo>
                  <a:lnTo>
                    <a:pt x="9932" y="0"/>
                  </a:lnTo>
                  <a:close/>
                  <a:moveTo>
                    <a:pt x="8560" y="0"/>
                  </a:moveTo>
                  <a:lnTo>
                    <a:pt x="8560" y="70"/>
                  </a:lnTo>
                  <a:lnTo>
                    <a:pt x="9091" y="70"/>
                  </a:lnTo>
                  <a:lnTo>
                    <a:pt x="9091" y="0"/>
                  </a:lnTo>
                  <a:close/>
                  <a:moveTo>
                    <a:pt x="6415" y="12"/>
                  </a:moveTo>
                  <a:lnTo>
                    <a:pt x="6415" y="76"/>
                  </a:lnTo>
                  <a:lnTo>
                    <a:pt x="6952" y="76"/>
                  </a:lnTo>
                  <a:lnTo>
                    <a:pt x="6952" y="12"/>
                  </a:lnTo>
                  <a:close/>
                  <a:moveTo>
                    <a:pt x="7484" y="6"/>
                  </a:moveTo>
                  <a:lnTo>
                    <a:pt x="7484" y="76"/>
                  </a:lnTo>
                  <a:lnTo>
                    <a:pt x="8023" y="70"/>
                  </a:lnTo>
                  <a:lnTo>
                    <a:pt x="8023" y="6"/>
                  </a:lnTo>
                  <a:close/>
                  <a:moveTo>
                    <a:pt x="5884" y="12"/>
                  </a:moveTo>
                  <a:lnTo>
                    <a:pt x="5346" y="18"/>
                  </a:lnTo>
                  <a:lnTo>
                    <a:pt x="5346" y="82"/>
                  </a:lnTo>
                  <a:lnTo>
                    <a:pt x="5884" y="82"/>
                  </a:lnTo>
                  <a:lnTo>
                    <a:pt x="5884" y="12"/>
                  </a:lnTo>
                  <a:close/>
                  <a:moveTo>
                    <a:pt x="4277" y="18"/>
                  </a:moveTo>
                  <a:lnTo>
                    <a:pt x="4277" y="88"/>
                  </a:lnTo>
                  <a:lnTo>
                    <a:pt x="4815" y="82"/>
                  </a:lnTo>
                  <a:lnTo>
                    <a:pt x="4815" y="18"/>
                  </a:lnTo>
                  <a:close/>
                  <a:moveTo>
                    <a:pt x="2677" y="24"/>
                  </a:moveTo>
                  <a:lnTo>
                    <a:pt x="2140" y="32"/>
                  </a:lnTo>
                  <a:lnTo>
                    <a:pt x="2140" y="94"/>
                  </a:lnTo>
                  <a:lnTo>
                    <a:pt x="2677" y="94"/>
                  </a:lnTo>
                  <a:lnTo>
                    <a:pt x="2677" y="24"/>
                  </a:lnTo>
                  <a:close/>
                  <a:moveTo>
                    <a:pt x="3209" y="24"/>
                  </a:moveTo>
                  <a:lnTo>
                    <a:pt x="3209" y="94"/>
                  </a:lnTo>
                  <a:lnTo>
                    <a:pt x="3746" y="88"/>
                  </a:lnTo>
                  <a:lnTo>
                    <a:pt x="3746" y="24"/>
                  </a:lnTo>
                  <a:close/>
                  <a:moveTo>
                    <a:pt x="1070" y="32"/>
                  </a:moveTo>
                  <a:lnTo>
                    <a:pt x="1070" y="100"/>
                  </a:lnTo>
                  <a:lnTo>
                    <a:pt x="1608" y="100"/>
                  </a:lnTo>
                  <a:lnTo>
                    <a:pt x="1608" y="32"/>
                  </a:lnTo>
                  <a:close/>
                  <a:moveTo>
                    <a:pt x="1" y="38"/>
                  </a:moveTo>
                  <a:lnTo>
                    <a:pt x="1" y="108"/>
                  </a:lnTo>
                  <a:lnTo>
                    <a:pt x="538" y="100"/>
                  </a:lnTo>
                  <a:lnTo>
                    <a:pt x="5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1"/>
            <p:cNvSpPr/>
            <p:nvPr/>
          </p:nvSpPr>
          <p:spPr>
            <a:xfrm>
              <a:off x="6566935" y="3718285"/>
              <a:ext cx="1022876" cy="11225"/>
            </a:xfrm>
            <a:custGeom>
              <a:avLst/>
              <a:gdLst/>
              <a:ahLst/>
              <a:cxnLst/>
              <a:rect l="l" t="t" r="r" b="b"/>
              <a:pathLst>
                <a:path w="9933" h="109" extrusionOk="0">
                  <a:moveTo>
                    <a:pt x="9629" y="0"/>
                  </a:moveTo>
                  <a:lnTo>
                    <a:pt x="9629" y="64"/>
                  </a:lnTo>
                  <a:lnTo>
                    <a:pt x="9932" y="64"/>
                  </a:lnTo>
                  <a:lnTo>
                    <a:pt x="9932" y="0"/>
                  </a:lnTo>
                  <a:close/>
                  <a:moveTo>
                    <a:pt x="8560" y="0"/>
                  </a:moveTo>
                  <a:lnTo>
                    <a:pt x="8560" y="70"/>
                  </a:lnTo>
                  <a:lnTo>
                    <a:pt x="9091" y="70"/>
                  </a:lnTo>
                  <a:lnTo>
                    <a:pt x="9091" y="0"/>
                  </a:lnTo>
                  <a:close/>
                  <a:moveTo>
                    <a:pt x="6415" y="14"/>
                  </a:moveTo>
                  <a:lnTo>
                    <a:pt x="6415" y="76"/>
                  </a:lnTo>
                  <a:lnTo>
                    <a:pt x="6952" y="76"/>
                  </a:lnTo>
                  <a:lnTo>
                    <a:pt x="6952" y="14"/>
                  </a:lnTo>
                  <a:close/>
                  <a:moveTo>
                    <a:pt x="7484" y="6"/>
                  </a:moveTo>
                  <a:lnTo>
                    <a:pt x="7484" y="76"/>
                  </a:lnTo>
                  <a:lnTo>
                    <a:pt x="8023" y="70"/>
                  </a:lnTo>
                  <a:lnTo>
                    <a:pt x="8023" y="6"/>
                  </a:lnTo>
                  <a:close/>
                  <a:moveTo>
                    <a:pt x="5884" y="14"/>
                  </a:moveTo>
                  <a:lnTo>
                    <a:pt x="5346" y="20"/>
                  </a:lnTo>
                  <a:lnTo>
                    <a:pt x="5346" y="82"/>
                  </a:lnTo>
                  <a:lnTo>
                    <a:pt x="5884" y="82"/>
                  </a:lnTo>
                  <a:lnTo>
                    <a:pt x="5884" y="14"/>
                  </a:lnTo>
                  <a:close/>
                  <a:moveTo>
                    <a:pt x="4277" y="20"/>
                  </a:moveTo>
                  <a:lnTo>
                    <a:pt x="4277" y="90"/>
                  </a:lnTo>
                  <a:lnTo>
                    <a:pt x="4815" y="90"/>
                  </a:lnTo>
                  <a:lnTo>
                    <a:pt x="4815" y="20"/>
                  </a:lnTo>
                  <a:close/>
                  <a:moveTo>
                    <a:pt x="2677" y="26"/>
                  </a:moveTo>
                  <a:lnTo>
                    <a:pt x="2140" y="32"/>
                  </a:lnTo>
                  <a:lnTo>
                    <a:pt x="2140" y="96"/>
                  </a:lnTo>
                  <a:lnTo>
                    <a:pt x="2677" y="96"/>
                  </a:lnTo>
                  <a:lnTo>
                    <a:pt x="2677" y="26"/>
                  </a:lnTo>
                  <a:close/>
                  <a:moveTo>
                    <a:pt x="3209" y="26"/>
                  </a:moveTo>
                  <a:lnTo>
                    <a:pt x="3209" y="96"/>
                  </a:lnTo>
                  <a:lnTo>
                    <a:pt x="3746" y="90"/>
                  </a:lnTo>
                  <a:lnTo>
                    <a:pt x="3746" y="26"/>
                  </a:lnTo>
                  <a:close/>
                  <a:moveTo>
                    <a:pt x="1070" y="32"/>
                  </a:moveTo>
                  <a:lnTo>
                    <a:pt x="1070" y="102"/>
                  </a:lnTo>
                  <a:lnTo>
                    <a:pt x="1608" y="102"/>
                  </a:lnTo>
                  <a:lnTo>
                    <a:pt x="1608" y="32"/>
                  </a:lnTo>
                  <a:close/>
                  <a:moveTo>
                    <a:pt x="1" y="38"/>
                  </a:moveTo>
                  <a:lnTo>
                    <a:pt x="1" y="108"/>
                  </a:lnTo>
                  <a:lnTo>
                    <a:pt x="538" y="102"/>
                  </a:lnTo>
                  <a:lnTo>
                    <a:pt x="5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1"/>
            <p:cNvSpPr/>
            <p:nvPr/>
          </p:nvSpPr>
          <p:spPr>
            <a:xfrm>
              <a:off x="6566935" y="3980156"/>
              <a:ext cx="1022876" cy="11122"/>
            </a:xfrm>
            <a:custGeom>
              <a:avLst/>
              <a:gdLst/>
              <a:ahLst/>
              <a:cxnLst/>
              <a:rect l="l" t="t" r="r" b="b"/>
              <a:pathLst>
                <a:path w="9933" h="108" extrusionOk="0">
                  <a:moveTo>
                    <a:pt x="9629" y="0"/>
                  </a:moveTo>
                  <a:lnTo>
                    <a:pt x="9629" y="64"/>
                  </a:lnTo>
                  <a:lnTo>
                    <a:pt x="9932" y="64"/>
                  </a:lnTo>
                  <a:lnTo>
                    <a:pt x="9932" y="0"/>
                  </a:lnTo>
                  <a:close/>
                  <a:moveTo>
                    <a:pt x="9091" y="0"/>
                  </a:moveTo>
                  <a:lnTo>
                    <a:pt x="8560" y="6"/>
                  </a:lnTo>
                  <a:lnTo>
                    <a:pt x="8560" y="70"/>
                  </a:lnTo>
                  <a:lnTo>
                    <a:pt x="9091" y="70"/>
                  </a:lnTo>
                  <a:lnTo>
                    <a:pt x="9091" y="0"/>
                  </a:lnTo>
                  <a:close/>
                  <a:moveTo>
                    <a:pt x="7484" y="6"/>
                  </a:moveTo>
                  <a:lnTo>
                    <a:pt x="7484" y="76"/>
                  </a:lnTo>
                  <a:lnTo>
                    <a:pt x="8023" y="76"/>
                  </a:lnTo>
                  <a:lnTo>
                    <a:pt x="8023" y="6"/>
                  </a:lnTo>
                  <a:close/>
                  <a:moveTo>
                    <a:pt x="5884" y="14"/>
                  </a:moveTo>
                  <a:lnTo>
                    <a:pt x="5346" y="20"/>
                  </a:lnTo>
                  <a:lnTo>
                    <a:pt x="5346" y="82"/>
                  </a:lnTo>
                  <a:lnTo>
                    <a:pt x="5884" y="82"/>
                  </a:lnTo>
                  <a:lnTo>
                    <a:pt x="5884" y="14"/>
                  </a:lnTo>
                  <a:close/>
                  <a:moveTo>
                    <a:pt x="6415" y="14"/>
                  </a:moveTo>
                  <a:lnTo>
                    <a:pt x="6415" y="82"/>
                  </a:lnTo>
                  <a:lnTo>
                    <a:pt x="6952" y="76"/>
                  </a:lnTo>
                  <a:lnTo>
                    <a:pt x="6952" y="14"/>
                  </a:lnTo>
                  <a:close/>
                  <a:moveTo>
                    <a:pt x="4277" y="20"/>
                  </a:moveTo>
                  <a:lnTo>
                    <a:pt x="4277" y="90"/>
                  </a:lnTo>
                  <a:lnTo>
                    <a:pt x="4815" y="90"/>
                  </a:lnTo>
                  <a:lnTo>
                    <a:pt x="4815" y="20"/>
                  </a:lnTo>
                  <a:close/>
                  <a:moveTo>
                    <a:pt x="2140" y="32"/>
                  </a:moveTo>
                  <a:lnTo>
                    <a:pt x="2140" y="96"/>
                  </a:lnTo>
                  <a:lnTo>
                    <a:pt x="2677" y="96"/>
                  </a:lnTo>
                  <a:lnTo>
                    <a:pt x="2677" y="32"/>
                  </a:lnTo>
                  <a:close/>
                  <a:moveTo>
                    <a:pt x="3209" y="26"/>
                  </a:moveTo>
                  <a:lnTo>
                    <a:pt x="3209" y="96"/>
                  </a:lnTo>
                  <a:lnTo>
                    <a:pt x="3746" y="90"/>
                  </a:lnTo>
                  <a:lnTo>
                    <a:pt x="3746" y="26"/>
                  </a:lnTo>
                  <a:close/>
                  <a:moveTo>
                    <a:pt x="1608" y="32"/>
                  </a:moveTo>
                  <a:lnTo>
                    <a:pt x="1070" y="38"/>
                  </a:lnTo>
                  <a:lnTo>
                    <a:pt x="1070" y="102"/>
                  </a:lnTo>
                  <a:lnTo>
                    <a:pt x="1608" y="102"/>
                  </a:lnTo>
                  <a:lnTo>
                    <a:pt x="1608" y="32"/>
                  </a:lnTo>
                  <a:close/>
                  <a:moveTo>
                    <a:pt x="1" y="38"/>
                  </a:moveTo>
                  <a:lnTo>
                    <a:pt x="1" y="108"/>
                  </a:lnTo>
                  <a:lnTo>
                    <a:pt x="538" y="108"/>
                  </a:lnTo>
                  <a:lnTo>
                    <a:pt x="5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9" name="Google Shape;1219;p51"/>
          <p:cNvSpPr/>
          <p:nvPr/>
        </p:nvSpPr>
        <p:spPr>
          <a:xfrm>
            <a:off x="5737075" y="336275"/>
            <a:ext cx="330300" cy="330300"/>
          </a:xfrm>
          <a:prstGeom prst="ellipse">
            <a:avLst/>
          </a:prstGeom>
          <a:gradFill>
            <a:gsLst>
              <a:gs pos="0">
                <a:schemeClr val="accent4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51"/>
          <p:cNvSpPr/>
          <p:nvPr/>
        </p:nvSpPr>
        <p:spPr>
          <a:xfrm>
            <a:off x="5173644" y="864607"/>
            <a:ext cx="518400" cy="5184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51"/>
          <p:cNvSpPr/>
          <p:nvPr/>
        </p:nvSpPr>
        <p:spPr>
          <a:xfrm>
            <a:off x="5218663" y="1229075"/>
            <a:ext cx="797400" cy="7974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Preprocessing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244308" y="2202105"/>
            <a:ext cx="2803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bg1"/>
                </a:solidFill>
                <a:latin typeface="Audiowide" panose="020B0604020202020204" charset="0"/>
              </a:rPr>
              <a:t>Gestione Dati Nulli</a:t>
            </a:r>
            <a:endParaRPr lang="it-IT" sz="2000" dirty="0">
              <a:solidFill>
                <a:schemeClr val="bg1"/>
              </a:solidFill>
              <a:latin typeface="Audiowide" panose="020B0604020202020204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5038145" y="2202105"/>
            <a:ext cx="2919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bg1"/>
                </a:solidFill>
                <a:latin typeface="Audiowide" panose="020B0604020202020204" charset="0"/>
              </a:rPr>
              <a:t>Rimozione Duplicati</a:t>
            </a:r>
            <a:endParaRPr lang="it-IT" sz="2000" dirty="0">
              <a:solidFill>
                <a:schemeClr val="bg1"/>
              </a:solidFill>
              <a:latin typeface="Audiowide" panose="020B060402020202020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1354492" y="2602215"/>
            <a:ext cx="2583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Nel </a:t>
            </a:r>
            <a:r>
              <a:rPr lang="it-IT" dirty="0" err="1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dataset</a:t>
            </a:r>
            <a:r>
              <a:rPr lang="it-IT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non sono presenti dati </a:t>
            </a:r>
            <a:r>
              <a:rPr lang="it-IT" dirty="0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nulli.</a:t>
            </a:r>
            <a:endParaRPr lang="it-IT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5206493" y="2602215"/>
            <a:ext cx="25830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Nel </a:t>
            </a:r>
            <a:r>
              <a:rPr lang="it-IT" dirty="0" err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dataset</a:t>
            </a:r>
            <a:r>
              <a:rPr lang="it-IT" dirty="0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è presente un solo dato duplicato, rimosso con il metodo </a:t>
            </a:r>
            <a:r>
              <a:rPr lang="it-IT" dirty="0" err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drop_duplicates</a:t>
            </a:r>
            <a:r>
              <a:rPr lang="it-IT" dirty="0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endParaRPr lang="it-IT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537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66"/>
          <p:cNvSpPr/>
          <p:nvPr/>
        </p:nvSpPr>
        <p:spPr>
          <a:xfrm>
            <a:off x="3946050" y="645532"/>
            <a:ext cx="1251900" cy="12519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66"/>
          <p:cNvSpPr/>
          <p:nvPr/>
        </p:nvSpPr>
        <p:spPr>
          <a:xfrm rot="10800000" flipH="1">
            <a:off x="633615" y="1126975"/>
            <a:ext cx="294000" cy="294000"/>
          </a:xfrm>
          <a:prstGeom prst="ellipse">
            <a:avLst/>
          </a:prstGeom>
          <a:gradFill>
            <a:gsLst>
              <a:gs pos="0">
                <a:schemeClr val="accent4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66"/>
          <p:cNvSpPr/>
          <p:nvPr/>
        </p:nvSpPr>
        <p:spPr>
          <a:xfrm rot="10800000" flipH="1">
            <a:off x="310050" y="665518"/>
            <a:ext cx="461400" cy="461400"/>
          </a:xfrm>
          <a:prstGeom prst="ellipse">
            <a:avLst/>
          </a:prstGeom>
          <a:gradFill>
            <a:gsLst>
              <a:gs pos="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66"/>
          <p:cNvSpPr/>
          <p:nvPr/>
        </p:nvSpPr>
        <p:spPr>
          <a:xfrm rot="10800000" flipH="1">
            <a:off x="605595" y="306865"/>
            <a:ext cx="709800" cy="709800"/>
          </a:xfrm>
          <a:prstGeom prst="ellipse">
            <a:avLst/>
          </a:prstGeom>
          <a:gradFill>
            <a:gsLst>
              <a:gs pos="0">
                <a:schemeClr val="accent3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66"/>
          <p:cNvSpPr txBox="1">
            <a:spLocks noGrp="1"/>
          </p:cNvSpPr>
          <p:nvPr>
            <p:ph type="title"/>
          </p:nvPr>
        </p:nvSpPr>
        <p:spPr>
          <a:xfrm>
            <a:off x="2123550" y="1945115"/>
            <a:ext cx="4896900" cy="7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Data</a:t>
            </a:r>
            <a:r>
              <a:rPr lang="en" dirty="0" smtClean="0">
                <a:solidFill>
                  <a:schemeClr val="lt1"/>
                </a:solidFill>
              </a:rPr>
              <a:t> Exploration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35" name="Google Shape;1835;p66"/>
          <p:cNvSpPr txBox="1">
            <a:spLocks noGrp="1"/>
          </p:cNvSpPr>
          <p:nvPr>
            <p:ph type="title" idx="2"/>
          </p:nvPr>
        </p:nvSpPr>
        <p:spPr>
          <a:xfrm>
            <a:off x="3910925" y="911632"/>
            <a:ext cx="13221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1836" name="Google Shape;1836;p66"/>
          <p:cNvGrpSpPr/>
          <p:nvPr/>
        </p:nvGrpSpPr>
        <p:grpSpPr>
          <a:xfrm>
            <a:off x="1913744" y="2807500"/>
            <a:ext cx="5661977" cy="2020180"/>
            <a:chOff x="1913744" y="2807500"/>
            <a:chExt cx="5661977" cy="2020180"/>
          </a:xfrm>
        </p:grpSpPr>
        <p:sp>
          <p:nvSpPr>
            <p:cNvPr id="1837" name="Google Shape;1837;p66"/>
            <p:cNvSpPr/>
            <p:nvPr/>
          </p:nvSpPr>
          <p:spPr>
            <a:xfrm>
              <a:off x="1979160" y="4653625"/>
              <a:ext cx="5596561" cy="174055"/>
            </a:xfrm>
            <a:custGeom>
              <a:avLst/>
              <a:gdLst/>
              <a:ahLst/>
              <a:cxnLst/>
              <a:rect l="l" t="t" r="r" b="b"/>
              <a:pathLst>
                <a:path w="81189" h="2525" extrusionOk="0">
                  <a:moveTo>
                    <a:pt x="22399" y="0"/>
                  </a:moveTo>
                  <a:lnTo>
                    <a:pt x="0" y="2525"/>
                  </a:lnTo>
                  <a:lnTo>
                    <a:pt x="81188" y="2525"/>
                  </a:lnTo>
                  <a:lnTo>
                    <a:pt x="65545" y="5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6"/>
            <p:cNvSpPr/>
            <p:nvPr/>
          </p:nvSpPr>
          <p:spPr>
            <a:xfrm>
              <a:off x="3324711" y="3715742"/>
              <a:ext cx="3140013" cy="65899"/>
            </a:xfrm>
            <a:custGeom>
              <a:avLst/>
              <a:gdLst/>
              <a:ahLst/>
              <a:cxnLst/>
              <a:rect l="l" t="t" r="r" b="b"/>
              <a:pathLst>
                <a:path w="45552" h="956" extrusionOk="0">
                  <a:moveTo>
                    <a:pt x="0" y="1"/>
                  </a:moveTo>
                  <a:lnTo>
                    <a:pt x="45552" y="1"/>
                  </a:lnTo>
                  <a:lnTo>
                    <a:pt x="43445" y="956"/>
                  </a:lnTo>
                  <a:lnTo>
                    <a:pt x="2367" y="956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6"/>
            <p:cNvSpPr/>
            <p:nvPr/>
          </p:nvSpPr>
          <p:spPr>
            <a:xfrm>
              <a:off x="3372756" y="3735319"/>
              <a:ext cx="3019588" cy="219412"/>
            </a:xfrm>
            <a:custGeom>
              <a:avLst/>
              <a:gdLst/>
              <a:ahLst/>
              <a:cxnLst/>
              <a:rect l="l" t="t" r="r" b="b"/>
              <a:pathLst>
                <a:path w="43805" h="3183" extrusionOk="0">
                  <a:moveTo>
                    <a:pt x="0" y="20"/>
                  </a:moveTo>
                  <a:lnTo>
                    <a:pt x="336" y="3183"/>
                  </a:lnTo>
                  <a:lnTo>
                    <a:pt x="43393" y="2955"/>
                  </a:lnTo>
                  <a:lnTo>
                    <a:pt x="43804" y="1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6"/>
            <p:cNvSpPr/>
            <p:nvPr/>
          </p:nvSpPr>
          <p:spPr>
            <a:xfrm>
              <a:off x="3509172" y="3735319"/>
              <a:ext cx="15786" cy="217620"/>
            </a:xfrm>
            <a:custGeom>
              <a:avLst/>
              <a:gdLst/>
              <a:ahLst/>
              <a:cxnLst/>
              <a:rect l="l" t="t" r="r" b="b"/>
              <a:pathLst>
                <a:path w="229" h="3157" extrusionOk="0">
                  <a:moveTo>
                    <a:pt x="1" y="1"/>
                  </a:moveTo>
                  <a:lnTo>
                    <a:pt x="178" y="3157"/>
                  </a:lnTo>
                  <a:lnTo>
                    <a:pt x="228" y="3151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6"/>
            <p:cNvSpPr/>
            <p:nvPr/>
          </p:nvSpPr>
          <p:spPr>
            <a:xfrm>
              <a:off x="6227432" y="3734905"/>
              <a:ext cx="20542" cy="204109"/>
            </a:xfrm>
            <a:custGeom>
              <a:avLst/>
              <a:gdLst/>
              <a:ahLst/>
              <a:cxnLst/>
              <a:rect l="l" t="t" r="r" b="b"/>
              <a:pathLst>
                <a:path w="298" h="2961" extrusionOk="0">
                  <a:moveTo>
                    <a:pt x="246" y="0"/>
                  </a:moveTo>
                  <a:lnTo>
                    <a:pt x="0" y="2961"/>
                  </a:lnTo>
                  <a:lnTo>
                    <a:pt x="50" y="2961"/>
                  </a:lnTo>
                  <a:lnTo>
                    <a:pt x="298" y="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6"/>
            <p:cNvSpPr/>
            <p:nvPr/>
          </p:nvSpPr>
          <p:spPr>
            <a:xfrm>
              <a:off x="4381643" y="3735319"/>
              <a:ext cx="12339" cy="207694"/>
            </a:xfrm>
            <a:custGeom>
              <a:avLst/>
              <a:gdLst/>
              <a:ahLst/>
              <a:cxnLst/>
              <a:rect l="l" t="t" r="r" b="b"/>
              <a:pathLst>
                <a:path w="179" h="3013" extrusionOk="0">
                  <a:moveTo>
                    <a:pt x="128" y="1"/>
                  </a:moveTo>
                  <a:lnTo>
                    <a:pt x="0" y="3005"/>
                  </a:lnTo>
                  <a:lnTo>
                    <a:pt x="52" y="3012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66"/>
            <p:cNvSpPr/>
            <p:nvPr/>
          </p:nvSpPr>
          <p:spPr>
            <a:xfrm>
              <a:off x="3682674" y="3736284"/>
              <a:ext cx="13580" cy="215000"/>
            </a:xfrm>
            <a:custGeom>
              <a:avLst/>
              <a:gdLst/>
              <a:ahLst/>
              <a:cxnLst/>
              <a:rect l="l" t="t" r="r" b="b"/>
              <a:pathLst>
                <a:path w="197" h="3119" extrusionOk="0">
                  <a:moveTo>
                    <a:pt x="1" y="0"/>
                  </a:moveTo>
                  <a:lnTo>
                    <a:pt x="147" y="3118"/>
                  </a:lnTo>
                  <a:lnTo>
                    <a:pt x="197" y="3118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6"/>
            <p:cNvSpPr/>
            <p:nvPr/>
          </p:nvSpPr>
          <p:spPr>
            <a:xfrm>
              <a:off x="3384061" y="3843541"/>
              <a:ext cx="2992153" cy="9582"/>
            </a:xfrm>
            <a:custGeom>
              <a:avLst/>
              <a:gdLst/>
              <a:ahLst/>
              <a:cxnLst/>
              <a:rect l="l" t="t" r="r" b="b"/>
              <a:pathLst>
                <a:path w="43407" h="139" extrusionOk="0">
                  <a:moveTo>
                    <a:pt x="0" y="0"/>
                  </a:moveTo>
                  <a:lnTo>
                    <a:pt x="0" y="50"/>
                  </a:lnTo>
                  <a:lnTo>
                    <a:pt x="43406" y="138"/>
                  </a:lnTo>
                  <a:lnTo>
                    <a:pt x="43406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66"/>
            <p:cNvSpPr/>
            <p:nvPr/>
          </p:nvSpPr>
          <p:spPr>
            <a:xfrm>
              <a:off x="3456853" y="3965964"/>
              <a:ext cx="2816927" cy="740955"/>
            </a:xfrm>
            <a:custGeom>
              <a:avLst/>
              <a:gdLst/>
              <a:ahLst/>
              <a:cxnLst/>
              <a:rect l="l" t="t" r="r" b="b"/>
              <a:pathLst>
                <a:path w="40865" h="10749" extrusionOk="0">
                  <a:moveTo>
                    <a:pt x="266" y="10749"/>
                  </a:moveTo>
                  <a:lnTo>
                    <a:pt x="1" y="52"/>
                  </a:lnTo>
                  <a:lnTo>
                    <a:pt x="40864" y="0"/>
                  </a:lnTo>
                  <a:lnTo>
                    <a:pt x="40661" y="10749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66"/>
            <p:cNvSpPr/>
            <p:nvPr/>
          </p:nvSpPr>
          <p:spPr>
            <a:xfrm>
              <a:off x="3715899" y="3737938"/>
              <a:ext cx="623977" cy="203696"/>
            </a:xfrm>
            <a:custGeom>
              <a:avLst/>
              <a:gdLst/>
              <a:ahLst/>
              <a:cxnLst/>
              <a:rect l="l" t="t" r="r" b="b"/>
              <a:pathLst>
                <a:path w="9052" h="2955" extrusionOk="0">
                  <a:moveTo>
                    <a:pt x="8470" y="0"/>
                  </a:moveTo>
                  <a:lnTo>
                    <a:pt x="4529" y="0"/>
                  </a:lnTo>
                  <a:lnTo>
                    <a:pt x="588" y="0"/>
                  </a:lnTo>
                  <a:cubicBezTo>
                    <a:pt x="588" y="0"/>
                    <a:pt x="0" y="1664"/>
                    <a:pt x="709" y="2955"/>
                  </a:cubicBezTo>
                  <a:lnTo>
                    <a:pt x="4529" y="2955"/>
                  </a:lnTo>
                  <a:lnTo>
                    <a:pt x="8344" y="2955"/>
                  </a:lnTo>
                  <a:cubicBezTo>
                    <a:pt x="9051" y="1664"/>
                    <a:pt x="8470" y="0"/>
                    <a:pt x="8470" y="0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6"/>
            <p:cNvSpPr/>
            <p:nvPr/>
          </p:nvSpPr>
          <p:spPr>
            <a:xfrm>
              <a:off x="3715899" y="3728425"/>
              <a:ext cx="623977" cy="203627"/>
            </a:xfrm>
            <a:custGeom>
              <a:avLst/>
              <a:gdLst/>
              <a:ahLst/>
              <a:cxnLst/>
              <a:rect l="l" t="t" r="r" b="b"/>
              <a:pathLst>
                <a:path w="9052" h="2954" extrusionOk="0">
                  <a:moveTo>
                    <a:pt x="8470" y="0"/>
                  </a:moveTo>
                  <a:lnTo>
                    <a:pt x="4529" y="0"/>
                  </a:lnTo>
                  <a:lnTo>
                    <a:pt x="588" y="0"/>
                  </a:lnTo>
                  <a:cubicBezTo>
                    <a:pt x="588" y="0"/>
                    <a:pt x="0" y="1663"/>
                    <a:pt x="709" y="2953"/>
                  </a:cubicBezTo>
                  <a:lnTo>
                    <a:pt x="4529" y="2953"/>
                  </a:lnTo>
                  <a:lnTo>
                    <a:pt x="8344" y="2953"/>
                  </a:lnTo>
                  <a:cubicBezTo>
                    <a:pt x="9051" y="1663"/>
                    <a:pt x="8470" y="0"/>
                    <a:pt x="8470" y="0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6"/>
            <p:cNvSpPr/>
            <p:nvPr/>
          </p:nvSpPr>
          <p:spPr>
            <a:xfrm>
              <a:off x="3458645" y="4017455"/>
              <a:ext cx="2813342" cy="583445"/>
            </a:xfrm>
            <a:custGeom>
              <a:avLst/>
              <a:gdLst/>
              <a:ahLst/>
              <a:cxnLst/>
              <a:rect l="l" t="t" r="r" b="b"/>
              <a:pathLst>
                <a:path w="40813" h="8464" extrusionOk="0">
                  <a:moveTo>
                    <a:pt x="0" y="0"/>
                  </a:moveTo>
                  <a:lnTo>
                    <a:pt x="310" y="8464"/>
                  </a:lnTo>
                  <a:lnTo>
                    <a:pt x="40553" y="8464"/>
                  </a:lnTo>
                  <a:lnTo>
                    <a:pt x="4081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4000">
                  <a:schemeClr val="accent5"/>
                </a:gs>
                <a:gs pos="67000">
                  <a:schemeClr val="accent4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6"/>
            <p:cNvSpPr/>
            <p:nvPr/>
          </p:nvSpPr>
          <p:spPr>
            <a:xfrm>
              <a:off x="3689705" y="4017455"/>
              <a:ext cx="23230" cy="583445"/>
            </a:xfrm>
            <a:custGeom>
              <a:avLst/>
              <a:gdLst/>
              <a:ahLst/>
              <a:cxnLst/>
              <a:rect l="l" t="t" r="r" b="b"/>
              <a:pathLst>
                <a:path w="337" h="8464" extrusionOk="0">
                  <a:moveTo>
                    <a:pt x="202" y="8464"/>
                  </a:moveTo>
                  <a:lnTo>
                    <a:pt x="1" y="0"/>
                  </a:lnTo>
                  <a:lnTo>
                    <a:pt x="202" y="0"/>
                  </a:lnTo>
                  <a:lnTo>
                    <a:pt x="336" y="8464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6"/>
            <p:cNvSpPr/>
            <p:nvPr/>
          </p:nvSpPr>
          <p:spPr>
            <a:xfrm>
              <a:off x="4334149" y="4017455"/>
              <a:ext cx="19301" cy="583445"/>
            </a:xfrm>
            <a:custGeom>
              <a:avLst/>
              <a:gdLst/>
              <a:ahLst/>
              <a:cxnLst/>
              <a:rect l="l" t="t" r="r" b="b"/>
              <a:pathLst>
                <a:path w="280" h="8464" extrusionOk="0">
                  <a:moveTo>
                    <a:pt x="114" y="8464"/>
                  </a:moveTo>
                  <a:lnTo>
                    <a:pt x="280" y="0"/>
                  </a:lnTo>
                  <a:lnTo>
                    <a:pt x="114" y="0"/>
                  </a:lnTo>
                  <a:lnTo>
                    <a:pt x="0" y="8464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6"/>
            <p:cNvSpPr/>
            <p:nvPr/>
          </p:nvSpPr>
          <p:spPr>
            <a:xfrm>
              <a:off x="3459472" y="4150424"/>
              <a:ext cx="2812515" cy="12339"/>
            </a:xfrm>
            <a:custGeom>
              <a:avLst/>
              <a:gdLst/>
              <a:ahLst/>
              <a:cxnLst/>
              <a:rect l="l" t="t" r="r" b="b"/>
              <a:pathLst>
                <a:path w="40801" h="179" extrusionOk="0">
                  <a:moveTo>
                    <a:pt x="1" y="1"/>
                  </a:moveTo>
                  <a:lnTo>
                    <a:pt x="40800" y="83"/>
                  </a:lnTo>
                  <a:lnTo>
                    <a:pt x="40800" y="179"/>
                  </a:lnTo>
                  <a:lnTo>
                    <a:pt x="1" y="83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6"/>
            <p:cNvSpPr/>
            <p:nvPr/>
          </p:nvSpPr>
          <p:spPr>
            <a:xfrm>
              <a:off x="3472156" y="4385481"/>
              <a:ext cx="2788526" cy="1723"/>
            </a:xfrm>
            <a:custGeom>
              <a:avLst/>
              <a:gdLst/>
              <a:ahLst/>
              <a:cxnLst/>
              <a:rect l="l" t="t" r="r" b="b"/>
              <a:pathLst>
                <a:path w="40453" h="25" extrusionOk="0">
                  <a:moveTo>
                    <a:pt x="0" y="1"/>
                  </a:moveTo>
                  <a:lnTo>
                    <a:pt x="0" y="25"/>
                  </a:lnTo>
                  <a:lnTo>
                    <a:pt x="40452" y="25"/>
                  </a:lnTo>
                  <a:lnTo>
                    <a:pt x="40452" y="1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6"/>
            <p:cNvSpPr/>
            <p:nvPr/>
          </p:nvSpPr>
          <p:spPr>
            <a:xfrm>
              <a:off x="3554529" y="4017455"/>
              <a:ext cx="29227" cy="583445"/>
            </a:xfrm>
            <a:custGeom>
              <a:avLst/>
              <a:gdLst/>
              <a:ahLst/>
              <a:cxnLst/>
              <a:rect l="l" t="t" r="r" b="b"/>
              <a:pathLst>
                <a:path w="424" h="8464" extrusionOk="0">
                  <a:moveTo>
                    <a:pt x="102" y="0"/>
                  </a:moveTo>
                  <a:lnTo>
                    <a:pt x="0" y="6"/>
                  </a:lnTo>
                  <a:lnTo>
                    <a:pt x="323" y="8464"/>
                  </a:lnTo>
                  <a:lnTo>
                    <a:pt x="424" y="845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6"/>
            <p:cNvSpPr/>
            <p:nvPr/>
          </p:nvSpPr>
          <p:spPr>
            <a:xfrm>
              <a:off x="4469738" y="4017455"/>
              <a:ext cx="13993" cy="583445"/>
            </a:xfrm>
            <a:custGeom>
              <a:avLst/>
              <a:gdLst/>
              <a:ahLst/>
              <a:cxnLst/>
              <a:rect l="l" t="t" r="r" b="b"/>
              <a:pathLst>
                <a:path w="203" h="8464" extrusionOk="0">
                  <a:moveTo>
                    <a:pt x="178" y="0"/>
                  </a:moveTo>
                  <a:lnTo>
                    <a:pt x="1" y="8458"/>
                  </a:lnTo>
                  <a:lnTo>
                    <a:pt x="26" y="846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6"/>
            <p:cNvSpPr/>
            <p:nvPr/>
          </p:nvSpPr>
          <p:spPr>
            <a:xfrm>
              <a:off x="5098466" y="4017455"/>
              <a:ext cx="14131" cy="583445"/>
            </a:xfrm>
            <a:custGeom>
              <a:avLst/>
              <a:gdLst/>
              <a:ahLst/>
              <a:cxnLst/>
              <a:rect l="l" t="t" r="r" b="b"/>
              <a:pathLst>
                <a:path w="205" h="8464" extrusionOk="0">
                  <a:moveTo>
                    <a:pt x="178" y="0"/>
                  </a:moveTo>
                  <a:lnTo>
                    <a:pt x="1" y="8458"/>
                  </a:lnTo>
                  <a:lnTo>
                    <a:pt x="26" y="8464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6"/>
            <p:cNvSpPr/>
            <p:nvPr/>
          </p:nvSpPr>
          <p:spPr>
            <a:xfrm>
              <a:off x="5867608" y="4017455"/>
              <a:ext cx="14131" cy="583445"/>
            </a:xfrm>
            <a:custGeom>
              <a:avLst/>
              <a:gdLst/>
              <a:ahLst/>
              <a:cxnLst/>
              <a:rect l="l" t="t" r="r" b="b"/>
              <a:pathLst>
                <a:path w="205" h="8464" extrusionOk="0">
                  <a:moveTo>
                    <a:pt x="178" y="0"/>
                  </a:moveTo>
                  <a:lnTo>
                    <a:pt x="1" y="8458"/>
                  </a:lnTo>
                  <a:lnTo>
                    <a:pt x="27" y="8464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6"/>
            <p:cNvSpPr/>
            <p:nvPr/>
          </p:nvSpPr>
          <p:spPr>
            <a:xfrm>
              <a:off x="5263833" y="4017455"/>
              <a:ext cx="13993" cy="583445"/>
            </a:xfrm>
            <a:custGeom>
              <a:avLst/>
              <a:gdLst/>
              <a:ahLst/>
              <a:cxnLst/>
              <a:rect l="l" t="t" r="r" b="b"/>
              <a:pathLst>
                <a:path w="203" h="8464" extrusionOk="0">
                  <a:moveTo>
                    <a:pt x="176" y="0"/>
                  </a:moveTo>
                  <a:lnTo>
                    <a:pt x="0" y="8458"/>
                  </a:lnTo>
                  <a:lnTo>
                    <a:pt x="25" y="846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6"/>
            <p:cNvSpPr/>
            <p:nvPr/>
          </p:nvSpPr>
          <p:spPr>
            <a:xfrm>
              <a:off x="6039868" y="4017455"/>
              <a:ext cx="13580" cy="583445"/>
            </a:xfrm>
            <a:custGeom>
              <a:avLst/>
              <a:gdLst/>
              <a:ahLst/>
              <a:cxnLst/>
              <a:rect l="l" t="t" r="r" b="b"/>
              <a:pathLst>
                <a:path w="197" h="8464" extrusionOk="0">
                  <a:moveTo>
                    <a:pt x="178" y="0"/>
                  </a:moveTo>
                  <a:lnTo>
                    <a:pt x="1" y="8458"/>
                  </a:lnTo>
                  <a:lnTo>
                    <a:pt x="26" y="8464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6"/>
            <p:cNvSpPr/>
            <p:nvPr/>
          </p:nvSpPr>
          <p:spPr>
            <a:xfrm>
              <a:off x="4350210" y="4162694"/>
              <a:ext cx="1917357" cy="5308"/>
            </a:xfrm>
            <a:custGeom>
              <a:avLst/>
              <a:gdLst/>
              <a:ahLst/>
              <a:cxnLst/>
              <a:rect l="l" t="t" r="r" b="b"/>
              <a:pathLst>
                <a:path w="27815" h="77" extrusionOk="0">
                  <a:moveTo>
                    <a:pt x="77" y="76"/>
                  </a:moveTo>
                  <a:lnTo>
                    <a:pt x="27815" y="76"/>
                  </a:lnTo>
                  <a:lnTo>
                    <a:pt x="2781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6"/>
            <p:cNvSpPr/>
            <p:nvPr/>
          </p:nvSpPr>
          <p:spPr>
            <a:xfrm>
              <a:off x="3463884" y="4156077"/>
              <a:ext cx="202317" cy="6686"/>
            </a:xfrm>
            <a:custGeom>
              <a:avLst/>
              <a:gdLst/>
              <a:ahLst/>
              <a:cxnLst/>
              <a:rect l="l" t="t" r="r" b="b"/>
              <a:pathLst>
                <a:path w="2935" h="97" extrusionOk="0">
                  <a:moveTo>
                    <a:pt x="0" y="1"/>
                  </a:moveTo>
                  <a:lnTo>
                    <a:pt x="0" y="45"/>
                  </a:lnTo>
                  <a:lnTo>
                    <a:pt x="2859" y="97"/>
                  </a:lnTo>
                  <a:lnTo>
                    <a:pt x="2935" y="2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6"/>
            <p:cNvSpPr/>
            <p:nvPr/>
          </p:nvSpPr>
          <p:spPr>
            <a:xfrm>
              <a:off x="3678814" y="4157455"/>
              <a:ext cx="661545" cy="11787"/>
            </a:xfrm>
            <a:custGeom>
              <a:avLst/>
              <a:gdLst/>
              <a:ahLst/>
              <a:cxnLst/>
              <a:rect l="l" t="t" r="r" b="b"/>
              <a:pathLst>
                <a:path w="9597" h="171" extrusionOk="0">
                  <a:moveTo>
                    <a:pt x="9597" y="171"/>
                  </a:moveTo>
                  <a:lnTo>
                    <a:pt x="1" y="133"/>
                  </a:lnTo>
                  <a:lnTo>
                    <a:pt x="1" y="1"/>
                  </a:lnTo>
                  <a:lnTo>
                    <a:pt x="9597" y="57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6"/>
            <p:cNvSpPr/>
            <p:nvPr/>
          </p:nvSpPr>
          <p:spPr>
            <a:xfrm>
              <a:off x="4404322" y="4248100"/>
              <a:ext cx="242573" cy="215552"/>
            </a:xfrm>
            <a:custGeom>
              <a:avLst/>
              <a:gdLst/>
              <a:ahLst/>
              <a:cxnLst/>
              <a:rect l="l" t="t" r="r" b="b"/>
              <a:pathLst>
                <a:path w="3519" h="3127" extrusionOk="0">
                  <a:moveTo>
                    <a:pt x="3518" y="0"/>
                  </a:moveTo>
                  <a:lnTo>
                    <a:pt x="1" y="20"/>
                  </a:lnTo>
                  <a:lnTo>
                    <a:pt x="1" y="3126"/>
                  </a:lnTo>
                  <a:lnTo>
                    <a:pt x="380" y="3126"/>
                  </a:lnTo>
                  <a:lnTo>
                    <a:pt x="514" y="1101"/>
                  </a:lnTo>
                  <a:lnTo>
                    <a:pt x="2981" y="779"/>
                  </a:lnTo>
                  <a:lnTo>
                    <a:pt x="3493" y="779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6"/>
            <p:cNvSpPr/>
            <p:nvPr/>
          </p:nvSpPr>
          <p:spPr>
            <a:xfrm>
              <a:off x="3469123" y="4285117"/>
              <a:ext cx="182258" cy="263046"/>
            </a:xfrm>
            <a:custGeom>
              <a:avLst/>
              <a:gdLst/>
              <a:ahLst/>
              <a:cxnLst/>
              <a:rect l="l" t="t" r="r" b="b"/>
              <a:pathLst>
                <a:path w="2644" h="3816" extrusionOk="0">
                  <a:moveTo>
                    <a:pt x="0" y="128"/>
                  </a:moveTo>
                  <a:lnTo>
                    <a:pt x="2643" y="1"/>
                  </a:lnTo>
                  <a:lnTo>
                    <a:pt x="2587" y="526"/>
                  </a:lnTo>
                  <a:lnTo>
                    <a:pt x="2340" y="526"/>
                  </a:lnTo>
                  <a:lnTo>
                    <a:pt x="2372" y="3784"/>
                  </a:lnTo>
                  <a:lnTo>
                    <a:pt x="1011" y="3816"/>
                  </a:lnTo>
                  <a:lnTo>
                    <a:pt x="898" y="1033"/>
                  </a:lnTo>
                  <a:lnTo>
                    <a:pt x="31" y="1019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6"/>
            <p:cNvSpPr/>
            <p:nvPr/>
          </p:nvSpPr>
          <p:spPr>
            <a:xfrm>
              <a:off x="3395848" y="3938942"/>
              <a:ext cx="2968096" cy="355071"/>
            </a:xfrm>
            <a:custGeom>
              <a:avLst/>
              <a:gdLst/>
              <a:ahLst/>
              <a:cxnLst/>
              <a:rect l="l" t="t" r="r" b="b"/>
              <a:pathLst>
                <a:path w="43058" h="5151" extrusionOk="0">
                  <a:moveTo>
                    <a:pt x="1" y="229"/>
                  </a:moveTo>
                  <a:lnTo>
                    <a:pt x="886" y="444"/>
                  </a:lnTo>
                  <a:lnTo>
                    <a:pt x="1063" y="5150"/>
                  </a:lnTo>
                  <a:lnTo>
                    <a:pt x="41641" y="3930"/>
                  </a:lnTo>
                  <a:lnTo>
                    <a:pt x="41749" y="392"/>
                  </a:lnTo>
                  <a:lnTo>
                    <a:pt x="43058" y="1"/>
                  </a:lnTo>
                  <a:close/>
                </a:path>
              </a:pathLst>
            </a:custGeom>
            <a:solidFill>
              <a:srgbClr val="450025">
                <a:alpha val="324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6"/>
            <p:cNvSpPr/>
            <p:nvPr/>
          </p:nvSpPr>
          <p:spPr>
            <a:xfrm>
              <a:off x="3861138" y="3799149"/>
              <a:ext cx="65968" cy="66933"/>
            </a:xfrm>
            <a:custGeom>
              <a:avLst/>
              <a:gdLst/>
              <a:ahLst/>
              <a:cxnLst/>
              <a:rect l="l" t="t" r="r" b="b"/>
              <a:pathLst>
                <a:path w="957" h="971" extrusionOk="0">
                  <a:moveTo>
                    <a:pt x="287" y="1"/>
                  </a:moveTo>
                  <a:cubicBezTo>
                    <a:pt x="248" y="1"/>
                    <a:pt x="210" y="8"/>
                    <a:pt x="175" y="23"/>
                  </a:cubicBezTo>
                  <a:cubicBezTo>
                    <a:pt x="140" y="39"/>
                    <a:pt x="110" y="58"/>
                    <a:pt x="84" y="86"/>
                  </a:cubicBezTo>
                  <a:cubicBezTo>
                    <a:pt x="58" y="111"/>
                    <a:pt x="38" y="142"/>
                    <a:pt x="23" y="177"/>
                  </a:cubicBezTo>
                  <a:cubicBezTo>
                    <a:pt x="8" y="212"/>
                    <a:pt x="0" y="248"/>
                    <a:pt x="0" y="288"/>
                  </a:cubicBezTo>
                  <a:lnTo>
                    <a:pt x="0" y="971"/>
                  </a:lnTo>
                  <a:lnTo>
                    <a:pt x="192" y="971"/>
                  </a:lnTo>
                  <a:lnTo>
                    <a:pt x="192" y="288"/>
                  </a:lnTo>
                  <a:cubicBezTo>
                    <a:pt x="192" y="274"/>
                    <a:pt x="195" y="262"/>
                    <a:pt x="199" y="251"/>
                  </a:cubicBezTo>
                  <a:cubicBezTo>
                    <a:pt x="204" y="239"/>
                    <a:pt x="211" y="228"/>
                    <a:pt x="219" y="221"/>
                  </a:cubicBezTo>
                  <a:cubicBezTo>
                    <a:pt x="228" y="212"/>
                    <a:pt x="239" y="204"/>
                    <a:pt x="251" y="199"/>
                  </a:cubicBezTo>
                  <a:cubicBezTo>
                    <a:pt x="261" y="195"/>
                    <a:pt x="273" y="192"/>
                    <a:pt x="287" y="192"/>
                  </a:cubicBezTo>
                  <a:cubicBezTo>
                    <a:pt x="301" y="192"/>
                    <a:pt x="313" y="195"/>
                    <a:pt x="325" y="199"/>
                  </a:cubicBezTo>
                  <a:cubicBezTo>
                    <a:pt x="336" y="204"/>
                    <a:pt x="346" y="212"/>
                    <a:pt x="355" y="221"/>
                  </a:cubicBezTo>
                  <a:cubicBezTo>
                    <a:pt x="363" y="228"/>
                    <a:pt x="371" y="239"/>
                    <a:pt x="375" y="251"/>
                  </a:cubicBezTo>
                  <a:cubicBezTo>
                    <a:pt x="380" y="262"/>
                    <a:pt x="383" y="274"/>
                    <a:pt x="383" y="288"/>
                  </a:cubicBezTo>
                  <a:lnTo>
                    <a:pt x="383" y="971"/>
                  </a:lnTo>
                  <a:lnTo>
                    <a:pt x="574" y="971"/>
                  </a:lnTo>
                  <a:lnTo>
                    <a:pt x="574" y="288"/>
                  </a:lnTo>
                  <a:cubicBezTo>
                    <a:pt x="574" y="274"/>
                    <a:pt x="577" y="262"/>
                    <a:pt x="582" y="251"/>
                  </a:cubicBezTo>
                  <a:cubicBezTo>
                    <a:pt x="586" y="239"/>
                    <a:pt x="594" y="228"/>
                    <a:pt x="601" y="221"/>
                  </a:cubicBezTo>
                  <a:cubicBezTo>
                    <a:pt x="611" y="212"/>
                    <a:pt x="621" y="204"/>
                    <a:pt x="632" y="199"/>
                  </a:cubicBezTo>
                  <a:cubicBezTo>
                    <a:pt x="644" y="195"/>
                    <a:pt x="656" y="192"/>
                    <a:pt x="670" y="192"/>
                  </a:cubicBezTo>
                  <a:cubicBezTo>
                    <a:pt x="683" y="192"/>
                    <a:pt x="696" y="195"/>
                    <a:pt x="708" y="199"/>
                  </a:cubicBezTo>
                  <a:cubicBezTo>
                    <a:pt x="718" y="204"/>
                    <a:pt x="729" y="212"/>
                    <a:pt x="737" y="221"/>
                  </a:cubicBezTo>
                  <a:cubicBezTo>
                    <a:pt x="746" y="228"/>
                    <a:pt x="753" y="239"/>
                    <a:pt x="758" y="251"/>
                  </a:cubicBezTo>
                  <a:cubicBezTo>
                    <a:pt x="762" y="262"/>
                    <a:pt x="765" y="274"/>
                    <a:pt x="765" y="288"/>
                  </a:cubicBezTo>
                  <a:lnTo>
                    <a:pt x="765" y="971"/>
                  </a:lnTo>
                  <a:lnTo>
                    <a:pt x="957" y="971"/>
                  </a:lnTo>
                  <a:lnTo>
                    <a:pt x="957" y="288"/>
                  </a:lnTo>
                  <a:cubicBezTo>
                    <a:pt x="957" y="248"/>
                    <a:pt x="949" y="212"/>
                    <a:pt x="934" y="177"/>
                  </a:cubicBezTo>
                  <a:cubicBezTo>
                    <a:pt x="919" y="142"/>
                    <a:pt x="899" y="111"/>
                    <a:pt x="873" y="86"/>
                  </a:cubicBezTo>
                  <a:cubicBezTo>
                    <a:pt x="847" y="58"/>
                    <a:pt x="815" y="39"/>
                    <a:pt x="781" y="23"/>
                  </a:cubicBezTo>
                  <a:cubicBezTo>
                    <a:pt x="746" y="8"/>
                    <a:pt x="709" y="1"/>
                    <a:pt x="670" y="1"/>
                  </a:cubicBezTo>
                  <a:cubicBezTo>
                    <a:pt x="635" y="1"/>
                    <a:pt x="600" y="7"/>
                    <a:pt x="566" y="20"/>
                  </a:cubicBezTo>
                  <a:cubicBezTo>
                    <a:pt x="535" y="32"/>
                    <a:pt x="506" y="51"/>
                    <a:pt x="478" y="75"/>
                  </a:cubicBezTo>
                  <a:cubicBezTo>
                    <a:pt x="453" y="51"/>
                    <a:pt x="424" y="32"/>
                    <a:pt x="390" y="20"/>
                  </a:cubicBezTo>
                  <a:cubicBezTo>
                    <a:pt x="357" y="7"/>
                    <a:pt x="324" y="1"/>
                    <a:pt x="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6"/>
            <p:cNvSpPr/>
            <p:nvPr/>
          </p:nvSpPr>
          <p:spPr>
            <a:xfrm>
              <a:off x="3938066" y="3800114"/>
              <a:ext cx="52802" cy="65968"/>
            </a:xfrm>
            <a:custGeom>
              <a:avLst/>
              <a:gdLst/>
              <a:ahLst/>
              <a:cxnLst/>
              <a:rect l="l" t="t" r="r" b="b"/>
              <a:pathLst>
                <a:path w="766" h="957" extrusionOk="0">
                  <a:moveTo>
                    <a:pt x="383" y="192"/>
                  </a:moveTo>
                  <a:cubicBezTo>
                    <a:pt x="408" y="192"/>
                    <a:pt x="434" y="196"/>
                    <a:pt x="457" y="207"/>
                  </a:cubicBezTo>
                  <a:cubicBezTo>
                    <a:pt x="481" y="217"/>
                    <a:pt x="501" y="231"/>
                    <a:pt x="518" y="248"/>
                  </a:cubicBezTo>
                  <a:cubicBezTo>
                    <a:pt x="536" y="264"/>
                    <a:pt x="550" y="286"/>
                    <a:pt x="559" y="308"/>
                  </a:cubicBezTo>
                  <a:cubicBezTo>
                    <a:pt x="569" y="333"/>
                    <a:pt x="574" y="357"/>
                    <a:pt x="574" y="383"/>
                  </a:cubicBezTo>
                  <a:lnTo>
                    <a:pt x="574" y="574"/>
                  </a:lnTo>
                  <a:lnTo>
                    <a:pt x="191" y="574"/>
                  </a:lnTo>
                  <a:lnTo>
                    <a:pt x="191" y="383"/>
                  </a:lnTo>
                  <a:cubicBezTo>
                    <a:pt x="191" y="357"/>
                    <a:pt x="196" y="333"/>
                    <a:pt x="207" y="308"/>
                  </a:cubicBezTo>
                  <a:cubicBezTo>
                    <a:pt x="216" y="286"/>
                    <a:pt x="231" y="264"/>
                    <a:pt x="247" y="248"/>
                  </a:cubicBezTo>
                  <a:cubicBezTo>
                    <a:pt x="264" y="231"/>
                    <a:pt x="285" y="217"/>
                    <a:pt x="308" y="207"/>
                  </a:cubicBezTo>
                  <a:cubicBezTo>
                    <a:pt x="333" y="196"/>
                    <a:pt x="357" y="192"/>
                    <a:pt x="383" y="192"/>
                  </a:cubicBezTo>
                  <a:close/>
                  <a:moveTo>
                    <a:pt x="383" y="0"/>
                  </a:moveTo>
                  <a:cubicBezTo>
                    <a:pt x="329" y="0"/>
                    <a:pt x="281" y="11"/>
                    <a:pt x="234" y="31"/>
                  </a:cubicBezTo>
                  <a:cubicBezTo>
                    <a:pt x="187" y="50"/>
                    <a:pt x="147" y="78"/>
                    <a:pt x="112" y="113"/>
                  </a:cubicBezTo>
                  <a:cubicBezTo>
                    <a:pt x="77" y="147"/>
                    <a:pt x="50" y="187"/>
                    <a:pt x="30" y="234"/>
                  </a:cubicBezTo>
                  <a:cubicBezTo>
                    <a:pt x="11" y="281"/>
                    <a:pt x="0" y="330"/>
                    <a:pt x="0" y="383"/>
                  </a:cubicBezTo>
                  <a:lnTo>
                    <a:pt x="0" y="957"/>
                  </a:lnTo>
                  <a:lnTo>
                    <a:pt x="191" y="957"/>
                  </a:lnTo>
                  <a:lnTo>
                    <a:pt x="191" y="765"/>
                  </a:lnTo>
                  <a:lnTo>
                    <a:pt x="574" y="765"/>
                  </a:lnTo>
                  <a:lnTo>
                    <a:pt x="574" y="957"/>
                  </a:lnTo>
                  <a:lnTo>
                    <a:pt x="765" y="957"/>
                  </a:lnTo>
                  <a:lnTo>
                    <a:pt x="765" y="383"/>
                  </a:lnTo>
                  <a:cubicBezTo>
                    <a:pt x="765" y="330"/>
                    <a:pt x="756" y="281"/>
                    <a:pt x="736" y="234"/>
                  </a:cubicBezTo>
                  <a:cubicBezTo>
                    <a:pt x="715" y="187"/>
                    <a:pt x="688" y="147"/>
                    <a:pt x="654" y="113"/>
                  </a:cubicBezTo>
                  <a:cubicBezTo>
                    <a:pt x="619" y="78"/>
                    <a:pt x="578" y="50"/>
                    <a:pt x="531" y="31"/>
                  </a:cubicBezTo>
                  <a:cubicBezTo>
                    <a:pt x="486" y="11"/>
                    <a:pt x="436" y="0"/>
                    <a:pt x="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6"/>
            <p:cNvSpPr/>
            <p:nvPr/>
          </p:nvSpPr>
          <p:spPr>
            <a:xfrm>
              <a:off x="4002311" y="3800114"/>
              <a:ext cx="52802" cy="65968"/>
            </a:xfrm>
            <a:custGeom>
              <a:avLst/>
              <a:gdLst/>
              <a:ahLst/>
              <a:cxnLst/>
              <a:rect l="l" t="t" r="r" b="b"/>
              <a:pathLst>
                <a:path w="766" h="957" extrusionOk="0">
                  <a:moveTo>
                    <a:pt x="383" y="192"/>
                  </a:moveTo>
                  <a:cubicBezTo>
                    <a:pt x="409" y="192"/>
                    <a:pt x="434" y="196"/>
                    <a:pt x="457" y="207"/>
                  </a:cubicBezTo>
                  <a:cubicBezTo>
                    <a:pt x="480" y="217"/>
                    <a:pt x="500" y="231"/>
                    <a:pt x="518" y="248"/>
                  </a:cubicBezTo>
                  <a:cubicBezTo>
                    <a:pt x="535" y="264"/>
                    <a:pt x="548" y="286"/>
                    <a:pt x="559" y="308"/>
                  </a:cubicBezTo>
                  <a:cubicBezTo>
                    <a:pt x="568" y="333"/>
                    <a:pt x="574" y="357"/>
                    <a:pt x="574" y="383"/>
                  </a:cubicBezTo>
                  <a:cubicBezTo>
                    <a:pt x="574" y="409"/>
                    <a:pt x="568" y="434"/>
                    <a:pt x="559" y="457"/>
                  </a:cubicBezTo>
                  <a:cubicBezTo>
                    <a:pt x="548" y="481"/>
                    <a:pt x="535" y="501"/>
                    <a:pt x="518" y="518"/>
                  </a:cubicBezTo>
                  <a:cubicBezTo>
                    <a:pt x="500" y="536"/>
                    <a:pt x="480" y="550"/>
                    <a:pt x="457" y="560"/>
                  </a:cubicBezTo>
                  <a:cubicBezTo>
                    <a:pt x="434" y="570"/>
                    <a:pt x="409" y="574"/>
                    <a:pt x="383" y="574"/>
                  </a:cubicBezTo>
                  <a:lnTo>
                    <a:pt x="191" y="574"/>
                  </a:lnTo>
                  <a:lnTo>
                    <a:pt x="191" y="192"/>
                  </a:lnTo>
                  <a:close/>
                  <a:moveTo>
                    <a:pt x="0" y="0"/>
                  </a:moveTo>
                  <a:lnTo>
                    <a:pt x="0" y="957"/>
                  </a:lnTo>
                  <a:lnTo>
                    <a:pt x="191" y="957"/>
                  </a:lnTo>
                  <a:lnTo>
                    <a:pt x="191" y="765"/>
                  </a:lnTo>
                  <a:lnTo>
                    <a:pt x="406" y="764"/>
                  </a:lnTo>
                  <a:lnTo>
                    <a:pt x="489" y="957"/>
                  </a:lnTo>
                  <a:lnTo>
                    <a:pt x="692" y="957"/>
                  </a:lnTo>
                  <a:lnTo>
                    <a:pt x="586" y="706"/>
                  </a:lnTo>
                  <a:cubicBezTo>
                    <a:pt x="614" y="689"/>
                    <a:pt x="639" y="668"/>
                    <a:pt x="661" y="645"/>
                  </a:cubicBezTo>
                  <a:cubicBezTo>
                    <a:pt x="683" y="621"/>
                    <a:pt x="702" y="595"/>
                    <a:pt x="717" y="568"/>
                  </a:cubicBezTo>
                  <a:cubicBezTo>
                    <a:pt x="733" y="539"/>
                    <a:pt x="744" y="510"/>
                    <a:pt x="753" y="478"/>
                  </a:cubicBezTo>
                  <a:cubicBezTo>
                    <a:pt x="761" y="448"/>
                    <a:pt x="765" y="416"/>
                    <a:pt x="765" y="383"/>
                  </a:cubicBezTo>
                  <a:cubicBezTo>
                    <a:pt x="765" y="348"/>
                    <a:pt x="761" y="314"/>
                    <a:pt x="752" y="281"/>
                  </a:cubicBezTo>
                  <a:cubicBezTo>
                    <a:pt x="743" y="249"/>
                    <a:pt x="729" y="219"/>
                    <a:pt x="712" y="190"/>
                  </a:cubicBezTo>
                  <a:cubicBezTo>
                    <a:pt x="695" y="161"/>
                    <a:pt x="676" y="135"/>
                    <a:pt x="653" y="113"/>
                  </a:cubicBezTo>
                  <a:cubicBezTo>
                    <a:pt x="629" y="90"/>
                    <a:pt x="603" y="70"/>
                    <a:pt x="576" y="53"/>
                  </a:cubicBezTo>
                  <a:cubicBezTo>
                    <a:pt x="547" y="37"/>
                    <a:pt x="516" y="23"/>
                    <a:pt x="484" y="14"/>
                  </a:cubicBezTo>
                  <a:cubicBezTo>
                    <a:pt x="453" y="5"/>
                    <a:pt x="418" y="0"/>
                    <a:pt x="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6"/>
            <p:cNvSpPr/>
            <p:nvPr/>
          </p:nvSpPr>
          <p:spPr>
            <a:xfrm>
              <a:off x="4063729" y="3800114"/>
              <a:ext cx="52802" cy="65968"/>
            </a:xfrm>
            <a:custGeom>
              <a:avLst/>
              <a:gdLst/>
              <a:ahLst/>
              <a:cxnLst/>
              <a:rect l="l" t="t" r="r" b="b"/>
              <a:pathLst>
                <a:path w="766" h="957" extrusionOk="0">
                  <a:moveTo>
                    <a:pt x="0" y="0"/>
                  </a:moveTo>
                  <a:lnTo>
                    <a:pt x="0" y="957"/>
                  </a:lnTo>
                  <a:lnTo>
                    <a:pt x="192" y="957"/>
                  </a:lnTo>
                  <a:lnTo>
                    <a:pt x="192" y="765"/>
                  </a:lnTo>
                  <a:lnTo>
                    <a:pt x="337" y="570"/>
                  </a:lnTo>
                  <a:lnTo>
                    <a:pt x="547" y="957"/>
                  </a:lnTo>
                  <a:lnTo>
                    <a:pt x="765" y="957"/>
                  </a:lnTo>
                  <a:lnTo>
                    <a:pt x="463" y="404"/>
                  </a:lnTo>
                  <a:lnTo>
                    <a:pt x="765" y="0"/>
                  </a:lnTo>
                  <a:lnTo>
                    <a:pt x="547" y="0"/>
                  </a:lnTo>
                  <a:lnTo>
                    <a:pt x="192" y="47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6"/>
            <p:cNvSpPr/>
            <p:nvPr/>
          </p:nvSpPr>
          <p:spPr>
            <a:xfrm>
              <a:off x="4122528" y="3800114"/>
              <a:ext cx="45289" cy="65968"/>
            </a:xfrm>
            <a:custGeom>
              <a:avLst/>
              <a:gdLst/>
              <a:ahLst/>
              <a:cxnLst/>
              <a:rect l="l" t="t" r="r" b="b"/>
              <a:pathLst>
                <a:path w="657" h="957" extrusionOk="0">
                  <a:moveTo>
                    <a:pt x="1" y="0"/>
                  </a:moveTo>
                  <a:lnTo>
                    <a:pt x="1" y="957"/>
                  </a:lnTo>
                  <a:lnTo>
                    <a:pt x="656" y="957"/>
                  </a:lnTo>
                  <a:lnTo>
                    <a:pt x="656" y="765"/>
                  </a:lnTo>
                  <a:lnTo>
                    <a:pt x="192" y="765"/>
                  </a:lnTo>
                  <a:lnTo>
                    <a:pt x="192" y="574"/>
                  </a:lnTo>
                  <a:lnTo>
                    <a:pt x="506" y="574"/>
                  </a:lnTo>
                  <a:lnTo>
                    <a:pt x="506" y="383"/>
                  </a:lnTo>
                  <a:lnTo>
                    <a:pt x="192" y="383"/>
                  </a:lnTo>
                  <a:lnTo>
                    <a:pt x="192" y="192"/>
                  </a:lnTo>
                  <a:lnTo>
                    <a:pt x="656" y="192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6"/>
            <p:cNvSpPr/>
            <p:nvPr/>
          </p:nvSpPr>
          <p:spPr>
            <a:xfrm>
              <a:off x="4171746" y="3800114"/>
              <a:ext cx="52802" cy="65968"/>
            </a:xfrm>
            <a:custGeom>
              <a:avLst/>
              <a:gdLst/>
              <a:ahLst/>
              <a:cxnLst/>
              <a:rect l="l" t="t" r="r" b="b"/>
              <a:pathLst>
                <a:path w="766" h="957" extrusionOk="0">
                  <a:moveTo>
                    <a:pt x="0" y="0"/>
                  </a:moveTo>
                  <a:lnTo>
                    <a:pt x="0" y="192"/>
                  </a:lnTo>
                  <a:lnTo>
                    <a:pt x="287" y="192"/>
                  </a:lnTo>
                  <a:lnTo>
                    <a:pt x="287" y="957"/>
                  </a:lnTo>
                  <a:lnTo>
                    <a:pt x="478" y="957"/>
                  </a:lnTo>
                  <a:lnTo>
                    <a:pt x="478" y="192"/>
                  </a:lnTo>
                  <a:lnTo>
                    <a:pt x="765" y="192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6"/>
            <p:cNvSpPr/>
            <p:nvPr/>
          </p:nvSpPr>
          <p:spPr>
            <a:xfrm>
              <a:off x="3610364" y="4600410"/>
              <a:ext cx="9582" cy="106501"/>
            </a:xfrm>
            <a:custGeom>
              <a:avLst/>
              <a:gdLst/>
              <a:ahLst/>
              <a:cxnLst/>
              <a:rect l="l" t="t" r="r" b="b"/>
              <a:pathLst>
                <a:path w="139" h="1545" extrusionOk="0">
                  <a:moveTo>
                    <a:pt x="51" y="1"/>
                  </a:moveTo>
                  <a:lnTo>
                    <a:pt x="1" y="7"/>
                  </a:lnTo>
                  <a:lnTo>
                    <a:pt x="89" y="1545"/>
                  </a:lnTo>
                  <a:lnTo>
                    <a:pt x="139" y="1537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6"/>
            <p:cNvSpPr/>
            <p:nvPr/>
          </p:nvSpPr>
          <p:spPr>
            <a:xfrm>
              <a:off x="3759533" y="4600410"/>
              <a:ext cx="8341" cy="106501"/>
            </a:xfrm>
            <a:custGeom>
              <a:avLst/>
              <a:gdLst/>
              <a:ahLst/>
              <a:cxnLst/>
              <a:rect l="l" t="t" r="r" b="b"/>
              <a:pathLst>
                <a:path w="121" h="1545" extrusionOk="0">
                  <a:moveTo>
                    <a:pt x="50" y="1"/>
                  </a:moveTo>
                  <a:lnTo>
                    <a:pt x="0" y="7"/>
                  </a:lnTo>
                  <a:lnTo>
                    <a:pt x="68" y="1545"/>
                  </a:lnTo>
                  <a:lnTo>
                    <a:pt x="120" y="1537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6"/>
            <p:cNvSpPr/>
            <p:nvPr/>
          </p:nvSpPr>
          <p:spPr>
            <a:xfrm>
              <a:off x="4291825" y="4600410"/>
              <a:ext cx="7927" cy="106501"/>
            </a:xfrm>
            <a:custGeom>
              <a:avLst/>
              <a:gdLst/>
              <a:ahLst/>
              <a:cxnLst/>
              <a:rect l="l" t="t" r="r" b="b"/>
              <a:pathLst>
                <a:path w="115" h="1545" extrusionOk="0">
                  <a:moveTo>
                    <a:pt x="51" y="1"/>
                  </a:moveTo>
                  <a:lnTo>
                    <a:pt x="1" y="7"/>
                  </a:lnTo>
                  <a:lnTo>
                    <a:pt x="65" y="1545"/>
                  </a:lnTo>
                  <a:lnTo>
                    <a:pt x="115" y="1537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6"/>
            <p:cNvSpPr/>
            <p:nvPr/>
          </p:nvSpPr>
          <p:spPr>
            <a:xfrm>
              <a:off x="4437960" y="4600410"/>
              <a:ext cx="7445" cy="106501"/>
            </a:xfrm>
            <a:custGeom>
              <a:avLst/>
              <a:gdLst/>
              <a:ahLst/>
              <a:cxnLst/>
              <a:rect l="l" t="t" r="r" b="b"/>
              <a:pathLst>
                <a:path w="108" h="1545" extrusionOk="0">
                  <a:moveTo>
                    <a:pt x="56" y="1"/>
                  </a:moveTo>
                  <a:lnTo>
                    <a:pt x="0" y="1545"/>
                  </a:lnTo>
                  <a:lnTo>
                    <a:pt x="50" y="1545"/>
                  </a:lnTo>
                  <a:lnTo>
                    <a:pt x="108" y="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6"/>
            <p:cNvSpPr/>
            <p:nvPr/>
          </p:nvSpPr>
          <p:spPr>
            <a:xfrm>
              <a:off x="3480014" y="4694225"/>
              <a:ext cx="384230" cy="12684"/>
            </a:xfrm>
            <a:custGeom>
              <a:avLst/>
              <a:gdLst/>
              <a:ahLst/>
              <a:cxnLst/>
              <a:rect l="l" t="t" r="r" b="b"/>
              <a:pathLst>
                <a:path w="5574" h="184" extrusionOk="0">
                  <a:moveTo>
                    <a:pt x="0" y="0"/>
                  </a:moveTo>
                  <a:lnTo>
                    <a:pt x="5573" y="120"/>
                  </a:lnTo>
                  <a:lnTo>
                    <a:pt x="5573" y="184"/>
                  </a:lnTo>
                  <a:lnTo>
                    <a:pt x="6" y="184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6"/>
            <p:cNvSpPr/>
            <p:nvPr/>
          </p:nvSpPr>
          <p:spPr>
            <a:xfrm>
              <a:off x="4199870" y="4700291"/>
              <a:ext cx="2059841" cy="6618"/>
            </a:xfrm>
            <a:custGeom>
              <a:avLst/>
              <a:gdLst/>
              <a:ahLst/>
              <a:cxnLst/>
              <a:rect l="l" t="t" r="r" b="b"/>
              <a:pathLst>
                <a:path w="29882" h="96" extrusionOk="0">
                  <a:moveTo>
                    <a:pt x="0" y="0"/>
                  </a:moveTo>
                  <a:lnTo>
                    <a:pt x="29882" y="0"/>
                  </a:lnTo>
                  <a:lnTo>
                    <a:pt x="29882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6"/>
            <p:cNvSpPr/>
            <p:nvPr/>
          </p:nvSpPr>
          <p:spPr>
            <a:xfrm>
              <a:off x="6280992" y="3938942"/>
              <a:ext cx="82926" cy="767977"/>
            </a:xfrm>
            <a:custGeom>
              <a:avLst/>
              <a:gdLst/>
              <a:ahLst/>
              <a:cxnLst/>
              <a:rect l="l" t="t" r="r" b="b"/>
              <a:pathLst>
                <a:path w="1203" h="11141" extrusionOk="0">
                  <a:moveTo>
                    <a:pt x="1203" y="1"/>
                  </a:moveTo>
                  <a:lnTo>
                    <a:pt x="312" y="39"/>
                  </a:lnTo>
                  <a:lnTo>
                    <a:pt x="0" y="11141"/>
                  </a:lnTo>
                  <a:lnTo>
                    <a:pt x="722" y="11141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6"/>
            <p:cNvSpPr/>
            <p:nvPr/>
          </p:nvSpPr>
          <p:spPr>
            <a:xfrm>
              <a:off x="6249628" y="3941562"/>
              <a:ext cx="52871" cy="765358"/>
            </a:xfrm>
            <a:custGeom>
              <a:avLst/>
              <a:gdLst/>
              <a:ahLst/>
              <a:cxnLst/>
              <a:rect l="l" t="t" r="r" b="b"/>
              <a:pathLst>
                <a:path w="767" h="11103" extrusionOk="0">
                  <a:moveTo>
                    <a:pt x="767" y="1"/>
                  </a:moveTo>
                  <a:lnTo>
                    <a:pt x="52" y="354"/>
                  </a:lnTo>
                  <a:lnTo>
                    <a:pt x="0" y="11103"/>
                  </a:lnTo>
                  <a:lnTo>
                    <a:pt x="455" y="11103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6"/>
            <p:cNvSpPr/>
            <p:nvPr/>
          </p:nvSpPr>
          <p:spPr>
            <a:xfrm>
              <a:off x="3395366" y="3953832"/>
              <a:ext cx="83339" cy="767839"/>
            </a:xfrm>
            <a:custGeom>
              <a:avLst/>
              <a:gdLst/>
              <a:ahLst/>
              <a:cxnLst/>
              <a:rect l="l" t="t" r="r" b="b"/>
              <a:pathLst>
                <a:path w="1209" h="11139" extrusionOk="0">
                  <a:moveTo>
                    <a:pt x="0" y="0"/>
                  </a:moveTo>
                  <a:lnTo>
                    <a:pt x="899" y="38"/>
                  </a:lnTo>
                  <a:lnTo>
                    <a:pt x="1208" y="11139"/>
                  </a:lnTo>
                  <a:lnTo>
                    <a:pt x="481" y="11139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6"/>
            <p:cNvSpPr/>
            <p:nvPr/>
          </p:nvSpPr>
          <p:spPr>
            <a:xfrm>
              <a:off x="3457267" y="3956451"/>
              <a:ext cx="52802" cy="765220"/>
            </a:xfrm>
            <a:custGeom>
              <a:avLst/>
              <a:gdLst/>
              <a:ahLst/>
              <a:cxnLst/>
              <a:rect l="l" t="t" r="r" b="b"/>
              <a:pathLst>
                <a:path w="766" h="11101" extrusionOk="0">
                  <a:moveTo>
                    <a:pt x="1" y="0"/>
                  </a:moveTo>
                  <a:lnTo>
                    <a:pt x="558" y="190"/>
                  </a:lnTo>
                  <a:lnTo>
                    <a:pt x="766" y="11101"/>
                  </a:lnTo>
                  <a:lnTo>
                    <a:pt x="310" y="1110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6"/>
            <p:cNvSpPr/>
            <p:nvPr/>
          </p:nvSpPr>
          <p:spPr>
            <a:xfrm>
              <a:off x="3281146" y="4706840"/>
              <a:ext cx="3197917" cy="30951"/>
            </a:xfrm>
            <a:custGeom>
              <a:avLst/>
              <a:gdLst/>
              <a:ahLst/>
              <a:cxnLst/>
              <a:rect l="l" t="t" r="r" b="b"/>
              <a:pathLst>
                <a:path w="46392" h="449" extrusionOk="0">
                  <a:moveTo>
                    <a:pt x="1" y="1"/>
                  </a:moveTo>
                  <a:lnTo>
                    <a:pt x="46392" y="1"/>
                  </a:lnTo>
                  <a:lnTo>
                    <a:pt x="46392" y="449"/>
                  </a:lnTo>
                  <a:lnTo>
                    <a:pt x="1" y="44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6"/>
            <p:cNvSpPr/>
            <p:nvPr/>
          </p:nvSpPr>
          <p:spPr>
            <a:xfrm>
              <a:off x="6249146" y="3941562"/>
              <a:ext cx="53354" cy="269526"/>
            </a:xfrm>
            <a:custGeom>
              <a:avLst/>
              <a:gdLst/>
              <a:ahLst/>
              <a:cxnLst/>
              <a:rect l="l" t="t" r="r" b="b"/>
              <a:pathLst>
                <a:path w="774" h="3910" extrusionOk="0">
                  <a:moveTo>
                    <a:pt x="1" y="3910"/>
                  </a:moveTo>
                  <a:lnTo>
                    <a:pt x="774" y="1"/>
                  </a:lnTo>
                  <a:lnTo>
                    <a:pt x="59" y="354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6"/>
            <p:cNvSpPr/>
            <p:nvPr/>
          </p:nvSpPr>
          <p:spPr>
            <a:xfrm>
              <a:off x="3457267" y="3956451"/>
              <a:ext cx="48528" cy="334943"/>
            </a:xfrm>
            <a:custGeom>
              <a:avLst/>
              <a:gdLst/>
              <a:ahLst/>
              <a:cxnLst/>
              <a:rect l="l" t="t" r="r" b="b"/>
              <a:pathLst>
                <a:path w="704" h="4859" extrusionOk="0">
                  <a:moveTo>
                    <a:pt x="1" y="0"/>
                  </a:moveTo>
                  <a:lnTo>
                    <a:pt x="704" y="4858"/>
                  </a:lnTo>
                  <a:lnTo>
                    <a:pt x="558" y="19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6"/>
            <p:cNvSpPr/>
            <p:nvPr/>
          </p:nvSpPr>
          <p:spPr>
            <a:xfrm>
              <a:off x="3321678" y="3672522"/>
              <a:ext cx="3143046" cy="43290"/>
            </a:xfrm>
            <a:custGeom>
              <a:avLst/>
              <a:gdLst/>
              <a:ahLst/>
              <a:cxnLst/>
              <a:rect l="l" t="t" r="r" b="b"/>
              <a:pathLst>
                <a:path w="45596" h="628" extrusionOk="0">
                  <a:moveTo>
                    <a:pt x="44" y="628"/>
                  </a:moveTo>
                  <a:lnTo>
                    <a:pt x="0" y="1"/>
                  </a:lnTo>
                  <a:lnTo>
                    <a:pt x="45596" y="1"/>
                  </a:lnTo>
                  <a:lnTo>
                    <a:pt x="45596" y="628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6"/>
            <p:cNvSpPr/>
            <p:nvPr/>
          </p:nvSpPr>
          <p:spPr>
            <a:xfrm>
              <a:off x="3324711" y="3715742"/>
              <a:ext cx="3140013" cy="92921"/>
            </a:xfrm>
            <a:custGeom>
              <a:avLst/>
              <a:gdLst/>
              <a:ahLst/>
              <a:cxnLst/>
              <a:rect l="l" t="t" r="r" b="b"/>
              <a:pathLst>
                <a:path w="45552" h="1348" extrusionOk="0">
                  <a:moveTo>
                    <a:pt x="0" y="1"/>
                  </a:moveTo>
                  <a:lnTo>
                    <a:pt x="697" y="304"/>
                  </a:lnTo>
                  <a:lnTo>
                    <a:pt x="805" y="1347"/>
                  </a:lnTo>
                  <a:lnTo>
                    <a:pt x="6035" y="1347"/>
                  </a:lnTo>
                  <a:lnTo>
                    <a:pt x="6067" y="1101"/>
                  </a:lnTo>
                  <a:lnTo>
                    <a:pt x="14297" y="956"/>
                  </a:lnTo>
                  <a:lnTo>
                    <a:pt x="14372" y="1271"/>
                  </a:lnTo>
                  <a:lnTo>
                    <a:pt x="44368" y="1209"/>
                  </a:lnTo>
                  <a:lnTo>
                    <a:pt x="44451" y="500"/>
                  </a:lnTo>
                  <a:lnTo>
                    <a:pt x="45552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6"/>
            <p:cNvSpPr/>
            <p:nvPr/>
          </p:nvSpPr>
          <p:spPr>
            <a:xfrm>
              <a:off x="6291470" y="4133398"/>
              <a:ext cx="64176" cy="197629"/>
            </a:xfrm>
            <a:custGeom>
              <a:avLst/>
              <a:gdLst/>
              <a:ahLst/>
              <a:cxnLst/>
              <a:rect l="l" t="t" r="r" b="b"/>
              <a:pathLst>
                <a:path w="931" h="2867" extrusionOk="0">
                  <a:moveTo>
                    <a:pt x="931" y="0"/>
                  </a:moveTo>
                  <a:lnTo>
                    <a:pt x="70" y="330"/>
                  </a:lnTo>
                  <a:lnTo>
                    <a:pt x="0" y="2867"/>
                  </a:lnTo>
                  <a:lnTo>
                    <a:pt x="829" y="22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6"/>
            <p:cNvSpPr/>
            <p:nvPr/>
          </p:nvSpPr>
          <p:spPr>
            <a:xfrm>
              <a:off x="3413633" y="4351911"/>
              <a:ext cx="50321" cy="111740"/>
            </a:xfrm>
            <a:custGeom>
              <a:avLst/>
              <a:gdLst/>
              <a:ahLst/>
              <a:cxnLst/>
              <a:rect l="l" t="t" r="r" b="b"/>
              <a:pathLst>
                <a:path w="730" h="1621" extrusionOk="0">
                  <a:moveTo>
                    <a:pt x="729" y="0"/>
                  </a:moveTo>
                  <a:lnTo>
                    <a:pt x="1" y="418"/>
                  </a:lnTo>
                  <a:lnTo>
                    <a:pt x="58" y="1620"/>
                  </a:lnTo>
                  <a:lnTo>
                    <a:pt x="729" y="10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6"/>
            <p:cNvSpPr/>
            <p:nvPr/>
          </p:nvSpPr>
          <p:spPr>
            <a:xfrm>
              <a:off x="3418458" y="4706840"/>
              <a:ext cx="186738" cy="30951"/>
            </a:xfrm>
            <a:custGeom>
              <a:avLst/>
              <a:gdLst/>
              <a:ahLst/>
              <a:cxnLst/>
              <a:rect l="l" t="t" r="r" b="b"/>
              <a:pathLst>
                <a:path w="2709" h="449" extrusionOk="0">
                  <a:moveTo>
                    <a:pt x="1" y="449"/>
                  </a:moveTo>
                  <a:lnTo>
                    <a:pt x="1" y="1"/>
                  </a:lnTo>
                  <a:lnTo>
                    <a:pt x="2297" y="1"/>
                  </a:lnTo>
                  <a:lnTo>
                    <a:pt x="2398" y="449"/>
                  </a:lnTo>
                  <a:lnTo>
                    <a:pt x="2505" y="1"/>
                  </a:lnTo>
                  <a:lnTo>
                    <a:pt x="2709" y="1"/>
                  </a:lnTo>
                  <a:lnTo>
                    <a:pt x="2651" y="449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6"/>
            <p:cNvSpPr/>
            <p:nvPr/>
          </p:nvSpPr>
          <p:spPr>
            <a:xfrm>
              <a:off x="3697563" y="4706840"/>
              <a:ext cx="49356" cy="30951"/>
            </a:xfrm>
            <a:custGeom>
              <a:avLst/>
              <a:gdLst/>
              <a:ahLst/>
              <a:cxnLst/>
              <a:rect l="l" t="t" r="r" b="b"/>
              <a:pathLst>
                <a:path w="716" h="449" extrusionOk="0">
                  <a:moveTo>
                    <a:pt x="0" y="449"/>
                  </a:moveTo>
                  <a:lnTo>
                    <a:pt x="0" y="1"/>
                  </a:lnTo>
                  <a:lnTo>
                    <a:pt x="715" y="1"/>
                  </a:lnTo>
                  <a:lnTo>
                    <a:pt x="715" y="449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6"/>
            <p:cNvSpPr/>
            <p:nvPr/>
          </p:nvSpPr>
          <p:spPr>
            <a:xfrm>
              <a:off x="4420452" y="4706840"/>
              <a:ext cx="28469" cy="30951"/>
            </a:xfrm>
            <a:custGeom>
              <a:avLst/>
              <a:gdLst/>
              <a:ahLst/>
              <a:cxnLst/>
              <a:rect l="l" t="t" r="r" b="b"/>
              <a:pathLst>
                <a:path w="413" h="449" extrusionOk="0">
                  <a:moveTo>
                    <a:pt x="1" y="449"/>
                  </a:moveTo>
                  <a:lnTo>
                    <a:pt x="1" y="1"/>
                  </a:lnTo>
                  <a:lnTo>
                    <a:pt x="412" y="1"/>
                  </a:lnTo>
                  <a:lnTo>
                    <a:pt x="342" y="449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6"/>
            <p:cNvSpPr/>
            <p:nvPr/>
          </p:nvSpPr>
          <p:spPr>
            <a:xfrm>
              <a:off x="4488488" y="4706840"/>
              <a:ext cx="1780044" cy="30951"/>
            </a:xfrm>
            <a:custGeom>
              <a:avLst/>
              <a:gdLst/>
              <a:ahLst/>
              <a:cxnLst/>
              <a:rect l="l" t="t" r="r" b="b"/>
              <a:pathLst>
                <a:path w="25823" h="449" extrusionOk="0">
                  <a:moveTo>
                    <a:pt x="0" y="449"/>
                  </a:moveTo>
                  <a:lnTo>
                    <a:pt x="76" y="1"/>
                  </a:lnTo>
                  <a:lnTo>
                    <a:pt x="25822" y="1"/>
                  </a:lnTo>
                  <a:lnTo>
                    <a:pt x="25746" y="44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6"/>
            <p:cNvSpPr/>
            <p:nvPr/>
          </p:nvSpPr>
          <p:spPr>
            <a:xfrm>
              <a:off x="3854521" y="4275191"/>
              <a:ext cx="350660" cy="431724"/>
            </a:xfrm>
            <a:custGeom>
              <a:avLst/>
              <a:gdLst/>
              <a:ahLst/>
              <a:cxnLst/>
              <a:rect l="l" t="t" r="r" b="b"/>
              <a:pathLst>
                <a:path w="5087" h="6263" extrusionOk="0">
                  <a:moveTo>
                    <a:pt x="140" y="6263"/>
                  </a:moveTo>
                  <a:lnTo>
                    <a:pt x="1" y="1"/>
                  </a:lnTo>
                  <a:lnTo>
                    <a:pt x="5086" y="1"/>
                  </a:lnTo>
                  <a:lnTo>
                    <a:pt x="5086" y="626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6"/>
            <p:cNvSpPr/>
            <p:nvPr/>
          </p:nvSpPr>
          <p:spPr>
            <a:xfrm>
              <a:off x="3874649" y="4293940"/>
              <a:ext cx="317021" cy="412975"/>
            </a:xfrm>
            <a:custGeom>
              <a:avLst/>
              <a:gdLst/>
              <a:ahLst/>
              <a:cxnLst/>
              <a:rect l="l" t="t" r="r" b="b"/>
              <a:pathLst>
                <a:path w="4599" h="5991" extrusionOk="0">
                  <a:moveTo>
                    <a:pt x="132" y="5991"/>
                  </a:moveTo>
                  <a:lnTo>
                    <a:pt x="0" y="0"/>
                  </a:lnTo>
                  <a:lnTo>
                    <a:pt x="4598" y="0"/>
                  </a:lnTo>
                  <a:lnTo>
                    <a:pt x="4598" y="5991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6"/>
            <p:cNvSpPr/>
            <p:nvPr/>
          </p:nvSpPr>
          <p:spPr>
            <a:xfrm>
              <a:off x="3883748" y="4302625"/>
              <a:ext cx="296479" cy="404289"/>
            </a:xfrm>
            <a:custGeom>
              <a:avLst/>
              <a:gdLst/>
              <a:ahLst/>
              <a:cxnLst/>
              <a:rect l="l" t="t" r="r" b="b"/>
              <a:pathLst>
                <a:path w="4301" h="5865" extrusionOk="0">
                  <a:moveTo>
                    <a:pt x="0" y="0"/>
                  </a:moveTo>
                  <a:lnTo>
                    <a:pt x="114" y="5865"/>
                  </a:lnTo>
                  <a:lnTo>
                    <a:pt x="4301" y="5865"/>
                  </a:lnTo>
                  <a:lnTo>
                    <a:pt x="4301" y="0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6"/>
            <p:cNvSpPr/>
            <p:nvPr/>
          </p:nvSpPr>
          <p:spPr>
            <a:xfrm>
              <a:off x="4027609" y="4302625"/>
              <a:ext cx="11925" cy="404289"/>
            </a:xfrm>
            <a:custGeom>
              <a:avLst/>
              <a:gdLst/>
              <a:ahLst/>
              <a:cxnLst/>
              <a:rect l="l" t="t" r="r" b="b"/>
              <a:pathLst>
                <a:path w="173" h="5865" extrusionOk="0">
                  <a:moveTo>
                    <a:pt x="1" y="0"/>
                  </a:moveTo>
                  <a:lnTo>
                    <a:pt x="64" y="5865"/>
                  </a:lnTo>
                  <a:lnTo>
                    <a:pt x="172" y="5865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6"/>
            <p:cNvSpPr/>
            <p:nvPr/>
          </p:nvSpPr>
          <p:spPr>
            <a:xfrm>
              <a:off x="3883748" y="4302625"/>
              <a:ext cx="296479" cy="53216"/>
            </a:xfrm>
            <a:custGeom>
              <a:avLst/>
              <a:gdLst/>
              <a:ahLst/>
              <a:cxnLst/>
              <a:rect l="l" t="t" r="r" b="b"/>
              <a:pathLst>
                <a:path w="4301" h="772" extrusionOk="0">
                  <a:moveTo>
                    <a:pt x="20" y="772"/>
                  </a:moveTo>
                  <a:lnTo>
                    <a:pt x="4301" y="772"/>
                  </a:lnTo>
                  <a:lnTo>
                    <a:pt x="4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6"/>
            <p:cNvSpPr/>
            <p:nvPr/>
          </p:nvSpPr>
          <p:spPr>
            <a:xfrm>
              <a:off x="3917732" y="4308691"/>
              <a:ext cx="229063" cy="41084"/>
            </a:xfrm>
            <a:custGeom>
              <a:avLst/>
              <a:gdLst/>
              <a:ahLst/>
              <a:cxnLst/>
              <a:rect l="l" t="t" r="r" b="b"/>
              <a:pathLst>
                <a:path w="3323" h="596" extrusionOk="0">
                  <a:moveTo>
                    <a:pt x="298" y="595"/>
                  </a:moveTo>
                  <a:lnTo>
                    <a:pt x="3025" y="595"/>
                  </a:lnTo>
                  <a:cubicBezTo>
                    <a:pt x="3189" y="595"/>
                    <a:pt x="3322" y="463"/>
                    <a:pt x="3322" y="298"/>
                  </a:cubicBezTo>
                  <a:cubicBezTo>
                    <a:pt x="3322" y="134"/>
                    <a:pt x="3189" y="0"/>
                    <a:pt x="3025" y="0"/>
                  </a:cubicBezTo>
                  <a:lnTo>
                    <a:pt x="298" y="0"/>
                  </a:lnTo>
                  <a:cubicBezTo>
                    <a:pt x="134" y="0"/>
                    <a:pt x="1" y="140"/>
                    <a:pt x="7" y="312"/>
                  </a:cubicBezTo>
                  <a:cubicBezTo>
                    <a:pt x="7" y="469"/>
                    <a:pt x="140" y="595"/>
                    <a:pt x="298" y="595"/>
                  </a:cubicBez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6"/>
            <p:cNvSpPr/>
            <p:nvPr/>
          </p:nvSpPr>
          <p:spPr>
            <a:xfrm>
              <a:off x="3874649" y="4293940"/>
              <a:ext cx="317021" cy="20059"/>
            </a:xfrm>
            <a:custGeom>
              <a:avLst/>
              <a:gdLst/>
              <a:ahLst/>
              <a:cxnLst/>
              <a:rect l="l" t="t" r="r" b="b"/>
              <a:pathLst>
                <a:path w="4599" h="291" extrusionOk="0">
                  <a:moveTo>
                    <a:pt x="0" y="0"/>
                  </a:moveTo>
                  <a:lnTo>
                    <a:pt x="132" y="290"/>
                  </a:lnTo>
                  <a:lnTo>
                    <a:pt x="4433" y="290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6"/>
            <p:cNvSpPr/>
            <p:nvPr/>
          </p:nvSpPr>
          <p:spPr>
            <a:xfrm>
              <a:off x="3885058" y="4380656"/>
              <a:ext cx="147033" cy="196733"/>
            </a:xfrm>
            <a:custGeom>
              <a:avLst/>
              <a:gdLst/>
              <a:ahLst/>
              <a:cxnLst/>
              <a:rect l="l" t="t" r="r" b="b"/>
              <a:pathLst>
                <a:path w="2133" h="2854" extrusionOk="0">
                  <a:moveTo>
                    <a:pt x="13" y="437"/>
                  </a:moveTo>
                  <a:lnTo>
                    <a:pt x="563" y="437"/>
                  </a:lnTo>
                  <a:lnTo>
                    <a:pt x="708" y="2853"/>
                  </a:lnTo>
                  <a:lnTo>
                    <a:pt x="1753" y="2853"/>
                  </a:lnTo>
                  <a:lnTo>
                    <a:pt x="1803" y="1323"/>
                  </a:lnTo>
                  <a:lnTo>
                    <a:pt x="2094" y="1297"/>
                  </a:lnTo>
                  <a:lnTo>
                    <a:pt x="213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6"/>
            <p:cNvSpPr/>
            <p:nvPr/>
          </p:nvSpPr>
          <p:spPr>
            <a:xfrm>
              <a:off x="4034226" y="4380242"/>
              <a:ext cx="145999" cy="141381"/>
            </a:xfrm>
            <a:custGeom>
              <a:avLst/>
              <a:gdLst/>
              <a:ahLst/>
              <a:cxnLst/>
              <a:rect l="l" t="t" r="r" b="b"/>
              <a:pathLst>
                <a:path w="2118" h="2051" extrusionOk="0">
                  <a:moveTo>
                    <a:pt x="24" y="1303"/>
                  </a:moveTo>
                  <a:lnTo>
                    <a:pt x="1347" y="1309"/>
                  </a:lnTo>
                  <a:lnTo>
                    <a:pt x="1379" y="2050"/>
                  </a:lnTo>
                  <a:lnTo>
                    <a:pt x="1980" y="2050"/>
                  </a:lnTo>
                  <a:lnTo>
                    <a:pt x="1980" y="532"/>
                  </a:lnTo>
                  <a:lnTo>
                    <a:pt x="2118" y="532"/>
                  </a:lnTo>
                  <a:lnTo>
                    <a:pt x="2118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6"/>
            <p:cNvSpPr/>
            <p:nvPr/>
          </p:nvSpPr>
          <p:spPr>
            <a:xfrm>
              <a:off x="3994108" y="4316825"/>
              <a:ext cx="21507" cy="21645"/>
            </a:xfrm>
            <a:custGeom>
              <a:avLst/>
              <a:gdLst/>
              <a:ahLst/>
              <a:cxnLst/>
              <a:rect l="l" t="t" r="r" b="b"/>
              <a:pathLst>
                <a:path w="312" h="314" extrusionOk="0">
                  <a:moveTo>
                    <a:pt x="157" y="61"/>
                  </a:moveTo>
                  <a:cubicBezTo>
                    <a:pt x="169" y="61"/>
                    <a:pt x="183" y="63"/>
                    <a:pt x="194" y="69"/>
                  </a:cubicBezTo>
                  <a:cubicBezTo>
                    <a:pt x="206" y="74"/>
                    <a:pt x="216" y="81"/>
                    <a:pt x="224" y="89"/>
                  </a:cubicBezTo>
                  <a:cubicBezTo>
                    <a:pt x="233" y="98"/>
                    <a:pt x="239" y="109"/>
                    <a:pt x="245" y="119"/>
                  </a:cubicBezTo>
                  <a:cubicBezTo>
                    <a:pt x="250" y="131"/>
                    <a:pt x="253" y="143"/>
                    <a:pt x="253" y="157"/>
                  </a:cubicBezTo>
                  <a:cubicBezTo>
                    <a:pt x="253" y="171"/>
                    <a:pt x="250" y="183"/>
                    <a:pt x="245" y="194"/>
                  </a:cubicBezTo>
                  <a:cubicBezTo>
                    <a:pt x="239" y="206"/>
                    <a:pt x="233" y="216"/>
                    <a:pt x="224" y="224"/>
                  </a:cubicBezTo>
                  <a:cubicBezTo>
                    <a:pt x="216" y="233"/>
                    <a:pt x="206" y="241"/>
                    <a:pt x="194" y="245"/>
                  </a:cubicBezTo>
                  <a:cubicBezTo>
                    <a:pt x="183" y="250"/>
                    <a:pt x="169" y="253"/>
                    <a:pt x="157" y="253"/>
                  </a:cubicBezTo>
                  <a:cubicBezTo>
                    <a:pt x="143" y="253"/>
                    <a:pt x="131" y="250"/>
                    <a:pt x="119" y="245"/>
                  </a:cubicBezTo>
                  <a:cubicBezTo>
                    <a:pt x="107" y="241"/>
                    <a:pt x="98" y="233"/>
                    <a:pt x="89" y="224"/>
                  </a:cubicBezTo>
                  <a:cubicBezTo>
                    <a:pt x="80" y="216"/>
                    <a:pt x="74" y="206"/>
                    <a:pt x="68" y="194"/>
                  </a:cubicBezTo>
                  <a:cubicBezTo>
                    <a:pt x="63" y="183"/>
                    <a:pt x="60" y="171"/>
                    <a:pt x="60" y="157"/>
                  </a:cubicBezTo>
                  <a:cubicBezTo>
                    <a:pt x="60" y="143"/>
                    <a:pt x="63" y="131"/>
                    <a:pt x="68" y="119"/>
                  </a:cubicBezTo>
                  <a:cubicBezTo>
                    <a:pt x="74" y="109"/>
                    <a:pt x="80" y="98"/>
                    <a:pt x="89" y="89"/>
                  </a:cubicBezTo>
                  <a:cubicBezTo>
                    <a:pt x="98" y="81"/>
                    <a:pt x="107" y="74"/>
                    <a:pt x="119" y="69"/>
                  </a:cubicBezTo>
                  <a:cubicBezTo>
                    <a:pt x="131" y="63"/>
                    <a:pt x="143" y="61"/>
                    <a:pt x="157" y="61"/>
                  </a:cubicBezTo>
                  <a:close/>
                  <a:moveTo>
                    <a:pt x="157" y="1"/>
                  </a:moveTo>
                  <a:cubicBezTo>
                    <a:pt x="142" y="1"/>
                    <a:pt x="128" y="4"/>
                    <a:pt x="115" y="7"/>
                  </a:cubicBezTo>
                  <a:cubicBezTo>
                    <a:pt x="102" y="10"/>
                    <a:pt x="90" y="16"/>
                    <a:pt x="78" y="22"/>
                  </a:cubicBezTo>
                  <a:cubicBezTo>
                    <a:pt x="66" y="30"/>
                    <a:pt x="55" y="37"/>
                    <a:pt x="46" y="46"/>
                  </a:cubicBezTo>
                  <a:cubicBezTo>
                    <a:pt x="37" y="57"/>
                    <a:pt x="28" y="68"/>
                    <a:pt x="22" y="78"/>
                  </a:cubicBezTo>
                  <a:cubicBezTo>
                    <a:pt x="14" y="90"/>
                    <a:pt x="10" y="102"/>
                    <a:pt x="7" y="116"/>
                  </a:cubicBezTo>
                  <a:cubicBezTo>
                    <a:pt x="2" y="128"/>
                    <a:pt x="1" y="142"/>
                    <a:pt x="1" y="157"/>
                  </a:cubicBezTo>
                  <a:cubicBezTo>
                    <a:pt x="1" y="171"/>
                    <a:pt x="2" y="184"/>
                    <a:pt x="7" y="198"/>
                  </a:cubicBezTo>
                  <a:cubicBezTo>
                    <a:pt x="10" y="212"/>
                    <a:pt x="14" y="224"/>
                    <a:pt x="22" y="236"/>
                  </a:cubicBezTo>
                  <a:cubicBezTo>
                    <a:pt x="28" y="247"/>
                    <a:pt x="37" y="257"/>
                    <a:pt x="46" y="266"/>
                  </a:cubicBezTo>
                  <a:cubicBezTo>
                    <a:pt x="55" y="277"/>
                    <a:pt x="66" y="285"/>
                    <a:pt x="78" y="292"/>
                  </a:cubicBezTo>
                  <a:cubicBezTo>
                    <a:pt x="90" y="298"/>
                    <a:pt x="102" y="304"/>
                    <a:pt x="115" y="307"/>
                  </a:cubicBezTo>
                  <a:cubicBezTo>
                    <a:pt x="128" y="310"/>
                    <a:pt x="142" y="313"/>
                    <a:pt x="157" y="313"/>
                  </a:cubicBezTo>
                  <a:cubicBezTo>
                    <a:pt x="171" y="313"/>
                    <a:pt x="184" y="310"/>
                    <a:pt x="198" y="307"/>
                  </a:cubicBezTo>
                  <a:cubicBezTo>
                    <a:pt x="212" y="304"/>
                    <a:pt x="224" y="298"/>
                    <a:pt x="235" y="292"/>
                  </a:cubicBezTo>
                  <a:cubicBezTo>
                    <a:pt x="247" y="285"/>
                    <a:pt x="257" y="277"/>
                    <a:pt x="266" y="266"/>
                  </a:cubicBezTo>
                  <a:cubicBezTo>
                    <a:pt x="276" y="257"/>
                    <a:pt x="285" y="247"/>
                    <a:pt x="291" y="236"/>
                  </a:cubicBezTo>
                  <a:cubicBezTo>
                    <a:pt x="298" y="224"/>
                    <a:pt x="303" y="212"/>
                    <a:pt x="307" y="198"/>
                  </a:cubicBezTo>
                  <a:cubicBezTo>
                    <a:pt x="310" y="184"/>
                    <a:pt x="312" y="171"/>
                    <a:pt x="312" y="157"/>
                  </a:cubicBezTo>
                  <a:cubicBezTo>
                    <a:pt x="312" y="142"/>
                    <a:pt x="310" y="128"/>
                    <a:pt x="307" y="116"/>
                  </a:cubicBezTo>
                  <a:cubicBezTo>
                    <a:pt x="303" y="102"/>
                    <a:pt x="298" y="90"/>
                    <a:pt x="291" y="78"/>
                  </a:cubicBezTo>
                  <a:cubicBezTo>
                    <a:pt x="285" y="68"/>
                    <a:pt x="276" y="57"/>
                    <a:pt x="266" y="46"/>
                  </a:cubicBezTo>
                  <a:cubicBezTo>
                    <a:pt x="257" y="37"/>
                    <a:pt x="247" y="30"/>
                    <a:pt x="235" y="22"/>
                  </a:cubicBezTo>
                  <a:cubicBezTo>
                    <a:pt x="224" y="16"/>
                    <a:pt x="212" y="10"/>
                    <a:pt x="198" y="7"/>
                  </a:cubicBezTo>
                  <a:cubicBezTo>
                    <a:pt x="184" y="4"/>
                    <a:pt x="171" y="1"/>
                    <a:pt x="157" y="1"/>
                  </a:cubicBezTo>
                  <a:close/>
                </a:path>
              </a:pathLst>
            </a:custGeom>
            <a:solidFill>
              <a:srgbClr val="FFB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6"/>
            <p:cNvSpPr/>
            <p:nvPr/>
          </p:nvSpPr>
          <p:spPr>
            <a:xfrm>
              <a:off x="4017890" y="4321857"/>
              <a:ext cx="15992" cy="22058"/>
            </a:xfrm>
            <a:custGeom>
              <a:avLst/>
              <a:gdLst/>
              <a:ahLst/>
              <a:cxnLst/>
              <a:rect l="l" t="t" r="r" b="b"/>
              <a:pathLst>
                <a:path w="232" h="320" extrusionOk="0">
                  <a:moveTo>
                    <a:pt x="116" y="58"/>
                  </a:moveTo>
                  <a:cubicBezTo>
                    <a:pt x="123" y="58"/>
                    <a:pt x="131" y="60"/>
                    <a:pt x="139" y="61"/>
                  </a:cubicBezTo>
                  <a:cubicBezTo>
                    <a:pt x="146" y="64"/>
                    <a:pt x="152" y="69"/>
                    <a:pt x="157" y="74"/>
                  </a:cubicBezTo>
                  <a:cubicBezTo>
                    <a:pt x="161" y="80"/>
                    <a:pt x="166" y="86"/>
                    <a:pt x="169" y="93"/>
                  </a:cubicBezTo>
                  <a:cubicBezTo>
                    <a:pt x="172" y="101"/>
                    <a:pt x="173" y="110"/>
                    <a:pt x="173" y="119"/>
                  </a:cubicBezTo>
                  <a:cubicBezTo>
                    <a:pt x="173" y="128"/>
                    <a:pt x="172" y="136"/>
                    <a:pt x="169" y="143"/>
                  </a:cubicBezTo>
                  <a:cubicBezTo>
                    <a:pt x="166" y="151"/>
                    <a:pt x="161" y="159"/>
                    <a:pt x="157" y="163"/>
                  </a:cubicBezTo>
                  <a:cubicBezTo>
                    <a:pt x="152" y="169"/>
                    <a:pt x="146" y="172"/>
                    <a:pt x="139" y="175"/>
                  </a:cubicBezTo>
                  <a:cubicBezTo>
                    <a:pt x="131" y="178"/>
                    <a:pt x="123" y="180"/>
                    <a:pt x="116" y="180"/>
                  </a:cubicBezTo>
                  <a:cubicBezTo>
                    <a:pt x="108" y="180"/>
                    <a:pt x="101" y="178"/>
                    <a:pt x="95" y="175"/>
                  </a:cubicBezTo>
                  <a:cubicBezTo>
                    <a:pt x="87" y="172"/>
                    <a:pt x="81" y="169"/>
                    <a:pt x="76" y="163"/>
                  </a:cubicBezTo>
                  <a:cubicBezTo>
                    <a:pt x="70" y="159"/>
                    <a:pt x="67" y="151"/>
                    <a:pt x="64" y="143"/>
                  </a:cubicBezTo>
                  <a:cubicBezTo>
                    <a:pt x="61" y="136"/>
                    <a:pt x="60" y="128"/>
                    <a:pt x="60" y="119"/>
                  </a:cubicBezTo>
                  <a:cubicBezTo>
                    <a:pt x="60" y="110"/>
                    <a:pt x="61" y="101"/>
                    <a:pt x="64" y="93"/>
                  </a:cubicBezTo>
                  <a:cubicBezTo>
                    <a:pt x="67" y="86"/>
                    <a:pt x="70" y="80"/>
                    <a:pt x="76" y="74"/>
                  </a:cubicBezTo>
                  <a:cubicBezTo>
                    <a:pt x="81" y="69"/>
                    <a:pt x="87" y="64"/>
                    <a:pt x="95" y="61"/>
                  </a:cubicBezTo>
                  <a:cubicBezTo>
                    <a:pt x="101" y="60"/>
                    <a:pt x="108" y="58"/>
                    <a:pt x="116" y="58"/>
                  </a:cubicBezTo>
                  <a:close/>
                  <a:moveTo>
                    <a:pt x="116" y="1"/>
                  </a:moveTo>
                  <a:cubicBezTo>
                    <a:pt x="110" y="1"/>
                    <a:pt x="102" y="1"/>
                    <a:pt x="95" y="2"/>
                  </a:cubicBezTo>
                  <a:cubicBezTo>
                    <a:pt x="87" y="5"/>
                    <a:pt x="81" y="7"/>
                    <a:pt x="73" y="10"/>
                  </a:cubicBezTo>
                  <a:cubicBezTo>
                    <a:pt x="67" y="13"/>
                    <a:pt x="61" y="17"/>
                    <a:pt x="55" y="22"/>
                  </a:cubicBezTo>
                  <a:cubicBezTo>
                    <a:pt x="49" y="26"/>
                    <a:pt x="43" y="31"/>
                    <a:pt x="38" y="36"/>
                  </a:cubicBezTo>
                  <a:lnTo>
                    <a:pt x="14" y="8"/>
                  </a:lnTo>
                  <a:lnTo>
                    <a:pt x="0" y="8"/>
                  </a:lnTo>
                  <a:lnTo>
                    <a:pt x="0" y="319"/>
                  </a:lnTo>
                  <a:lnTo>
                    <a:pt x="58" y="319"/>
                  </a:lnTo>
                  <a:lnTo>
                    <a:pt x="58" y="218"/>
                  </a:lnTo>
                  <a:cubicBezTo>
                    <a:pt x="63" y="221"/>
                    <a:pt x="67" y="224"/>
                    <a:pt x="72" y="225"/>
                  </a:cubicBezTo>
                  <a:cubicBezTo>
                    <a:pt x="76" y="228"/>
                    <a:pt x="81" y="230"/>
                    <a:pt x="87" y="233"/>
                  </a:cubicBezTo>
                  <a:cubicBezTo>
                    <a:pt x="91" y="234"/>
                    <a:pt x="96" y="236"/>
                    <a:pt x="101" y="236"/>
                  </a:cubicBezTo>
                  <a:cubicBezTo>
                    <a:pt x="107" y="237"/>
                    <a:pt x="111" y="239"/>
                    <a:pt x="116" y="239"/>
                  </a:cubicBezTo>
                  <a:cubicBezTo>
                    <a:pt x="132" y="239"/>
                    <a:pt x="148" y="236"/>
                    <a:pt x="161" y="230"/>
                  </a:cubicBezTo>
                  <a:cubicBezTo>
                    <a:pt x="175" y="225"/>
                    <a:pt x="187" y="216"/>
                    <a:pt x="198" y="207"/>
                  </a:cubicBezTo>
                  <a:cubicBezTo>
                    <a:pt x="208" y="196"/>
                    <a:pt x="216" y="184"/>
                    <a:pt x="222" y="169"/>
                  </a:cubicBezTo>
                  <a:cubicBezTo>
                    <a:pt x="228" y="154"/>
                    <a:pt x="231" y="137"/>
                    <a:pt x="231" y="119"/>
                  </a:cubicBezTo>
                  <a:cubicBezTo>
                    <a:pt x="231" y="101"/>
                    <a:pt x="228" y="86"/>
                    <a:pt x="222" y="70"/>
                  </a:cubicBezTo>
                  <a:cubicBezTo>
                    <a:pt x="216" y="55"/>
                    <a:pt x="208" y="43"/>
                    <a:pt x="198" y="33"/>
                  </a:cubicBezTo>
                  <a:cubicBezTo>
                    <a:pt x="187" y="22"/>
                    <a:pt x="175" y="14"/>
                    <a:pt x="161" y="8"/>
                  </a:cubicBezTo>
                  <a:cubicBezTo>
                    <a:pt x="148" y="4"/>
                    <a:pt x="132" y="1"/>
                    <a:pt x="116" y="1"/>
                  </a:cubicBezTo>
                  <a:close/>
                </a:path>
              </a:pathLst>
            </a:custGeom>
            <a:solidFill>
              <a:srgbClr val="FFB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6"/>
            <p:cNvSpPr/>
            <p:nvPr/>
          </p:nvSpPr>
          <p:spPr>
            <a:xfrm>
              <a:off x="4035123" y="4321788"/>
              <a:ext cx="14545" cy="16475"/>
            </a:xfrm>
            <a:custGeom>
              <a:avLst/>
              <a:gdLst/>
              <a:ahLst/>
              <a:cxnLst/>
              <a:rect l="l" t="t" r="r" b="b"/>
              <a:pathLst>
                <a:path w="211" h="239" extrusionOk="0">
                  <a:moveTo>
                    <a:pt x="124" y="59"/>
                  </a:moveTo>
                  <a:cubicBezTo>
                    <a:pt x="127" y="59"/>
                    <a:pt x="130" y="59"/>
                    <a:pt x="131" y="61"/>
                  </a:cubicBezTo>
                  <a:lnTo>
                    <a:pt x="65" y="150"/>
                  </a:lnTo>
                  <a:cubicBezTo>
                    <a:pt x="65" y="147"/>
                    <a:pt x="63" y="146"/>
                    <a:pt x="62" y="143"/>
                  </a:cubicBezTo>
                  <a:cubicBezTo>
                    <a:pt x="62" y="140"/>
                    <a:pt x="62" y="138"/>
                    <a:pt x="60" y="135"/>
                  </a:cubicBezTo>
                  <a:cubicBezTo>
                    <a:pt x="60" y="132"/>
                    <a:pt x="60" y="129"/>
                    <a:pt x="60" y="128"/>
                  </a:cubicBezTo>
                  <a:cubicBezTo>
                    <a:pt x="59" y="125"/>
                    <a:pt x="59" y="122"/>
                    <a:pt x="59" y="120"/>
                  </a:cubicBezTo>
                  <a:cubicBezTo>
                    <a:pt x="59" y="111"/>
                    <a:pt x="60" y="102"/>
                    <a:pt x="63" y="94"/>
                  </a:cubicBezTo>
                  <a:cubicBezTo>
                    <a:pt x="66" y="87"/>
                    <a:pt x="71" y="81"/>
                    <a:pt x="75" y="76"/>
                  </a:cubicBezTo>
                  <a:cubicBezTo>
                    <a:pt x="81" y="70"/>
                    <a:pt x="87" y="65"/>
                    <a:pt x="93" y="64"/>
                  </a:cubicBezTo>
                  <a:cubicBezTo>
                    <a:pt x="101" y="61"/>
                    <a:pt x="109" y="59"/>
                    <a:pt x="116" y="59"/>
                  </a:cubicBezTo>
                  <a:close/>
                  <a:moveTo>
                    <a:pt x="116" y="0"/>
                  </a:moveTo>
                  <a:cubicBezTo>
                    <a:pt x="100" y="0"/>
                    <a:pt x="86" y="3"/>
                    <a:pt x="71" y="9"/>
                  </a:cubicBezTo>
                  <a:cubicBezTo>
                    <a:pt x="57" y="15"/>
                    <a:pt x="45" y="23"/>
                    <a:pt x="34" y="34"/>
                  </a:cubicBezTo>
                  <a:cubicBezTo>
                    <a:pt x="24" y="44"/>
                    <a:pt x="16" y="56"/>
                    <a:pt x="10" y="71"/>
                  </a:cubicBezTo>
                  <a:cubicBezTo>
                    <a:pt x="4" y="85"/>
                    <a:pt x="1" y="102"/>
                    <a:pt x="1" y="120"/>
                  </a:cubicBezTo>
                  <a:cubicBezTo>
                    <a:pt x="1" y="137"/>
                    <a:pt x="4" y="153"/>
                    <a:pt x="10" y="167"/>
                  </a:cubicBezTo>
                  <a:cubicBezTo>
                    <a:pt x="16" y="182"/>
                    <a:pt x="24" y="194"/>
                    <a:pt x="34" y="205"/>
                  </a:cubicBezTo>
                  <a:cubicBezTo>
                    <a:pt x="45" y="216"/>
                    <a:pt x="57" y="223"/>
                    <a:pt x="71" y="229"/>
                  </a:cubicBezTo>
                  <a:cubicBezTo>
                    <a:pt x="86" y="235"/>
                    <a:pt x="100" y="238"/>
                    <a:pt x="116" y="238"/>
                  </a:cubicBezTo>
                  <a:cubicBezTo>
                    <a:pt x="125" y="238"/>
                    <a:pt x="134" y="237"/>
                    <a:pt x="144" y="235"/>
                  </a:cubicBezTo>
                  <a:cubicBezTo>
                    <a:pt x="153" y="234"/>
                    <a:pt x="160" y="229"/>
                    <a:pt x="169" y="226"/>
                  </a:cubicBezTo>
                  <a:cubicBezTo>
                    <a:pt x="177" y="222"/>
                    <a:pt x="185" y="217"/>
                    <a:pt x="191" y="211"/>
                  </a:cubicBezTo>
                  <a:cubicBezTo>
                    <a:pt x="198" y="205"/>
                    <a:pt x="204" y="197"/>
                    <a:pt x="210" y="190"/>
                  </a:cubicBezTo>
                  <a:lnTo>
                    <a:pt x="168" y="147"/>
                  </a:lnTo>
                  <a:cubicBezTo>
                    <a:pt x="165" y="153"/>
                    <a:pt x="162" y="158"/>
                    <a:pt x="159" y="161"/>
                  </a:cubicBezTo>
                  <a:cubicBezTo>
                    <a:pt x="156" y="166"/>
                    <a:pt x="151" y="169"/>
                    <a:pt x="147" y="172"/>
                  </a:cubicBezTo>
                  <a:cubicBezTo>
                    <a:pt x="142" y="175"/>
                    <a:pt x="138" y="178"/>
                    <a:pt x="131" y="179"/>
                  </a:cubicBezTo>
                  <a:cubicBezTo>
                    <a:pt x="127" y="181"/>
                    <a:pt x="122" y="181"/>
                    <a:pt x="116" y="181"/>
                  </a:cubicBezTo>
                  <a:lnTo>
                    <a:pt x="109" y="181"/>
                  </a:lnTo>
                  <a:cubicBezTo>
                    <a:pt x="107" y="181"/>
                    <a:pt x="104" y="181"/>
                    <a:pt x="103" y="179"/>
                  </a:cubicBezTo>
                  <a:lnTo>
                    <a:pt x="210" y="50"/>
                  </a:lnTo>
                  <a:cubicBezTo>
                    <a:pt x="204" y="43"/>
                    <a:pt x="198" y="35"/>
                    <a:pt x="192" y="29"/>
                  </a:cubicBezTo>
                  <a:cubicBezTo>
                    <a:pt x="185" y="23"/>
                    <a:pt x="177" y="18"/>
                    <a:pt x="169" y="14"/>
                  </a:cubicBezTo>
                  <a:cubicBezTo>
                    <a:pt x="160" y="9"/>
                    <a:pt x="153" y="6"/>
                    <a:pt x="144" y="5"/>
                  </a:cubicBezTo>
                  <a:cubicBezTo>
                    <a:pt x="134" y="2"/>
                    <a:pt x="125" y="0"/>
                    <a:pt x="116" y="0"/>
                  </a:cubicBezTo>
                  <a:close/>
                </a:path>
              </a:pathLst>
            </a:custGeom>
            <a:solidFill>
              <a:srgbClr val="FFB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6"/>
            <p:cNvSpPr/>
            <p:nvPr/>
          </p:nvSpPr>
          <p:spPr>
            <a:xfrm>
              <a:off x="4051597" y="4322064"/>
              <a:ext cx="13855" cy="15854"/>
            </a:xfrm>
            <a:custGeom>
              <a:avLst/>
              <a:gdLst/>
              <a:ahLst/>
              <a:cxnLst/>
              <a:rect l="l" t="t" r="r" b="b"/>
              <a:pathLst>
                <a:path w="201" h="230" extrusionOk="0">
                  <a:moveTo>
                    <a:pt x="100" y="1"/>
                  </a:moveTo>
                  <a:cubicBezTo>
                    <a:pt x="88" y="1"/>
                    <a:pt x="76" y="4"/>
                    <a:pt x="64" y="8"/>
                  </a:cubicBezTo>
                  <a:cubicBezTo>
                    <a:pt x="52" y="13"/>
                    <a:pt x="43" y="19"/>
                    <a:pt x="32" y="26"/>
                  </a:cubicBezTo>
                  <a:lnTo>
                    <a:pt x="14" y="5"/>
                  </a:lnTo>
                  <a:lnTo>
                    <a:pt x="0" y="5"/>
                  </a:lnTo>
                  <a:lnTo>
                    <a:pt x="0" y="230"/>
                  </a:lnTo>
                  <a:lnTo>
                    <a:pt x="58" y="230"/>
                  </a:lnTo>
                  <a:lnTo>
                    <a:pt x="58" y="102"/>
                  </a:lnTo>
                  <a:cubicBezTo>
                    <a:pt x="58" y="96"/>
                    <a:pt x="58" y="90"/>
                    <a:pt x="61" y="86"/>
                  </a:cubicBezTo>
                  <a:cubicBezTo>
                    <a:pt x="62" y="80"/>
                    <a:pt x="65" y="75"/>
                    <a:pt x="70" y="72"/>
                  </a:cubicBezTo>
                  <a:cubicBezTo>
                    <a:pt x="75" y="67"/>
                    <a:pt x="79" y="64"/>
                    <a:pt x="84" y="61"/>
                  </a:cubicBezTo>
                  <a:cubicBezTo>
                    <a:pt x="90" y="60"/>
                    <a:pt x="94" y="58"/>
                    <a:pt x="100" y="58"/>
                  </a:cubicBezTo>
                  <a:cubicBezTo>
                    <a:pt x="106" y="58"/>
                    <a:pt x="113" y="60"/>
                    <a:pt x="117" y="61"/>
                  </a:cubicBezTo>
                  <a:cubicBezTo>
                    <a:pt x="123" y="64"/>
                    <a:pt x="128" y="67"/>
                    <a:pt x="131" y="72"/>
                  </a:cubicBezTo>
                  <a:cubicBezTo>
                    <a:pt x="135" y="75"/>
                    <a:pt x="138" y="80"/>
                    <a:pt x="140" y="86"/>
                  </a:cubicBezTo>
                  <a:cubicBezTo>
                    <a:pt x="143" y="90"/>
                    <a:pt x="144" y="96"/>
                    <a:pt x="144" y="102"/>
                  </a:cubicBezTo>
                  <a:lnTo>
                    <a:pt x="144" y="230"/>
                  </a:lnTo>
                  <a:lnTo>
                    <a:pt x="201" y="230"/>
                  </a:lnTo>
                  <a:lnTo>
                    <a:pt x="201" y="102"/>
                  </a:lnTo>
                  <a:cubicBezTo>
                    <a:pt x="201" y="87"/>
                    <a:pt x="199" y="75"/>
                    <a:pt x="193" y="63"/>
                  </a:cubicBezTo>
                  <a:cubicBezTo>
                    <a:pt x="188" y="51"/>
                    <a:pt x="181" y="40"/>
                    <a:pt x="172" y="31"/>
                  </a:cubicBezTo>
                  <a:cubicBezTo>
                    <a:pt x="163" y="22"/>
                    <a:pt x="152" y="14"/>
                    <a:pt x="140" y="8"/>
                  </a:cubicBezTo>
                  <a:cubicBezTo>
                    <a:pt x="128" y="4"/>
                    <a:pt x="114" y="1"/>
                    <a:pt x="100" y="1"/>
                  </a:cubicBezTo>
                  <a:close/>
                </a:path>
              </a:pathLst>
            </a:custGeom>
            <a:solidFill>
              <a:srgbClr val="FFB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6"/>
            <p:cNvSpPr/>
            <p:nvPr/>
          </p:nvSpPr>
          <p:spPr>
            <a:xfrm>
              <a:off x="6439742" y="4491842"/>
              <a:ext cx="16613" cy="20128"/>
            </a:xfrm>
            <a:custGeom>
              <a:avLst/>
              <a:gdLst/>
              <a:ahLst/>
              <a:cxnLst/>
              <a:rect l="l" t="t" r="r" b="b"/>
              <a:pathLst>
                <a:path w="241" h="292" extrusionOk="0">
                  <a:moveTo>
                    <a:pt x="0" y="0"/>
                  </a:moveTo>
                  <a:lnTo>
                    <a:pt x="0" y="292"/>
                  </a:lnTo>
                  <a:lnTo>
                    <a:pt x="216" y="292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42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6"/>
            <p:cNvSpPr/>
            <p:nvPr/>
          </p:nvSpPr>
          <p:spPr>
            <a:xfrm>
              <a:off x="6387423" y="4679336"/>
              <a:ext cx="8754" cy="27573"/>
            </a:xfrm>
            <a:custGeom>
              <a:avLst/>
              <a:gdLst/>
              <a:ahLst/>
              <a:cxnLst/>
              <a:rect l="l" t="t" r="r" b="b"/>
              <a:pathLst>
                <a:path w="127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14" y="400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6"/>
            <p:cNvSpPr/>
            <p:nvPr/>
          </p:nvSpPr>
          <p:spPr>
            <a:xfrm>
              <a:off x="6425818" y="4679336"/>
              <a:ext cx="7514" cy="27573"/>
            </a:xfrm>
            <a:custGeom>
              <a:avLst/>
              <a:gdLst/>
              <a:ahLst/>
              <a:cxnLst/>
              <a:rect l="l" t="t" r="r" b="b"/>
              <a:pathLst>
                <a:path w="109" h="400" extrusionOk="0">
                  <a:moveTo>
                    <a:pt x="1" y="1"/>
                  </a:moveTo>
                  <a:lnTo>
                    <a:pt x="1" y="400"/>
                  </a:lnTo>
                  <a:lnTo>
                    <a:pt x="95" y="40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6"/>
            <p:cNvSpPr/>
            <p:nvPr/>
          </p:nvSpPr>
          <p:spPr>
            <a:xfrm>
              <a:off x="1955172" y="2967076"/>
              <a:ext cx="5417819" cy="477909"/>
            </a:xfrm>
            <a:custGeom>
              <a:avLst/>
              <a:gdLst/>
              <a:ahLst/>
              <a:cxnLst/>
              <a:rect l="l" t="t" r="r" b="b"/>
              <a:pathLst>
                <a:path w="78596" h="6933" extrusionOk="0">
                  <a:moveTo>
                    <a:pt x="1" y="165"/>
                  </a:moveTo>
                  <a:lnTo>
                    <a:pt x="348" y="6933"/>
                  </a:lnTo>
                  <a:lnTo>
                    <a:pt x="78266" y="6933"/>
                  </a:lnTo>
                  <a:lnTo>
                    <a:pt x="78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6"/>
            <p:cNvSpPr/>
            <p:nvPr/>
          </p:nvSpPr>
          <p:spPr>
            <a:xfrm>
              <a:off x="2664550" y="3605865"/>
              <a:ext cx="254292" cy="1124082"/>
            </a:xfrm>
            <a:custGeom>
              <a:avLst/>
              <a:gdLst/>
              <a:ahLst/>
              <a:cxnLst/>
              <a:rect l="l" t="t" r="r" b="b"/>
              <a:pathLst>
                <a:path w="3689" h="16307" extrusionOk="0">
                  <a:moveTo>
                    <a:pt x="1" y="1"/>
                  </a:moveTo>
                  <a:lnTo>
                    <a:pt x="1014" y="16307"/>
                  </a:lnTo>
                  <a:lnTo>
                    <a:pt x="3688" y="16307"/>
                  </a:lnTo>
                  <a:lnTo>
                    <a:pt x="368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6"/>
            <p:cNvSpPr/>
            <p:nvPr/>
          </p:nvSpPr>
          <p:spPr>
            <a:xfrm>
              <a:off x="2918771" y="3605865"/>
              <a:ext cx="284415" cy="1124082"/>
            </a:xfrm>
            <a:custGeom>
              <a:avLst/>
              <a:gdLst/>
              <a:ahLst/>
              <a:cxnLst/>
              <a:rect l="l" t="t" r="r" b="b"/>
              <a:pathLst>
                <a:path w="4126" h="16307" extrusionOk="0">
                  <a:moveTo>
                    <a:pt x="0" y="16307"/>
                  </a:moveTo>
                  <a:lnTo>
                    <a:pt x="3999" y="16307"/>
                  </a:lnTo>
                  <a:lnTo>
                    <a:pt x="4125" y="162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6"/>
            <p:cNvSpPr/>
            <p:nvPr/>
          </p:nvSpPr>
          <p:spPr>
            <a:xfrm>
              <a:off x="2940622" y="4092039"/>
              <a:ext cx="156546" cy="637901"/>
            </a:xfrm>
            <a:custGeom>
              <a:avLst/>
              <a:gdLst/>
              <a:ahLst/>
              <a:cxnLst/>
              <a:rect l="l" t="t" r="r" b="b"/>
              <a:pathLst>
                <a:path w="2271" h="9254" extrusionOk="0">
                  <a:moveTo>
                    <a:pt x="145" y="9254"/>
                  </a:moveTo>
                  <a:lnTo>
                    <a:pt x="1" y="1"/>
                  </a:lnTo>
                  <a:lnTo>
                    <a:pt x="2270" y="1"/>
                  </a:lnTo>
                  <a:lnTo>
                    <a:pt x="2012" y="925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6"/>
            <p:cNvSpPr/>
            <p:nvPr/>
          </p:nvSpPr>
          <p:spPr>
            <a:xfrm>
              <a:off x="3079313" y="4092039"/>
              <a:ext cx="187496" cy="637901"/>
            </a:xfrm>
            <a:custGeom>
              <a:avLst/>
              <a:gdLst/>
              <a:ahLst/>
              <a:cxnLst/>
              <a:rect l="l" t="t" r="r" b="b"/>
              <a:pathLst>
                <a:path w="2720" h="9254" extrusionOk="0">
                  <a:moveTo>
                    <a:pt x="0" y="9254"/>
                  </a:moveTo>
                  <a:lnTo>
                    <a:pt x="2460" y="9254"/>
                  </a:lnTo>
                  <a:lnTo>
                    <a:pt x="2719" y="2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6"/>
            <p:cNvSpPr/>
            <p:nvPr/>
          </p:nvSpPr>
          <p:spPr>
            <a:xfrm>
              <a:off x="3088826" y="4379346"/>
              <a:ext cx="79893" cy="154409"/>
            </a:xfrm>
            <a:custGeom>
              <a:avLst/>
              <a:gdLst/>
              <a:ahLst/>
              <a:cxnLst/>
              <a:rect l="l" t="t" r="r" b="b"/>
              <a:pathLst>
                <a:path w="1159" h="2240" extrusionOk="0">
                  <a:moveTo>
                    <a:pt x="0" y="2239"/>
                  </a:moveTo>
                  <a:lnTo>
                    <a:pt x="0" y="0"/>
                  </a:lnTo>
                  <a:lnTo>
                    <a:pt x="1159" y="76"/>
                  </a:lnTo>
                  <a:lnTo>
                    <a:pt x="1115" y="2239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6"/>
            <p:cNvSpPr/>
            <p:nvPr/>
          </p:nvSpPr>
          <p:spPr>
            <a:xfrm>
              <a:off x="3172923" y="4119061"/>
              <a:ext cx="82168" cy="574828"/>
            </a:xfrm>
            <a:custGeom>
              <a:avLst/>
              <a:gdLst/>
              <a:ahLst/>
              <a:cxnLst/>
              <a:rect l="l" t="t" r="r" b="b"/>
              <a:pathLst>
                <a:path w="1192" h="8339" extrusionOk="0">
                  <a:moveTo>
                    <a:pt x="1" y="8338"/>
                  </a:moveTo>
                  <a:lnTo>
                    <a:pt x="173" y="0"/>
                  </a:lnTo>
                  <a:lnTo>
                    <a:pt x="1191" y="95"/>
                  </a:lnTo>
                  <a:lnTo>
                    <a:pt x="970" y="8338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6"/>
            <p:cNvSpPr/>
            <p:nvPr/>
          </p:nvSpPr>
          <p:spPr>
            <a:xfrm>
              <a:off x="3188225" y="4287736"/>
              <a:ext cx="117806" cy="404772"/>
            </a:xfrm>
            <a:custGeom>
              <a:avLst/>
              <a:gdLst/>
              <a:ahLst/>
              <a:cxnLst/>
              <a:rect l="l" t="t" r="r" b="b"/>
              <a:pathLst>
                <a:path w="1709" h="5872" extrusionOk="0">
                  <a:moveTo>
                    <a:pt x="90" y="1"/>
                  </a:moveTo>
                  <a:lnTo>
                    <a:pt x="1" y="52"/>
                  </a:lnTo>
                  <a:cubicBezTo>
                    <a:pt x="20" y="77"/>
                    <a:pt x="1601" y="2657"/>
                    <a:pt x="1107" y="4455"/>
                  </a:cubicBezTo>
                  <a:cubicBezTo>
                    <a:pt x="949" y="5042"/>
                    <a:pt x="584" y="5492"/>
                    <a:pt x="20" y="5783"/>
                  </a:cubicBezTo>
                  <a:lnTo>
                    <a:pt x="70" y="5871"/>
                  </a:lnTo>
                  <a:cubicBezTo>
                    <a:pt x="652" y="5562"/>
                    <a:pt x="1039" y="5100"/>
                    <a:pt x="1203" y="4487"/>
                  </a:cubicBezTo>
                  <a:cubicBezTo>
                    <a:pt x="1709" y="2639"/>
                    <a:pt x="102" y="27"/>
                    <a:pt x="90" y="1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6"/>
            <p:cNvSpPr/>
            <p:nvPr/>
          </p:nvSpPr>
          <p:spPr>
            <a:xfrm>
              <a:off x="3210973" y="4287736"/>
              <a:ext cx="122976" cy="404772"/>
            </a:xfrm>
            <a:custGeom>
              <a:avLst/>
              <a:gdLst/>
              <a:ahLst/>
              <a:cxnLst/>
              <a:rect l="l" t="t" r="r" b="b"/>
              <a:pathLst>
                <a:path w="1784" h="5872" extrusionOk="0">
                  <a:moveTo>
                    <a:pt x="88" y="1"/>
                  </a:moveTo>
                  <a:lnTo>
                    <a:pt x="0" y="52"/>
                  </a:lnTo>
                  <a:cubicBezTo>
                    <a:pt x="18" y="77"/>
                    <a:pt x="1676" y="2715"/>
                    <a:pt x="1183" y="4511"/>
                  </a:cubicBezTo>
                  <a:cubicBezTo>
                    <a:pt x="1031" y="5074"/>
                    <a:pt x="671" y="5504"/>
                    <a:pt x="120" y="5783"/>
                  </a:cubicBezTo>
                  <a:lnTo>
                    <a:pt x="164" y="5871"/>
                  </a:lnTo>
                  <a:cubicBezTo>
                    <a:pt x="739" y="5580"/>
                    <a:pt x="1119" y="5132"/>
                    <a:pt x="1284" y="4537"/>
                  </a:cubicBezTo>
                  <a:cubicBezTo>
                    <a:pt x="1784" y="2703"/>
                    <a:pt x="158" y="109"/>
                    <a:pt x="88" y="1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6"/>
            <p:cNvSpPr/>
            <p:nvPr/>
          </p:nvSpPr>
          <p:spPr>
            <a:xfrm>
              <a:off x="3230067" y="4293940"/>
              <a:ext cx="121804" cy="402979"/>
            </a:xfrm>
            <a:custGeom>
              <a:avLst/>
              <a:gdLst/>
              <a:ahLst/>
              <a:cxnLst/>
              <a:rect l="l" t="t" r="r" b="b"/>
              <a:pathLst>
                <a:path w="1767" h="5846" extrusionOk="0">
                  <a:moveTo>
                    <a:pt x="83" y="0"/>
                  </a:moveTo>
                  <a:lnTo>
                    <a:pt x="1" y="50"/>
                  </a:lnTo>
                  <a:cubicBezTo>
                    <a:pt x="15" y="76"/>
                    <a:pt x="1659" y="2739"/>
                    <a:pt x="1133" y="4511"/>
                  </a:cubicBezTo>
                  <a:cubicBezTo>
                    <a:pt x="963" y="5072"/>
                    <a:pt x="590" y="5490"/>
                    <a:pt x="21" y="5756"/>
                  </a:cubicBezTo>
                  <a:lnTo>
                    <a:pt x="65" y="5845"/>
                  </a:lnTo>
                  <a:cubicBezTo>
                    <a:pt x="660" y="5566"/>
                    <a:pt x="1051" y="5130"/>
                    <a:pt x="1229" y="4535"/>
                  </a:cubicBezTo>
                  <a:cubicBezTo>
                    <a:pt x="1766" y="2719"/>
                    <a:pt x="153" y="108"/>
                    <a:pt x="83" y="0"/>
                  </a:cubicBez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6"/>
            <p:cNvSpPr/>
            <p:nvPr/>
          </p:nvSpPr>
          <p:spPr>
            <a:xfrm>
              <a:off x="2605751" y="4715112"/>
              <a:ext cx="537260" cy="41497"/>
            </a:xfrm>
            <a:custGeom>
              <a:avLst/>
              <a:gdLst/>
              <a:ahLst/>
              <a:cxnLst/>
              <a:rect l="l" t="t" r="r" b="b"/>
              <a:pathLst>
                <a:path w="7794" h="602" extrusionOk="0">
                  <a:moveTo>
                    <a:pt x="1" y="602"/>
                  </a:moveTo>
                  <a:lnTo>
                    <a:pt x="1" y="1"/>
                  </a:lnTo>
                  <a:lnTo>
                    <a:pt x="7793" y="1"/>
                  </a:lnTo>
                  <a:lnTo>
                    <a:pt x="7793" y="6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6"/>
            <p:cNvSpPr/>
            <p:nvPr/>
          </p:nvSpPr>
          <p:spPr>
            <a:xfrm>
              <a:off x="3142937" y="4715112"/>
              <a:ext cx="283864" cy="41497"/>
            </a:xfrm>
            <a:custGeom>
              <a:avLst/>
              <a:gdLst/>
              <a:ahLst/>
              <a:cxnLst/>
              <a:rect l="l" t="t" r="r" b="b"/>
              <a:pathLst>
                <a:path w="4118" h="602" extrusionOk="0">
                  <a:moveTo>
                    <a:pt x="4117" y="602"/>
                  </a:moveTo>
                  <a:lnTo>
                    <a:pt x="0" y="602"/>
                  </a:lnTo>
                  <a:lnTo>
                    <a:pt x="0" y="1"/>
                  </a:lnTo>
                  <a:lnTo>
                    <a:pt x="3979" y="153"/>
                  </a:lnTo>
                  <a:close/>
                </a:path>
              </a:pathLst>
            </a:custGeom>
            <a:gradFill>
              <a:gsLst>
                <a:gs pos="0">
                  <a:schemeClr val="lt2">
                    <a:alpha val="28700"/>
                  </a:schemeClr>
                </a:gs>
                <a:gs pos="100000">
                  <a:schemeClr val="accent1">
                    <a:alpha val="2870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6"/>
            <p:cNvSpPr/>
            <p:nvPr/>
          </p:nvSpPr>
          <p:spPr>
            <a:xfrm>
              <a:off x="2766914" y="3888209"/>
              <a:ext cx="57559" cy="191770"/>
            </a:xfrm>
            <a:custGeom>
              <a:avLst/>
              <a:gdLst/>
              <a:ahLst/>
              <a:cxnLst/>
              <a:rect l="l" t="t" r="r" b="b"/>
              <a:pathLst>
                <a:path w="835" h="2782" extrusionOk="0">
                  <a:moveTo>
                    <a:pt x="1" y="1"/>
                  </a:moveTo>
                  <a:lnTo>
                    <a:pt x="1" y="556"/>
                  </a:lnTo>
                  <a:lnTo>
                    <a:pt x="277" y="556"/>
                  </a:lnTo>
                  <a:lnTo>
                    <a:pt x="277" y="2782"/>
                  </a:lnTo>
                  <a:lnTo>
                    <a:pt x="834" y="2782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6"/>
            <p:cNvSpPr/>
            <p:nvPr/>
          </p:nvSpPr>
          <p:spPr>
            <a:xfrm>
              <a:off x="6555272" y="3605865"/>
              <a:ext cx="254292" cy="1124082"/>
            </a:xfrm>
            <a:custGeom>
              <a:avLst/>
              <a:gdLst/>
              <a:ahLst/>
              <a:cxnLst/>
              <a:rect l="l" t="t" r="r" b="b"/>
              <a:pathLst>
                <a:path w="3689" h="16307" extrusionOk="0">
                  <a:moveTo>
                    <a:pt x="3688" y="1"/>
                  </a:moveTo>
                  <a:lnTo>
                    <a:pt x="2677" y="16307"/>
                  </a:lnTo>
                  <a:lnTo>
                    <a:pt x="0" y="1630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6"/>
            <p:cNvSpPr/>
            <p:nvPr/>
          </p:nvSpPr>
          <p:spPr>
            <a:xfrm>
              <a:off x="6271066" y="3605865"/>
              <a:ext cx="284278" cy="1124082"/>
            </a:xfrm>
            <a:custGeom>
              <a:avLst/>
              <a:gdLst/>
              <a:ahLst/>
              <a:cxnLst/>
              <a:rect l="l" t="t" r="r" b="b"/>
              <a:pathLst>
                <a:path w="4124" h="16307" extrusionOk="0">
                  <a:moveTo>
                    <a:pt x="4123" y="16307"/>
                  </a:moveTo>
                  <a:lnTo>
                    <a:pt x="126" y="16307"/>
                  </a:lnTo>
                  <a:lnTo>
                    <a:pt x="0" y="1627"/>
                  </a:lnTo>
                  <a:lnTo>
                    <a:pt x="412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6"/>
            <p:cNvSpPr/>
            <p:nvPr/>
          </p:nvSpPr>
          <p:spPr>
            <a:xfrm>
              <a:off x="6376945" y="4092039"/>
              <a:ext cx="156615" cy="637901"/>
            </a:xfrm>
            <a:custGeom>
              <a:avLst/>
              <a:gdLst/>
              <a:ahLst/>
              <a:cxnLst/>
              <a:rect l="l" t="t" r="r" b="b"/>
              <a:pathLst>
                <a:path w="2272" h="9254" extrusionOk="0">
                  <a:moveTo>
                    <a:pt x="2120" y="9254"/>
                  </a:moveTo>
                  <a:lnTo>
                    <a:pt x="2272" y="1"/>
                  </a:lnTo>
                  <a:lnTo>
                    <a:pt x="1" y="1"/>
                  </a:lnTo>
                  <a:lnTo>
                    <a:pt x="254" y="9254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6"/>
            <p:cNvSpPr/>
            <p:nvPr/>
          </p:nvSpPr>
          <p:spPr>
            <a:xfrm>
              <a:off x="6207304" y="4092039"/>
              <a:ext cx="187221" cy="637901"/>
            </a:xfrm>
            <a:custGeom>
              <a:avLst/>
              <a:gdLst/>
              <a:ahLst/>
              <a:cxnLst/>
              <a:rect l="l" t="t" r="r" b="b"/>
              <a:pathLst>
                <a:path w="2716" h="9254" extrusionOk="0">
                  <a:moveTo>
                    <a:pt x="2715" y="9254"/>
                  </a:moveTo>
                  <a:lnTo>
                    <a:pt x="254" y="9254"/>
                  </a:lnTo>
                  <a:lnTo>
                    <a:pt x="1" y="297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6"/>
            <p:cNvSpPr/>
            <p:nvPr/>
          </p:nvSpPr>
          <p:spPr>
            <a:xfrm>
              <a:off x="6305463" y="4379346"/>
              <a:ext cx="79824" cy="154409"/>
            </a:xfrm>
            <a:custGeom>
              <a:avLst/>
              <a:gdLst/>
              <a:ahLst/>
              <a:cxnLst/>
              <a:rect l="l" t="t" r="r" b="b"/>
              <a:pathLst>
                <a:path w="1158" h="2240" extrusionOk="0">
                  <a:moveTo>
                    <a:pt x="1158" y="2239"/>
                  </a:moveTo>
                  <a:lnTo>
                    <a:pt x="1158" y="0"/>
                  </a:lnTo>
                  <a:lnTo>
                    <a:pt x="1" y="76"/>
                  </a:lnTo>
                  <a:lnTo>
                    <a:pt x="45" y="2239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6"/>
            <p:cNvSpPr/>
            <p:nvPr/>
          </p:nvSpPr>
          <p:spPr>
            <a:xfrm>
              <a:off x="6219160" y="4119061"/>
              <a:ext cx="81961" cy="574828"/>
            </a:xfrm>
            <a:custGeom>
              <a:avLst/>
              <a:gdLst/>
              <a:ahLst/>
              <a:cxnLst/>
              <a:rect l="l" t="t" r="r" b="b"/>
              <a:pathLst>
                <a:path w="1189" h="8339" extrusionOk="0">
                  <a:moveTo>
                    <a:pt x="1189" y="8338"/>
                  </a:moveTo>
                  <a:lnTo>
                    <a:pt x="1019" y="0"/>
                  </a:lnTo>
                  <a:lnTo>
                    <a:pt x="0" y="95"/>
                  </a:lnTo>
                  <a:lnTo>
                    <a:pt x="222" y="8338"/>
                  </a:lnTo>
                  <a:close/>
                </a:path>
              </a:pathLst>
            </a:custGeom>
            <a:solidFill>
              <a:srgbClr val="81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6"/>
            <p:cNvSpPr/>
            <p:nvPr/>
          </p:nvSpPr>
          <p:spPr>
            <a:xfrm>
              <a:off x="6168082" y="4287736"/>
              <a:ext cx="117806" cy="404772"/>
            </a:xfrm>
            <a:custGeom>
              <a:avLst/>
              <a:gdLst/>
              <a:ahLst/>
              <a:cxnLst/>
              <a:rect l="l" t="t" r="r" b="b"/>
              <a:pathLst>
                <a:path w="1709" h="5872" extrusionOk="0">
                  <a:moveTo>
                    <a:pt x="1620" y="1"/>
                  </a:moveTo>
                  <a:cubicBezTo>
                    <a:pt x="1608" y="27"/>
                    <a:pt x="0" y="2639"/>
                    <a:pt x="507" y="4487"/>
                  </a:cubicBezTo>
                  <a:cubicBezTo>
                    <a:pt x="671" y="5100"/>
                    <a:pt x="1057" y="5562"/>
                    <a:pt x="1638" y="5871"/>
                  </a:cubicBezTo>
                  <a:lnTo>
                    <a:pt x="1690" y="5783"/>
                  </a:lnTo>
                  <a:cubicBezTo>
                    <a:pt x="1127" y="5492"/>
                    <a:pt x="759" y="5042"/>
                    <a:pt x="602" y="4455"/>
                  </a:cubicBezTo>
                  <a:cubicBezTo>
                    <a:pt x="108" y="2657"/>
                    <a:pt x="1690" y="77"/>
                    <a:pt x="1708" y="52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6"/>
            <p:cNvSpPr/>
            <p:nvPr/>
          </p:nvSpPr>
          <p:spPr>
            <a:xfrm>
              <a:off x="6139682" y="4287736"/>
              <a:ext cx="123596" cy="404772"/>
            </a:xfrm>
            <a:custGeom>
              <a:avLst/>
              <a:gdLst/>
              <a:ahLst/>
              <a:cxnLst/>
              <a:rect l="l" t="t" r="r" b="b"/>
              <a:pathLst>
                <a:path w="1793" h="5872" extrusionOk="0">
                  <a:moveTo>
                    <a:pt x="1703" y="1"/>
                  </a:moveTo>
                  <a:cubicBezTo>
                    <a:pt x="1633" y="109"/>
                    <a:pt x="1" y="2703"/>
                    <a:pt x="508" y="4537"/>
                  </a:cubicBezTo>
                  <a:cubicBezTo>
                    <a:pt x="672" y="5132"/>
                    <a:pt x="1045" y="5580"/>
                    <a:pt x="1621" y="5871"/>
                  </a:cubicBezTo>
                  <a:lnTo>
                    <a:pt x="1671" y="5783"/>
                  </a:lnTo>
                  <a:cubicBezTo>
                    <a:pt x="1121" y="5504"/>
                    <a:pt x="760" y="5074"/>
                    <a:pt x="602" y="4511"/>
                  </a:cubicBezTo>
                  <a:cubicBezTo>
                    <a:pt x="109" y="2715"/>
                    <a:pt x="1773" y="77"/>
                    <a:pt x="1792" y="52"/>
                  </a:cubicBezTo>
                  <a:lnTo>
                    <a:pt x="1703" y="1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6"/>
            <p:cNvSpPr/>
            <p:nvPr/>
          </p:nvSpPr>
          <p:spPr>
            <a:xfrm>
              <a:off x="6122311" y="4293940"/>
              <a:ext cx="121735" cy="402979"/>
            </a:xfrm>
            <a:custGeom>
              <a:avLst/>
              <a:gdLst/>
              <a:ahLst/>
              <a:cxnLst/>
              <a:rect l="l" t="t" r="r" b="b"/>
              <a:pathLst>
                <a:path w="1766" h="5846" extrusionOk="0">
                  <a:moveTo>
                    <a:pt x="1683" y="0"/>
                  </a:moveTo>
                  <a:cubicBezTo>
                    <a:pt x="1613" y="108"/>
                    <a:pt x="1" y="2719"/>
                    <a:pt x="538" y="4535"/>
                  </a:cubicBezTo>
                  <a:cubicBezTo>
                    <a:pt x="716" y="5130"/>
                    <a:pt x="1108" y="5566"/>
                    <a:pt x="1703" y="5845"/>
                  </a:cubicBezTo>
                  <a:lnTo>
                    <a:pt x="1747" y="5756"/>
                  </a:lnTo>
                  <a:cubicBezTo>
                    <a:pt x="1178" y="5490"/>
                    <a:pt x="804" y="5072"/>
                    <a:pt x="633" y="4511"/>
                  </a:cubicBezTo>
                  <a:cubicBezTo>
                    <a:pt x="109" y="2739"/>
                    <a:pt x="1747" y="76"/>
                    <a:pt x="1765" y="50"/>
                  </a:cubicBezTo>
                  <a:lnTo>
                    <a:pt x="1683" y="0"/>
                  </a:lnTo>
                  <a:close/>
                </a:path>
              </a:pathLst>
            </a:custGeom>
            <a:solidFill>
              <a:srgbClr val="F25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6"/>
            <p:cNvSpPr/>
            <p:nvPr/>
          </p:nvSpPr>
          <p:spPr>
            <a:xfrm>
              <a:off x="6331244" y="4715112"/>
              <a:ext cx="537191" cy="41497"/>
            </a:xfrm>
            <a:custGeom>
              <a:avLst/>
              <a:gdLst/>
              <a:ahLst/>
              <a:cxnLst/>
              <a:rect l="l" t="t" r="r" b="b"/>
              <a:pathLst>
                <a:path w="7793" h="602" extrusionOk="0">
                  <a:moveTo>
                    <a:pt x="7793" y="602"/>
                  </a:moveTo>
                  <a:lnTo>
                    <a:pt x="7793" y="1"/>
                  </a:lnTo>
                  <a:lnTo>
                    <a:pt x="0" y="1"/>
                  </a:lnTo>
                  <a:lnTo>
                    <a:pt x="0" y="6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6"/>
            <p:cNvSpPr/>
            <p:nvPr/>
          </p:nvSpPr>
          <p:spPr>
            <a:xfrm>
              <a:off x="6056964" y="4715112"/>
              <a:ext cx="274351" cy="41497"/>
            </a:xfrm>
            <a:custGeom>
              <a:avLst/>
              <a:gdLst/>
              <a:ahLst/>
              <a:cxnLst/>
              <a:rect l="l" t="t" r="r" b="b"/>
              <a:pathLst>
                <a:path w="3980" h="602" extrusionOk="0">
                  <a:moveTo>
                    <a:pt x="94" y="602"/>
                  </a:moveTo>
                  <a:lnTo>
                    <a:pt x="3979" y="602"/>
                  </a:lnTo>
                  <a:lnTo>
                    <a:pt x="3979" y="1"/>
                  </a:lnTo>
                  <a:lnTo>
                    <a:pt x="0" y="15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6"/>
            <p:cNvSpPr/>
            <p:nvPr/>
          </p:nvSpPr>
          <p:spPr>
            <a:xfrm>
              <a:off x="6607385" y="3888209"/>
              <a:ext cx="134349" cy="191770"/>
            </a:xfrm>
            <a:custGeom>
              <a:avLst/>
              <a:gdLst/>
              <a:ahLst/>
              <a:cxnLst/>
              <a:rect l="l" t="t" r="r" b="b"/>
              <a:pathLst>
                <a:path w="1949" h="2782" extrusionOk="0">
                  <a:moveTo>
                    <a:pt x="1" y="1"/>
                  </a:moveTo>
                  <a:lnTo>
                    <a:pt x="1" y="556"/>
                  </a:lnTo>
                  <a:lnTo>
                    <a:pt x="1115" y="556"/>
                  </a:lnTo>
                  <a:cubicBezTo>
                    <a:pt x="1153" y="556"/>
                    <a:pt x="1189" y="564"/>
                    <a:pt x="1223" y="577"/>
                  </a:cubicBezTo>
                  <a:cubicBezTo>
                    <a:pt x="1256" y="593"/>
                    <a:pt x="1286" y="612"/>
                    <a:pt x="1311" y="638"/>
                  </a:cubicBezTo>
                  <a:cubicBezTo>
                    <a:pt x="1336" y="662"/>
                    <a:pt x="1356" y="691"/>
                    <a:pt x="1370" y="725"/>
                  </a:cubicBezTo>
                  <a:cubicBezTo>
                    <a:pt x="1385" y="758"/>
                    <a:pt x="1391" y="794"/>
                    <a:pt x="1391" y="834"/>
                  </a:cubicBezTo>
                  <a:cubicBezTo>
                    <a:pt x="1391" y="872"/>
                    <a:pt x="1385" y="910"/>
                    <a:pt x="1370" y="945"/>
                  </a:cubicBezTo>
                  <a:cubicBezTo>
                    <a:pt x="1356" y="978"/>
                    <a:pt x="1336" y="1007"/>
                    <a:pt x="1311" y="1033"/>
                  </a:cubicBezTo>
                  <a:cubicBezTo>
                    <a:pt x="1286" y="1059"/>
                    <a:pt x="1256" y="1077"/>
                    <a:pt x="1223" y="1092"/>
                  </a:cubicBezTo>
                  <a:cubicBezTo>
                    <a:pt x="1189" y="1106"/>
                    <a:pt x="1153" y="1113"/>
                    <a:pt x="1115" y="1113"/>
                  </a:cubicBezTo>
                  <a:lnTo>
                    <a:pt x="356" y="1113"/>
                  </a:lnTo>
                  <a:lnTo>
                    <a:pt x="356" y="1669"/>
                  </a:lnTo>
                  <a:lnTo>
                    <a:pt x="1115" y="1669"/>
                  </a:lnTo>
                  <a:cubicBezTo>
                    <a:pt x="1153" y="1669"/>
                    <a:pt x="1189" y="1677"/>
                    <a:pt x="1223" y="1692"/>
                  </a:cubicBezTo>
                  <a:cubicBezTo>
                    <a:pt x="1256" y="1705"/>
                    <a:pt x="1286" y="1725"/>
                    <a:pt x="1311" y="1751"/>
                  </a:cubicBezTo>
                  <a:cubicBezTo>
                    <a:pt x="1336" y="1775"/>
                    <a:pt x="1356" y="1804"/>
                    <a:pt x="1370" y="1839"/>
                  </a:cubicBezTo>
                  <a:cubicBezTo>
                    <a:pt x="1385" y="1872"/>
                    <a:pt x="1391" y="1909"/>
                    <a:pt x="1391" y="1947"/>
                  </a:cubicBezTo>
                  <a:cubicBezTo>
                    <a:pt x="1391" y="1986"/>
                    <a:pt x="1385" y="2023"/>
                    <a:pt x="1370" y="2056"/>
                  </a:cubicBezTo>
                  <a:cubicBezTo>
                    <a:pt x="1356" y="2089"/>
                    <a:pt x="1336" y="2118"/>
                    <a:pt x="1311" y="2144"/>
                  </a:cubicBezTo>
                  <a:cubicBezTo>
                    <a:pt x="1286" y="2170"/>
                    <a:pt x="1256" y="2188"/>
                    <a:pt x="1223" y="2203"/>
                  </a:cubicBezTo>
                  <a:cubicBezTo>
                    <a:pt x="1189" y="2217"/>
                    <a:pt x="1153" y="2225"/>
                    <a:pt x="1115" y="2225"/>
                  </a:cubicBezTo>
                  <a:lnTo>
                    <a:pt x="1" y="2225"/>
                  </a:lnTo>
                  <a:lnTo>
                    <a:pt x="1" y="2782"/>
                  </a:lnTo>
                  <a:lnTo>
                    <a:pt x="1115" y="2782"/>
                  </a:lnTo>
                  <a:cubicBezTo>
                    <a:pt x="1229" y="2782"/>
                    <a:pt x="1338" y="2759"/>
                    <a:pt x="1438" y="2715"/>
                  </a:cubicBezTo>
                  <a:cubicBezTo>
                    <a:pt x="1538" y="2671"/>
                    <a:pt x="1626" y="2612"/>
                    <a:pt x="1702" y="2537"/>
                  </a:cubicBezTo>
                  <a:cubicBezTo>
                    <a:pt x="1778" y="2460"/>
                    <a:pt x="1839" y="2372"/>
                    <a:pt x="1883" y="2272"/>
                  </a:cubicBezTo>
                  <a:cubicBezTo>
                    <a:pt x="1927" y="2170"/>
                    <a:pt x="1948" y="2062"/>
                    <a:pt x="1948" y="1947"/>
                  </a:cubicBezTo>
                  <a:cubicBezTo>
                    <a:pt x="1948" y="1845"/>
                    <a:pt x="1930" y="1746"/>
                    <a:pt x="1892" y="1651"/>
                  </a:cubicBezTo>
                  <a:cubicBezTo>
                    <a:pt x="1854" y="1554"/>
                    <a:pt x="1801" y="1467"/>
                    <a:pt x="1733" y="1391"/>
                  </a:cubicBezTo>
                  <a:cubicBezTo>
                    <a:pt x="1801" y="1314"/>
                    <a:pt x="1854" y="1229"/>
                    <a:pt x="1892" y="1133"/>
                  </a:cubicBezTo>
                  <a:cubicBezTo>
                    <a:pt x="1930" y="1036"/>
                    <a:pt x="1948" y="936"/>
                    <a:pt x="1948" y="834"/>
                  </a:cubicBezTo>
                  <a:cubicBezTo>
                    <a:pt x="1948" y="719"/>
                    <a:pt x="1927" y="611"/>
                    <a:pt x="1883" y="511"/>
                  </a:cubicBezTo>
                  <a:cubicBezTo>
                    <a:pt x="1839" y="409"/>
                    <a:pt x="1778" y="321"/>
                    <a:pt x="1702" y="246"/>
                  </a:cubicBezTo>
                  <a:cubicBezTo>
                    <a:pt x="1626" y="171"/>
                    <a:pt x="1538" y="110"/>
                    <a:pt x="1438" y="66"/>
                  </a:cubicBezTo>
                  <a:cubicBezTo>
                    <a:pt x="1338" y="22"/>
                    <a:pt x="1229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6"/>
            <p:cNvSpPr/>
            <p:nvPr/>
          </p:nvSpPr>
          <p:spPr>
            <a:xfrm>
              <a:off x="1913744" y="2807500"/>
              <a:ext cx="5505432" cy="637488"/>
            </a:xfrm>
            <a:custGeom>
              <a:avLst/>
              <a:gdLst/>
              <a:ahLst/>
              <a:cxnLst/>
              <a:rect l="l" t="t" r="r" b="b"/>
              <a:pathLst>
                <a:path w="79867" h="9248" extrusionOk="0">
                  <a:moveTo>
                    <a:pt x="108" y="6889"/>
                  </a:moveTo>
                  <a:lnTo>
                    <a:pt x="36227" y="6895"/>
                  </a:lnTo>
                  <a:cubicBezTo>
                    <a:pt x="37688" y="6895"/>
                    <a:pt x="39124" y="7318"/>
                    <a:pt x="40414" y="8135"/>
                  </a:cubicBezTo>
                  <a:lnTo>
                    <a:pt x="42186" y="9248"/>
                  </a:lnTo>
                  <a:lnTo>
                    <a:pt x="79197" y="9052"/>
                  </a:lnTo>
                  <a:lnTo>
                    <a:pt x="79866" y="1"/>
                  </a:lnTo>
                  <a:lnTo>
                    <a:pt x="41933" y="994"/>
                  </a:lnTo>
                  <a:lnTo>
                    <a:pt x="41325" y="1765"/>
                  </a:lnTo>
                  <a:cubicBezTo>
                    <a:pt x="39655" y="3910"/>
                    <a:pt x="37314" y="5137"/>
                    <a:pt x="34861" y="5162"/>
                  </a:cubicBezTo>
                  <a:lnTo>
                    <a:pt x="0" y="546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6"/>
            <p:cNvSpPr/>
            <p:nvPr/>
          </p:nvSpPr>
          <p:spPr>
            <a:xfrm>
              <a:off x="4575204" y="3605865"/>
              <a:ext cx="306198" cy="1150759"/>
            </a:xfrm>
            <a:custGeom>
              <a:avLst/>
              <a:gdLst/>
              <a:ahLst/>
              <a:cxnLst/>
              <a:rect l="l" t="t" r="r" b="b"/>
              <a:pathLst>
                <a:path w="4442" h="16694" extrusionOk="0">
                  <a:moveTo>
                    <a:pt x="1" y="1"/>
                  </a:moveTo>
                  <a:lnTo>
                    <a:pt x="4441" y="1"/>
                  </a:lnTo>
                  <a:lnTo>
                    <a:pt x="3746" y="16694"/>
                  </a:lnTo>
                  <a:lnTo>
                    <a:pt x="704" y="166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6"/>
            <p:cNvSpPr/>
            <p:nvPr/>
          </p:nvSpPr>
          <p:spPr>
            <a:xfrm>
              <a:off x="4833423" y="4139120"/>
              <a:ext cx="197078" cy="617497"/>
            </a:xfrm>
            <a:custGeom>
              <a:avLst/>
              <a:gdLst/>
              <a:ahLst/>
              <a:cxnLst/>
              <a:rect l="l" t="t" r="r" b="b"/>
              <a:pathLst>
                <a:path w="2859" h="8958" extrusionOk="0">
                  <a:moveTo>
                    <a:pt x="386" y="1"/>
                  </a:moveTo>
                  <a:lnTo>
                    <a:pt x="2859" y="1"/>
                  </a:lnTo>
                  <a:lnTo>
                    <a:pt x="2353" y="8958"/>
                  </a:lnTo>
                  <a:lnTo>
                    <a:pt x="0" y="895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6"/>
            <p:cNvSpPr/>
            <p:nvPr/>
          </p:nvSpPr>
          <p:spPr>
            <a:xfrm>
              <a:off x="4531294" y="4715112"/>
              <a:ext cx="537191" cy="41497"/>
            </a:xfrm>
            <a:custGeom>
              <a:avLst/>
              <a:gdLst/>
              <a:ahLst/>
              <a:cxnLst/>
              <a:rect l="l" t="t" r="r" b="b"/>
              <a:pathLst>
                <a:path w="7793" h="602" extrusionOk="0">
                  <a:moveTo>
                    <a:pt x="0" y="602"/>
                  </a:moveTo>
                  <a:lnTo>
                    <a:pt x="0" y="1"/>
                  </a:lnTo>
                  <a:lnTo>
                    <a:pt x="7793" y="1"/>
                  </a:lnTo>
                  <a:lnTo>
                    <a:pt x="7793" y="6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6"/>
            <p:cNvSpPr/>
            <p:nvPr/>
          </p:nvSpPr>
          <p:spPr>
            <a:xfrm>
              <a:off x="1979160" y="3444910"/>
              <a:ext cx="5371151" cy="610604"/>
            </a:xfrm>
            <a:custGeom>
              <a:avLst/>
              <a:gdLst/>
              <a:ahLst/>
              <a:cxnLst/>
              <a:rect l="l" t="t" r="r" b="b"/>
              <a:pathLst>
                <a:path w="77919" h="8858" extrusionOk="0">
                  <a:moveTo>
                    <a:pt x="69860" y="5776"/>
                  </a:moveTo>
                  <a:lnTo>
                    <a:pt x="66386" y="6093"/>
                  </a:lnTo>
                  <a:lnTo>
                    <a:pt x="62307" y="8857"/>
                  </a:lnTo>
                  <a:lnTo>
                    <a:pt x="62307" y="4669"/>
                  </a:lnTo>
                  <a:lnTo>
                    <a:pt x="42008" y="4669"/>
                  </a:lnTo>
                  <a:lnTo>
                    <a:pt x="41945" y="6353"/>
                  </a:lnTo>
                  <a:lnTo>
                    <a:pt x="37865" y="7332"/>
                  </a:lnTo>
                  <a:lnTo>
                    <a:pt x="37758" y="4669"/>
                  </a:lnTo>
                  <a:lnTo>
                    <a:pt x="17756" y="4669"/>
                  </a:lnTo>
                  <a:lnTo>
                    <a:pt x="17712" y="8730"/>
                  </a:lnTo>
                  <a:lnTo>
                    <a:pt x="13631" y="6283"/>
                  </a:lnTo>
                  <a:lnTo>
                    <a:pt x="10172" y="6029"/>
                  </a:lnTo>
                  <a:lnTo>
                    <a:pt x="10172" y="4138"/>
                  </a:lnTo>
                  <a:lnTo>
                    <a:pt x="0" y="1"/>
                  </a:lnTo>
                  <a:lnTo>
                    <a:pt x="77918" y="1"/>
                  </a:lnTo>
                  <a:lnTo>
                    <a:pt x="69992" y="362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4000">
                  <a:schemeClr val="accent5"/>
                </a:gs>
                <a:gs pos="67000">
                  <a:schemeClr val="accent4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6"/>
            <p:cNvSpPr/>
            <p:nvPr/>
          </p:nvSpPr>
          <p:spPr>
            <a:xfrm>
              <a:off x="5563756" y="3655978"/>
              <a:ext cx="287380" cy="30675"/>
            </a:xfrm>
            <a:custGeom>
              <a:avLst/>
              <a:gdLst/>
              <a:ahLst/>
              <a:cxnLst/>
              <a:rect l="l" t="t" r="r" b="b"/>
              <a:pathLst>
                <a:path w="4169" h="445" extrusionOk="0">
                  <a:moveTo>
                    <a:pt x="4169" y="1"/>
                  </a:moveTo>
                  <a:lnTo>
                    <a:pt x="362" y="1"/>
                  </a:lnTo>
                  <a:lnTo>
                    <a:pt x="0" y="444"/>
                  </a:lnTo>
                  <a:lnTo>
                    <a:pt x="3316" y="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6"/>
            <p:cNvSpPr/>
            <p:nvPr/>
          </p:nvSpPr>
          <p:spPr>
            <a:xfrm>
              <a:off x="5642200" y="3525215"/>
              <a:ext cx="417869" cy="44530"/>
            </a:xfrm>
            <a:custGeom>
              <a:avLst/>
              <a:gdLst/>
              <a:ahLst/>
              <a:cxnLst/>
              <a:rect l="l" t="t" r="r" b="b"/>
              <a:pathLst>
                <a:path w="6062" h="646" extrusionOk="0">
                  <a:moveTo>
                    <a:pt x="6061" y="0"/>
                  </a:moveTo>
                  <a:lnTo>
                    <a:pt x="526" y="0"/>
                  </a:lnTo>
                  <a:lnTo>
                    <a:pt x="1" y="645"/>
                  </a:lnTo>
                  <a:lnTo>
                    <a:pt x="4815" y="6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6"/>
            <p:cNvSpPr/>
            <p:nvPr/>
          </p:nvSpPr>
          <p:spPr>
            <a:xfrm>
              <a:off x="3768632" y="3655978"/>
              <a:ext cx="286966" cy="30675"/>
            </a:xfrm>
            <a:custGeom>
              <a:avLst/>
              <a:gdLst/>
              <a:ahLst/>
              <a:cxnLst/>
              <a:rect l="l" t="t" r="r" b="b"/>
              <a:pathLst>
                <a:path w="4163" h="445" extrusionOk="0">
                  <a:moveTo>
                    <a:pt x="0" y="1"/>
                  </a:moveTo>
                  <a:lnTo>
                    <a:pt x="3802" y="1"/>
                  </a:lnTo>
                  <a:lnTo>
                    <a:pt x="4163" y="444"/>
                  </a:lnTo>
                  <a:lnTo>
                    <a:pt x="855" y="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6"/>
            <p:cNvSpPr/>
            <p:nvPr/>
          </p:nvSpPr>
          <p:spPr>
            <a:xfrm>
              <a:off x="3559768" y="3525215"/>
              <a:ext cx="417800" cy="44530"/>
            </a:xfrm>
            <a:custGeom>
              <a:avLst/>
              <a:gdLst/>
              <a:ahLst/>
              <a:cxnLst/>
              <a:rect l="l" t="t" r="r" b="b"/>
              <a:pathLst>
                <a:path w="6061" h="646" extrusionOk="0">
                  <a:moveTo>
                    <a:pt x="0" y="0"/>
                  </a:moveTo>
                  <a:lnTo>
                    <a:pt x="5535" y="0"/>
                  </a:lnTo>
                  <a:lnTo>
                    <a:pt x="6060" y="645"/>
                  </a:lnTo>
                  <a:lnTo>
                    <a:pt x="1246" y="6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6"/>
            <p:cNvSpPr/>
            <p:nvPr/>
          </p:nvSpPr>
          <p:spPr>
            <a:xfrm>
              <a:off x="1921189" y="3264378"/>
              <a:ext cx="2900611" cy="180603"/>
            </a:xfrm>
            <a:custGeom>
              <a:avLst/>
              <a:gdLst/>
              <a:ahLst/>
              <a:cxnLst/>
              <a:rect l="l" t="t" r="r" b="b"/>
              <a:pathLst>
                <a:path w="42079" h="2620" extrusionOk="0">
                  <a:moveTo>
                    <a:pt x="0" y="261"/>
                  </a:moveTo>
                  <a:lnTo>
                    <a:pt x="733" y="602"/>
                  </a:lnTo>
                  <a:cubicBezTo>
                    <a:pt x="733" y="602"/>
                    <a:pt x="34398" y="387"/>
                    <a:pt x="37074" y="602"/>
                  </a:cubicBezTo>
                  <a:cubicBezTo>
                    <a:pt x="39743" y="812"/>
                    <a:pt x="41375" y="2620"/>
                    <a:pt x="41375" y="2620"/>
                  </a:cubicBezTo>
                  <a:lnTo>
                    <a:pt x="42078" y="2620"/>
                  </a:lnTo>
                  <a:cubicBezTo>
                    <a:pt x="42078" y="2620"/>
                    <a:pt x="39977" y="532"/>
                    <a:pt x="37112" y="261"/>
                  </a:cubicBezTo>
                  <a:cubicBezTo>
                    <a:pt x="34462" y="1"/>
                    <a:pt x="0" y="261"/>
                    <a:pt x="0" y="261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6"/>
            <p:cNvSpPr/>
            <p:nvPr/>
          </p:nvSpPr>
          <p:spPr>
            <a:xfrm>
              <a:off x="1971716" y="3275821"/>
              <a:ext cx="2801624" cy="169160"/>
            </a:xfrm>
            <a:custGeom>
              <a:avLst/>
              <a:gdLst/>
              <a:ahLst/>
              <a:cxnLst/>
              <a:rect l="l" t="t" r="r" b="b"/>
              <a:pathLst>
                <a:path w="40643" h="2454" extrusionOk="0">
                  <a:moveTo>
                    <a:pt x="26" y="816"/>
                  </a:moveTo>
                  <a:cubicBezTo>
                    <a:pt x="26" y="816"/>
                    <a:pt x="34766" y="436"/>
                    <a:pt x="36847" y="816"/>
                  </a:cubicBezTo>
                  <a:cubicBezTo>
                    <a:pt x="38928" y="1195"/>
                    <a:pt x="39991" y="2454"/>
                    <a:pt x="39991" y="2454"/>
                  </a:cubicBezTo>
                  <a:lnTo>
                    <a:pt x="40642" y="2454"/>
                  </a:lnTo>
                  <a:cubicBezTo>
                    <a:pt x="40642" y="2454"/>
                    <a:pt x="39416" y="480"/>
                    <a:pt x="35936" y="240"/>
                  </a:cubicBezTo>
                  <a:cubicBezTo>
                    <a:pt x="32456" y="0"/>
                    <a:pt x="0" y="436"/>
                    <a:pt x="0" y="436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6"/>
            <p:cNvSpPr/>
            <p:nvPr/>
          </p:nvSpPr>
          <p:spPr>
            <a:xfrm>
              <a:off x="6137131" y="3591458"/>
              <a:ext cx="720827" cy="175295"/>
            </a:xfrm>
            <a:custGeom>
              <a:avLst/>
              <a:gdLst/>
              <a:ahLst/>
              <a:cxnLst/>
              <a:rect l="l" t="t" r="r" b="b"/>
              <a:pathLst>
                <a:path w="10457" h="2543" extrusionOk="0">
                  <a:moveTo>
                    <a:pt x="9672" y="1500"/>
                  </a:moveTo>
                  <a:cubicBezTo>
                    <a:pt x="9672" y="1500"/>
                    <a:pt x="9762" y="627"/>
                    <a:pt x="9844" y="443"/>
                  </a:cubicBezTo>
                  <a:cubicBezTo>
                    <a:pt x="9926" y="266"/>
                    <a:pt x="10457" y="0"/>
                    <a:pt x="10457" y="0"/>
                  </a:cubicBezTo>
                  <a:lnTo>
                    <a:pt x="5561" y="96"/>
                  </a:lnTo>
                  <a:lnTo>
                    <a:pt x="0" y="2543"/>
                  </a:lnTo>
                  <a:lnTo>
                    <a:pt x="1987" y="2543"/>
                  </a:lnTo>
                  <a:lnTo>
                    <a:pt x="1943" y="1836"/>
                  </a:lnTo>
                  <a:lnTo>
                    <a:pt x="6066" y="210"/>
                  </a:lnTo>
                  <a:lnTo>
                    <a:pt x="9754" y="210"/>
                  </a:ln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6"/>
            <p:cNvSpPr/>
            <p:nvPr/>
          </p:nvSpPr>
          <p:spPr>
            <a:xfrm>
              <a:off x="2616229" y="3591458"/>
              <a:ext cx="720758" cy="175295"/>
            </a:xfrm>
            <a:custGeom>
              <a:avLst/>
              <a:gdLst/>
              <a:ahLst/>
              <a:cxnLst/>
              <a:rect l="l" t="t" r="r" b="b"/>
              <a:pathLst>
                <a:path w="10456" h="2543" extrusionOk="0">
                  <a:moveTo>
                    <a:pt x="784" y="1500"/>
                  </a:moveTo>
                  <a:cubicBezTo>
                    <a:pt x="784" y="1500"/>
                    <a:pt x="696" y="627"/>
                    <a:pt x="614" y="443"/>
                  </a:cubicBezTo>
                  <a:cubicBezTo>
                    <a:pt x="524" y="266"/>
                    <a:pt x="1" y="0"/>
                    <a:pt x="1" y="0"/>
                  </a:cubicBezTo>
                  <a:lnTo>
                    <a:pt x="4213" y="82"/>
                  </a:lnTo>
                  <a:lnTo>
                    <a:pt x="10456" y="2543"/>
                  </a:lnTo>
                  <a:lnTo>
                    <a:pt x="8470" y="2543"/>
                  </a:lnTo>
                  <a:lnTo>
                    <a:pt x="8514" y="1836"/>
                  </a:lnTo>
                  <a:lnTo>
                    <a:pt x="4389" y="210"/>
                  </a:lnTo>
                  <a:lnTo>
                    <a:pt x="702" y="210"/>
                  </a:lnTo>
                  <a:close/>
                </a:path>
              </a:pathLst>
            </a:custGeom>
            <a:solidFill>
              <a:srgbClr val="450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6"/>
            <p:cNvSpPr/>
            <p:nvPr/>
          </p:nvSpPr>
          <p:spPr>
            <a:xfrm>
              <a:off x="4773245" y="3417958"/>
              <a:ext cx="2599720" cy="27022"/>
            </a:xfrm>
            <a:custGeom>
              <a:avLst/>
              <a:gdLst/>
              <a:ahLst/>
              <a:cxnLst/>
              <a:rect l="l" t="t" r="r" b="b"/>
              <a:pathLst>
                <a:path w="37714" h="392" extrusionOk="0">
                  <a:moveTo>
                    <a:pt x="0" y="392"/>
                  </a:moveTo>
                  <a:lnTo>
                    <a:pt x="254" y="0"/>
                  </a:lnTo>
                  <a:lnTo>
                    <a:pt x="37714" y="196"/>
                  </a:lnTo>
                  <a:lnTo>
                    <a:pt x="37384" y="392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6"/>
            <p:cNvSpPr/>
            <p:nvPr/>
          </p:nvSpPr>
          <p:spPr>
            <a:xfrm>
              <a:off x="4015891" y="2972729"/>
              <a:ext cx="604814" cy="157511"/>
            </a:xfrm>
            <a:custGeom>
              <a:avLst/>
              <a:gdLst/>
              <a:ahLst/>
              <a:cxnLst/>
              <a:rect l="l" t="t" r="r" b="b"/>
              <a:pathLst>
                <a:path w="8774" h="2285" extrusionOk="0">
                  <a:moveTo>
                    <a:pt x="8774" y="1"/>
                  </a:moveTo>
                  <a:cubicBezTo>
                    <a:pt x="8774" y="1"/>
                    <a:pt x="7578" y="1423"/>
                    <a:pt x="5813" y="1855"/>
                  </a:cubicBezTo>
                  <a:cubicBezTo>
                    <a:pt x="4048" y="2284"/>
                    <a:pt x="101" y="2220"/>
                    <a:pt x="101" y="2220"/>
                  </a:cubicBezTo>
                  <a:lnTo>
                    <a:pt x="1" y="2031"/>
                  </a:lnTo>
                  <a:lnTo>
                    <a:pt x="89" y="25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6"/>
            <p:cNvSpPr/>
            <p:nvPr/>
          </p:nvSpPr>
          <p:spPr>
            <a:xfrm>
              <a:off x="4008032" y="2807500"/>
              <a:ext cx="752191" cy="305233"/>
            </a:xfrm>
            <a:custGeom>
              <a:avLst/>
              <a:gdLst/>
              <a:ahLst/>
              <a:cxnLst/>
              <a:rect l="l" t="t" r="r" b="b"/>
              <a:pathLst>
                <a:path w="10912" h="4428" extrusionOk="0">
                  <a:moveTo>
                    <a:pt x="115" y="4428"/>
                  </a:moveTo>
                  <a:lnTo>
                    <a:pt x="4106" y="4308"/>
                  </a:lnTo>
                  <a:cubicBezTo>
                    <a:pt x="5560" y="4308"/>
                    <a:pt x="6964" y="3782"/>
                    <a:pt x="8065" y="2828"/>
                  </a:cubicBezTo>
                  <a:lnTo>
                    <a:pt x="10911" y="323"/>
                  </a:lnTo>
                  <a:lnTo>
                    <a:pt x="10766" y="1"/>
                  </a:lnTo>
                  <a:lnTo>
                    <a:pt x="1" y="3992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6"/>
            <p:cNvSpPr/>
            <p:nvPr/>
          </p:nvSpPr>
          <p:spPr>
            <a:xfrm>
              <a:off x="4008032" y="2807500"/>
              <a:ext cx="742127" cy="275179"/>
            </a:xfrm>
            <a:custGeom>
              <a:avLst/>
              <a:gdLst/>
              <a:ahLst/>
              <a:cxnLst/>
              <a:rect l="l" t="t" r="r" b="b"/>
              <a:pathLst>
                <a:path w="10766" h="3992" extrusionOk="0">
                  <a:moveTo>
                    <a:pt x="1" y="3992"/>
                  </a:moveTo>
                  <a:lnTo>
                    <a:pt x="4106" y="3992"/>
                  </a:lnTo>
                  <a:cubicBezTo>
                    <a:pt x="5560" y="3992"/>
                    <a:pt x="6964" y="3467"/>
                    <a:pt x="8065" y="2512"/>
                  </a:cubicBezTo>
                  <a:lnTo>
                    <a:pt x="10766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6"/>
            <p:cNvSpPr/>
            <p:nvPr/>
          </p:nvSpPr>
          <p:spPr>
            <a:xfrm>
              <a:off x="4835146" y="4139120"/>
              <a:ext cx="52871" cy="578688"/>
            </a:xfrm>
            <a:custGeom>
              <a:avLst/>
              <a:gdLst/>
              <a:ahLst/>
              <a:cxnLst/>
              <a:rect l="l" t="t" r="r" b="b"/>
              <a:pathLst>
                <a:path w="767" h="8395" extrusionOk="0">
                  <a:moveTo>
                    <a:pt x="361" y="1"/>
                  </a:moveTo>
                  <a:lnTo>
                    <a:pt x="1" y="8357"/>
                  </a:lnTo>
                  <a:lnTo>
                    <a:pt x="766" y="8357"/>
                  </a:lnTo>
                  <a:cubicBezTo>
                    <a:pt x="766" y="8357"/>
                    <a:pt x="336" y="8395"/>
                    <a:pt x="197" y="7857"/>
                  </a:cubicBezTo>
                  <a:cubicBezTo>
                    <a:pt x="57" y="7312"/>
                    <a:pt x="361" y="1"/>
                    <a:pt x="361" y="1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6"/>
            <p:cNvSpPr/>
            <p:nvPr/>
          </p:nvSpPr>
          <p:spPr>
            <a:xfrm>
              <a:off x="2723900" y="4564221"/>
              <a:ext cx="194941" cy="70311"/>
            </a:xfrm>
            <a:custGeom>
              <a:avLst/>
              <a:gdLst/>
              <a:ahLst/>
              <a:cxnLst/>
              <a:rect l="l" t="t" r="r" b="b"/>
              <a:pathLst>
                <a:path w="2828" h="1020" extrusionOk="0">
                  <a:moveTo>
                    <a:pt x="1" y="1"/>
                  </a:moveTo>
                  <a:lnTo>
                    <a:pt x="2827" y="1"/>
                  </a:lnTo>
                  <a:lnTo>
                    <a:pt x="2827" y="1019"/>
                  </a:lnTo>
                  <a:lnTo>
                    <a:pt x="63" y="101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6"/>
            <p:cNvSpPr/>
            <p:nvPr/>
          </p:nvSpPr>
          <p:spPr>
            <a:xfrm>
              <a:off x="4615805" y="4564221"/>
              <a:ext cx="225547" cy="70311"/>
            </a:xfrm>
            <a:custGeom>
              <a:avLst/>
              <a:gdLst/>
              <a:ahLst/>
              <a:cxnLst/>
              <a:rect l="l" t="t" r="r" b="b"/>
              <a:pathLst>
                <a:path w="3272" h="1020" extrusionOk="0">
                  <a:moveTo>
                    <a:pt x="1" y="1"/>
                  </a:moveTo>
                  <a:lnTo>
                    <a:pt x="3271" y="1"/>
                  </a:lnTo>
                  <a:lnTo>
                    <a:pt x="3233" y="1019"/>
                  </a:lnTo>
                  <a:lnTo>
                    <a:pt x="39" y="101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6"/>
            <p:cNvSpPr/>
            <p:nvPr/>
          </p:nvSpPr>
          <p:spPr>
            <a:xfrm>
              <a:off x="6555272" y="4564221"/>
              <a:ext cx="195010" cy="70311"/>
            </a:xfrm>
            <a:custGeom>
              <a:avLst/>
              <a:gdLst/>
              <a:ahLst/>
              <a:cxnLst/>
              <a:rect l="l" t="t" r="r" b="b"/>
              <a:pathLst>
                <a:path w="2829" h="1020" extrusionOk="0">
                  <a:moveTo>
                    <a:pt x="0" y="1"/>
                  </a:moveTo>
                  <a:lnTo>
                    <a:pt x="2829" y="1"/>
                  </a:lnTo>
                  <a:lnTo>
                    <a:pt x="2765" y="1019"/>
                  </a:lnTo>
                  <a:lnTo>
                    <a:pt x="0" y="101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6"/>
            <p:cNvSpPr/>
            <p:nvPr/>
          </p:nvSpPr>
          <p:spPr>
            <a:xfrm>
              <a:off x="2883891" y="4715112"/>
              <a:ext cx="111257" cy="41497"/>
            </a:xfrm>
            <a:custGeom>
              <a:avLst/>
              <a:gdLst/>
              <a:ahLst/>
              <a:cxnLst/>
              <a:rect l="l" t="t" r="r" b="b"/>
              <a:pathLst>
                <a:path w="1614" h="602" extrusionOk="0">
                  <a:moveTo>
                    <a:pt x="1" y="602"/>
                  </a:moveTo>
                  <a:lnTo>
                    <a:pt x="171" y="1"/>
                  </a:lnTo>
                  <a:lnTo>
                    <a:pt x="1613" y="1"/>
                  </a:lnTo>
                  <a:lnTo>
                    <a:pt x="1481" y="602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6"/>
            <p:cNvSpPr/>
            <p:nvPr/>
          </p:nvSpPr>
          <p:spPr>
            <a:xfrm>
              <a:off x="2796761" y="4715112"/>
              <a:ext cx="35707" cy="41497"/>
            </a:xfrm>
            <a:custGeom>
              <a:avLst/>
              <a:gdLst/>
              <a:ahLst/>
              <a:cxnLst/>
              <a:rect l="l" t="t" r="r" b="b"/>
              <a:pathLst>
                <a:path w="518" h="602" extrusionOk="0">
                  <a:moveTo>
                    <a:pt x="518" y="602"/>
                  </a:moveTo>
                  <a:lnTo>
                    <a:pt x="424" y="1"/>
                  </a:lnTo>
                  <a:lnTo>
                    <a:pt x="0" y="1"/>
                  </a:lnTo>
                  <a:lnTo>
                    <a:pt x="126" y="602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6"/>
            <p:cNvSpPr/>
            <p:nvPr/>
          </p:nvSpPr>
          <p:spPr>
            <a:xfrm>
              <a:off x="3088826" y="4715112"/>
              <a:ext cx="40257" cy="41497"/>
            </a:xfrm>
            <a:custGeom>
              <a:avLst/>
              <a:gdLst/>
              <a:ahLst/>
              <a:cxnLst/>
              <a:rect l="l" t="t" r="r" b="b"/>
              <a:pathLst>
                <a:path w="584" h="602" extrusionOk="0">
                  <a:moveTo>
                    <a:pt x="0" y="602"/>
                  </a:moveTo>
                  <a:lnTo>
                    <a:pt x="120" y="1"/>
                  </a:lnTo>
                  <a:lnTo>
                    <a:pt x="583" y="1"/>
                  </a:lnTo>
                  <a:lnTo>
                    <a:pt x="494" y="602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6"/>
            <p:cNvSpPr/>
            <p:nvPr/>
          </p:nvSpPr>
          <p:spPr>
            <a:xfrm>
              <a:off x="4628075" y="4715112"/>
              <a:ext cx="124285" cy="41497"/>
            </a:xfrm>
            <a:custGeom>
              <a:avLst/>
              <a:gdLst/>
              <a:ahLst/>
              <a:cxnLst/>
              <a:rect l="l" t="t" r="r" b="b"/>
              <a:pathLst>
                <a:path w="1803" h="602" extrusionOk="0">
                  <a:moveTo>
                    <a:pt x="1" y="602"/>
                  </a:moveTo>
                  <a:lnTo>
                    <a:pt x="177" y="1"/>
                  </a:lnTo>
                  <a:lnTo>
                    <a:pt x="1803" y="1"/>
                  </a:lnTo>
                  <a:lnTo>
                    <a:pt x="1739" y="602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6"/>
            <p:cNvSpPr/>
            <p:nvPr/>
          </p:nvSpPr>
          <p:spPr>
            <a:xfrm>
              <a:off x="4775037" y="4715112"/>
              <a:ext cx="18750" cy="41497"/>
            </a:xfrm>
            <a:custGeom>
              <a:avLst/>
              <a:gdLst/>
              <a:ahLst/>
              <a:cxnLst/>
              <a:rect l="l" t="t" r="r" b="b"/>
              <a:pathLst>
                <a:path w="272" h="602" extrusionOk="0">
                  <a:moveTo>
                    <a:pt x="0" y="602"/>
                  </a:moveTo>
                  <a:lnTo>
                    <a:pt x="132" y="1"/>
                  </a:lnTo>
                  <a:lnTo>
                    <a:pt x="272" y="1"/>
                  </a:lnTo>
                  <a:lnTo>
                    <a:pt x="196" y="602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6"/>
            <p:cNvSpPr/>
            <p:nvPr/>
          </p:nvSpPr>
          <p:spPr>
            <a:xfrm>
              <a:off x="6353853" y="4715112"/>
              <a:ext cx="119529" cy="41497"/>
            </a:xfrm>
            <a:custGeom>
              <a:avLst/>
              <a:gdLst/>
              <a:ahLst/>
              <a:cxnLst/>
              <a:rect l="l" t="t" r="r" b="b"/>
              <a:pathLst>
                <a:path w="1734" h="602" extrusionOk="0">
                  <a:moveTo>
                    <a:pt x="0" y="602"/>
                  </a:moveTo>
                  <a:lnTo>
                    <a:pt x="0" y="1"/>
                  </a:lnTo>
                  <a:lnTo>
                    <a:pt x="1322" y="1"/>
                  </a:lnTo>
                  <a:lnTo>
                    <a:pt x="1209" y="602"/>
                  </a:lnTo>
                  <a:lnTo>
                    <a:pt x="1474" y="1"/>
                  </a:lnTo>
                  <a:lnTo>
                    <a:pt x="1734" y="1"/>
                  </a:lnTo>
                  <a:lnTo>
                    <a:pt x="1474" y="602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6"/>
            <p:cNvSpPr/>
            <p:nvPr/>
          </p:nvSpPr>
          <p:spPr>
            <a:xfrm>
              <a:off x="6733185" y="4715112"/>
              <a:ext cx="41911" cy="41497"/>
            </a:xfrm>
            <a:custGeom>
              <a:avLst/>
              <a:gdLst/>
              <a:ahLst/>
              <a:cxnLst/>
              <a:rect l="l" t="t" r="r" b="b"/>
              <a:pathLst>
                <a:path w="608" h="602" extrusionOk="0">
                  <a:moveTo>
                    <a:pt x="0" y="602"/>
                  </a:moveTo>
                  <a:lnTo>
                    <a:pt x="0" y="1"/>
                  </a:lnTo>
                  <a:lnTo>
                    <a:pt x="608" y="1"/>
                  </a:lnTo>
                  <a:lnTo>
                    <a:pt x="526" y="602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6"/>
            <p:cNvSpPr/>
            <p:nvPr/>
          </p:nvSpPr>
          <p:spPr>
            <a:xfrm>
              <a:off x="2940622" y="4092039"/>
              <a:ext cx="94713" cy="623150"/>
            </a:xfrm>
            <a:custGeom>
              <a:avLst/>
              <a:gdLst/>
              <a:ahLst/>
              <a:cxnLst/>
              <a:rect l="l" t="t" r="r" b="b"/>
              <a:pathLst>
                <a:path w="1374" h="9040" extrusionOk="0">
                  <a:moveTo>
                    <a:pt x="1" y="1"/>
                  </a:moveTo>
                  <a:lnTo>
                    <a:pt x="145" y="9040"/>
                  </a:lnTo>
                  <a:lnTo>
                    <a:pt x="1373" y="9040"/>
                  </a:lnTo>
                  <a:cubicBezTo>
                    <a:pt x="1373" y="9040"/>
                    <a:pt x="512" y="8920"/>
                    <a:pt x="430" y="8666"/>
                  </a:cubicBezTo>
                  <a:cubicBezTo>
                    <a:pt x="342" y="841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6"/>
            <p:cNvSpPr/>
            <p:nvPr/>
          </p:nvSpPr>
          <p:spPr>
            <a:xfrm>
              <a:off x="4908007" y="4139120"/>
              <a:ext cx="122493" cy="571244"/>
            </a:xfrm>
            <a:custGeom>
              <a:avLst/>
              <a:gdLst/>
              <a:ahLst/>
              <a:cxnLst/>
              <a:rect l="l" t="t" r="r" b="b"/>
              <a:pathLst>
                <a:path w="1777" h="8287" extrusionOk="0">
                  <a:moveTo>
                    <a:pt x="1" y="1"/>
                  </a:moveTo>
                  <a:cubicBezTo>
                    <a:pt x="1" y="1"/>
                    <a:pt x="1519" y="107"/>
                    <a:pt x="1633" y="253"/>
                  </a:cubicBezTo>
                  <a:cubicBezTo>
                    <a:pt x="1739" y="393"/>
                    <a:pt x="1309" y="8287"/>
                    <a:pt x="1309" y="8287"/>
                  </a:cubicBezTo>
                  <a:lnTo>
                    <a:pt x="1777" y="1"/>
                  </a:lnTo>
                  <a:close/>
                </a:path>
              </a:pathLst>
            </a:custGeom>
            <a:solidFill>
              <a:srgbClr val="FF77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6"/>
            <p:cNvSpPr/>
            <p:nvPr/>
          </p:nvSpPr>
          <p:spPr>
            <a:xfrm>
              <a:off x="5335725" y="2844248"/>
              <a:ext cx="705179" cy="577580"/>
            </a:xfrm>
            <a:custGeom>
              <a:avLst/>
              <a:gdLst/>
              <a:ahLst/>
              <a:cxnLst/>
              <a:rect l="l" t="t" r="r" b="b"/>
              <a:pathLst>
                <a:path w="10230" h="7485" extrusionOk="0">
                  <a:moveTo>
                    <a:pt x="981" y="470"/>
                  </a:moveTo>
                  <a:lnTo>
                    <a:pt x="0" y="7485"/>
                  </a:lnTo>
                  <a:lnTo>
                    <a:pt x="8218" y="7485"/>
                  </a:lnTo>
                  <a:lnTo>
                    <a:pt x="10229" y="1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6"/>
            <p:cNvSpPr/>
            <p:nvPr/>
          </p:nvSpPr>
          <p:spPr>
            <a:xfrm>
              <a:off x="6059998" y="2838375"/>
              <a:ext cx="175352" cy="583445"/>
            </a:xfrm>
            <a:custGeom>
              <a:avLst/>
              <a:gdLst/>
              <a:ahLst/>
              <a:cxnLst/>
              <a:rect l="l" t="t" r="r" b="b"/>
              <a:pathLst>
                <a:path w="2544" h="6055" extrusionOk="0">
                  <a:moveTo>
                    <a:pt x="1518" y="77"/>
                  </a:moveTo>
                  <a:lnTo>
                    <a:pt x="0" y="6055"/>
                  </a:lnTo>
                  <a:lnTo>
                    <a:pt x="689" y="6055"/>
                  </a:lnTo>
                  <a:lnTo>
                    <a:pt x="2543" y="1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6"/>
            <p:cNvSpPr/>
            <p:nvPr/>
          </p:nvSpPr>
          <p:spPr>
            <a:xfrm>
              <a:off x="1979160" y="3444910"/>
              <a:ext cx="1008620" cy="215966"/>
            </a:xfrm>
            <a:custGeom>
              <a:avLst/>
              <a:gdLst/>
              <a:ahLst/>
              <a:cxnLst/>
              <a:rect l="l" t="t" r="r" b="b"/>
              <a:pathLst>
                <a:path w="14632" h="3133" extrusionOk="0">
                  <a:moveTo>
                    <a:pt x="7693" y="3133"/>
                  </a:moveTo>
                  <a:cubicBezTo>
                    <a:pt x="7693" y="3133"/>
                    <a:pt x="2866" y="842"/>
                    <a:pt x="2885" y="526"/>
                  </a:cubicBezTo>
                  <a:cubicBezTo>
                    <a:pt x="2910" y="210"/>
                    <a:pt x="14632" y="1"/>
                    <a:pt x="14632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6"/>
            <p:cNvSpPr/>
            <p:nvPr/>
          </p:nvSpPr>
          <p:spPr>
            <a:xfrm>
              <a:off x="6507365" y="4092039"/>
              <a:ext cx="26194" cy="623150"/>
            </a:xfrm>
            <a:custGeom>
              <a:avLst/>
              <a:gdLst/>
              <a:ahLst/>
              <a:cxnLst/>
              <a:rect l="l" t="t" r="r" b="b"/>
              <a:pathLst>
                <a:path w="380" h="9040" extrusionOk="0">
                  <a:moveTo>
                    <a:pt x="380" y="1"/>
                  </a:moveTo>
                  <a:lnTo>
                    <a:pt x="0" y="9040"/>
                  </a:lnTo>
                  <a:lnTo>
                    <a:pt x="234" y="9040"/>
                  </a:lnTo>
                  <a:close/>
                </a:path>
              </a:pathLst>
            </a:custGeom>
            <a:solidFill>
              <a:srgbClr val="AF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6"/>
            <p:cNvSpPr/>
            <p:nvPr/>
          </p:nvSpPr>
          <p:spPr>
            <a:xfrm>
              <a:off x="3108885" y="4159592"/>
              <a:ext cx="55422" cy="105191"/>
            </a:xfrm>
            <a:custGeom>
              <a:avLst/>
              <a:gdLst/>
              <a:ahLst/>
              <a:cxnLst/>
              <a:rect l="l" t="t" r="r" b="b"/>
              <a:pathLst>
                <a:path w="804" h="1526" extrusionOk="0">
                  <a:moveTo>
                    <a:pt x="1" y="0"/>
                  </a:moveTo>
                  <a:lnTo>
                    <a:pt x="1" y="1462"/>
                  </a:lnTo>
                  <a:lnTo>
                    <a:pt x="728" y="1526"/>
                  </a:lnTo>
                  <a:lnTo>
                    <a:pt x="804" y="121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6"/>
            <p:cNvSpPr/>
            <p:nvPr/>
          </p:nvSpPr>
          <p:spPr>
            <a:xfrm>
              <a:off x="6311529" y="4159592"/>
              <a:ext cx="55008" cy="105191"/>
            </a:xfrm>
            <a:custGeom>
              <a:avLst/>
              <a:gdLst/>
              <a:ahLst/>
              <a:cxnLst/>
              <a:rect l="l" t="t" r="r" b="b"/>
              <a:pathLst>
                <a:path w="798" h="1526" extrusionOk="0">
                  <a:moveTo>
                    <a:pt x="798" y="0"/>
                  </a:moveTo>
                  <a:lnTo>
                    <a:pt x="798" y="1462"/>
                  </a:lnTo>
                  <a:lnTo>
                    <a:pt x="71" y="1526"/>
                  </a:lnTo>
                  <a:lnTo>
                    <a:pt x="1" y="121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6"/>
            <p:cNvSpPr/>
            <p:nvPr/>
          </p:nvSpPr>
          <p:spPr>
            <a:xfrm>
              <a:off x="5443608" y="3031252"/>
              <a:ext cx="163025" cy="198043"/>
            </a:xfrm>
            <a:custGeom>
              <a:avLst/>
              <a:gdLst/>
              <a:ahLst/>
              <a:cxnLst/>
              <a:rect l="l" t="t" r="r" b="b"/>
              <a:pathLst>
                <a:path w="2365" h="2873" extrusionOk="0">
                  <a:moveTo>
                    <a:pt x="1435" y="1"/>
                  </a:moveTo>
                  <a:cubicBezTo>
                    <a:pt x="1303" y="1"/>
                    <a:pt x="1177" y="19"/>
                    <a:pt x="1054" y="54"/>
                  </a:cubicBezTo>
                  <a:cubicBezTo>
                    <a:pt x="933" y="87"/>
                    <a:pt x="819" y="134"/>
                    <a:pt x="712" y="196"/>
                  </a:cubicBezTo>
                  <a:cubicBezTo>
                    <a:pt x="606" y="259"/>
                    <a:pt x="509" y="335"/>
                    <a:pt x="421" y="421"/>
                  </a:cubicBezTo>
                  <a:cubicBezTo>
                    <a:pt x="333" y="508"/>
                    <a:pt x="258" y="605"/>
                    <a:pt x="196" y="713"/>
                  </a:cubicBezTo>
                  <a:cubicBezTo>
                    <a:pt x="134" y="819"/>
                    <a:pt x="85" y="933"/>
                    <a:pt x="50" y="1054"/>
                  </a:cubicBezTo>
                  <a:cubicBezTo>
                    <a:pt x="17" y="1176"/>
                    <a:pt x="0" y="1302"/>
                    <a:pt x="0" y="1434"/>
                  </a:cubicBezTo>
                  <a:cubicBezTo>
                    <a:pt x="0" y="1566"/>
                    <a:pt x="17" y="1693"/>
                    <a:pt x="50" y="1816"/>
                  </a:cubicBezTo>
                  <a:cubicBezTo>
                    <a:pt x="85" y="1939"/>
                    <a:pt x="134" y="2055"/>
                    <a:pt x="196" y="2161"/>
                  </a:cubicBezTo>
                  <a:cubicBezTo>
                    <a:pt x="258" y="2267"/>
                    <a:pt x="333" y="2364"/>
                    <a:pt x="421" y="2452"/>
                  </a:cubicBezTo>
                  <a:cubicBezTo>
                    <a:pt x="509" y="2539"/>
                    <a:pt x="606" y="2613"/>
                    <a:pt x="712" y="2677"/>
                  </a:cubicBezTo>
                  <a:cubicBezTo>
                    <a:pt x="819" y="2739"/>
                    <a:pt x="933" y="2788"/>
                    <a:pt x="1054" y="2821"/>
                  </a:cubicBezTo>
                  <a:cubicBezTo>
                    <a:pt x="1177" y="2856"/>
                    <a:pt x="1303" y="2873"/>
                    <a:pt x="1435" y="2873"/>
                  </a:cubicBezTo>
                  <a:cubicBezTo>
                    <a:pt x="1608" y="2873"/>
                    <a:pt x="1774" y="2844"/>
                    <a:pt x="1931" y="2786"/>
                  </a:cubicBezTo>
                  <a:cubicBezTo>
                    <a:pt x="2091" y="2727"/>
                    <a:pt x="2235" y="2642"/>
                    <a:pt x="2364" y="2531"/>
                  </a:cubicBezTo>
                  <a:lnTo>
                    <a:pt x="2364" y="1434"/>
                  </a:lnTo>
                  <a:lnTo>
                    <a:pt x="1827" y="1434"/>
                  </a:lnTo>
                  <a:lnTo>
                    <a:pt x="1827" y="2226"/>
                  </a:lnTo>
                  <a:cubicBezTo>
                    <a:pt x="1767" y="2255"/>
                    <a:pt x="1705" y="2278"/>
                    <a:pt x="1638" y="2296"/>
                  </a:cubicBezTo>
                  <a:cubicBezTo>
                    <a:pt x="1573" y="2313"/>
                    <a:pt x="1505" y="2320"/>
                    <a:pt x="1435" y="2320"/>
                  </a:cubicBezTo>
                  <a:cubicBezTo>
                    <a:pt x="1314" y="2320"/>
                    <a:pt x="1200" y="2297"/>
                    <a:pt x="1092" y="2250"/>
                  </a:cubicBezTo>
                  <a:cubicBezTo>
                    <a:pt x="986" y="2203"/>
                    <a:pt x="893" y="2141"/>
                    <a:pt x="813" y="2061"/>
                  </a:cubicBezTo>
                  <a:cubicBezTo>
                    <a:pt x="732" y="1980"/>
                    <a:pt x="670" y="1886"/>
                    <a:pt x="623" y="1780"/>
                  </a:cubicBezTo>
                  <a:cubicBezTo>
                    <a:pt x="576" y="1672"/>
                    <a:pt x="553" y="1557"/>
                    <a:pt x="553" y="1434"/>
                  </a:cubicBezTo>
                  <a:cubicBezTo>
                    <a:pt x="553" y="1312"/>
                    <a:pt x="576" y="1198"/>
                    <a:pt x="623" y="1092"/>
                  </a:cubicBezTo>
                  <a:cubicBezTo>
                    <a:pt x="670" y="986"/>
                    <a:pt x="732" y="892"/>
                    <a:pt x="813" y="813"/>
                  </a:cubicBezTo>
                  <a:cubicBezTo>
                    <a:pt x="893" y="734"/>
                    <a:pt x="986" y="670"/>
                    <a:pt x="1092" y="623"/>
                  </a:cubicBezTo>
                  <a:cubicBezTo>
                    <a:pt x="1200" y="577"/>
                    <a:pt x="1314" y="553"/>
                    <a:pt x="1435" y="553"/>
                  </a:cubicBezTo>
                  <a:cubicBezTo>
                    <a:pt x="1556" y="553"/>
                    <a:pt x="1673" y="577"/>
                    <a:pt x="1783" y="628"/>
                  </a:cubicBezTo>
                  <a:cubicBezTo>
                    <a:pt x="1892" y="675"/>
                    <a:pt x="1989" y="741"/>
                    <a:pt x="2074" y="826"/>
                  </a:cubicBezTo>
                  <a:lnTo>
                    <a:pt x="2364" y="342"/>
                  </a:lnTo>
                  <a:cubicBezTo>
                    <a:pt x="2235" y="233"/>
                    <a:pt x="2091" y="148"/>
                    <a:pt x="1931" y="90"/>
                  </a:cubicBezTo>
                  <a:cubicBezTo>
                    <a:pt x="1774" y="31"/>
                    <a:pt x="1608" y="1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6"/>
            <p:cNvSpPr/>
            <p:nvPr/>
          </p:nvSpPr>
          <p:spPr>
            <a:xfrm>
              <a:off x="5624623" y="3076471"/>
              <a:ext cx="146275" cy="151376"/>
            </a:xfrm>
            <a:custGeom>
              <a:avLst/>
              <a:gdLst/>
              <a:ahLst/>
              <a:cxnLst/>
              <a:rect l="l" t="t" r="r" b="b"/>
              <a:pathLst>
                <a:path w="2122" h="2196" extrusionOk="0">
                  <a:moveTo>
                    <a:pt x="1062" y="536"/>
                  </a:moveTo>
                  <a:cubicBezTo>
                    <a:pt x="1133" y="536"/>
                    <a:pt x="1202" y="551"/>
                    <a:pt x="1265" y="585"/>
                  </a:cubicBezTo>
                  <a:cubicBezTo>
                    <a:pt x="1329" y="615"/>
                    <a:pt x="1385" y="658"/>
                    <a:pt x="1434" y="711"/>
                  </a:cubicBezTo>
                  <a:cubicBezTo>
                    <a:pt x="1481" y="762"/>
                    <a:pt x="1519" y="822"/>
                    <a:pt x="1546" y="890"/>
                  </a:cubicBezTo>
                  <a:cubicBezTo>
                    <a:pt x="1575" y="958"/>
                    <a:pt x="1589" y="1028"/>
                    <a:pt x="1589" y="1099"/>
                  </a:cubicBezTo>
                  <a:cubicBezTo>
                    <a:pt x="1589" y="1172"/>
                    <a:pt x="1575" y="1242"/>
                    <a:pt x="1546" y="1312"/>
                  </a:cubicBezTo>
                  <a:cubicBezTo>
                    <a:pt x="1519" y="1379"/>
                    <a:pt x="1481" y="1440"/>
                    <a:pt x="1434" y="1491"/>
                  </a:cubicBezTo>
                  <a:cubicBezTo>
                    <a:pt x="1385" y="1544"/>
                    <a:pt x="1329" y="1585"/>
                    <a:pt x="1265" y="1617"/>
                  </a:cubicBezTo>
                  <a:cubicBezTo>
                    <a:pt x="1202" y="1649"/>
                    <a:pt x="1133" y="1664"/>
                    <a:pt x="1062" y="1664"/>
                  </a:cubicBezTo>
                  <a:cubicBezTo>
                    <a:pt x="989" y="1664"/>
                    <a:pt x="921" y="1652"/>
                    <a:pt x="855" y="1628"/>
                  </a:cubicBezTo>
                  <a:cubicBezTo>
                    <a:pt x="792" y="1604"/>
                    <a:pt x="737" y="1567"/>
                    <a:pt x="688" y="1519"/>
                  </a:cubicBezTo>
                  <a:cubicBezTo>
                    <a:pt x="643" y="1471"/>
                    <a:pt x="605" y="1412"/>
                    <a:pt x="578" y="1342"/>
                  </a:cubicBezTo>
                  <a:cubicBezTo>
                    <a:pt x="552" y="1271"/>
                    <a:pt x="538" y="1191"/>
                    <a:pt x="538" y="1099"/>
                  </a:cubicBezTo>
                  <a:cubicBezTo>
                    <a:pt x="538" y="1010"/>
                    <a:pt x="552" y="929"/>
                    <a:pt x="578" y="860"/>
                  </a:cubicBezTo>
                  <a:cubicBezTo>
                    <a:pt x="605" y="788"/>
                    <a:pt x="643" y="729"/>
                    <a:pt x="688" y="680"/>
                  </a:cubicBezTo>
                  <a:cubicBezTo>
                    <a:pt x="737" y="633"/>
                    <a:pt x="792" y="597"/>
                    <a:pt x="855" y="573"/>
                  </a:cubicBezTo>
                  <a:cubicBezTo>
                    <a:pt x="921" y="548"/>
                    <a:pt x="989" y="536"/>
                    <a:pt x="1062" y="536"/>
                  </a:cubicBezTo>
                  <a:close/>
                  <a:moveTo>
                    <a:pt x="1062" y="0"/>
                  </a:moveTo>
                  <a:cubicBezTo>
                    <a:pt x="915" y="0"/>
                    <a:pt x="778" y="28"/>
                    <a:pt x="647" y="82"/>
                  </a:cubicBezTo>
                  <a:cubicBezTo>
                    <a:pt x="520" y="135"/>
                    <a:pt x="408" y="210"/>
                    <a:pt x="310" y="307"/>
                  </a:cubicBezTo>
                  <a:cubicBezTo>
                    <a:pt x="215" y="404"/>
                    <a:pt x="139" y="520"/>
                    <a:pt x="84" y="656"/>
                  </a:cubicBezTo>
                  <a:cubicBezTo>
                    <a:pt x="28" y="790"/>
                    <a:pt x="1" y="939"/>
                    <a:pt x="1" y="1099"/>
                  </a:cubicBezTo>
                  <a:cubicBezTo>
                    <a:pt x="1" y="1274"/>
                    <a:pt x="28" y="1427"/>
                    <a:pt x="84" y="1564"/>
                  </a:cubicBezTo>
                  <a:cubicBezTo>
                    <a:pt x="139" y="1699"/>
                    <a:pt x="215" y="1815"/>
                    <a:pt x="310" y="1909"/>
                  </a:cubicBezTo>
                  <a:cubicBezTo>
                    <a:pt x="408" y="2001"/>
                    <a:pt x="520" y="2073"/>
                    <a:pt x="647" y="2123"/>
                  </a:cubicBezTo>
                  <a:cubicBezTo>
                    <a:pt x="778" y="2171"/>
                    <a:pt x="915" y="2196"/>
                    <a:pt x="1062" y="2196"/>
                  </a:cubicBezTo>
                  <a:cubicBezTo>
                    <a:pt x="1129" y="2196"/>
                    <a:pt x="1194" y="2188"/>
                    <a:pt x="1259" y="2171"/>
                  </a:cubicBezTo>
                  <a:cubicBezTo>
                    <a:pt x="1325" y="2155"/>
                    <a:pt x="1388" y="2132"/>
                    <a:pt x="1451" y="2103"/>
                  </a:cubicBezTo>
                  <a:cubicBezTo>
                    <a:pt x="1513" y="2073"/>
                    <a:pt x="1572" y="2039"/>
                    <a:pt x="1628" y="2000"/>
                  </a:cubicBezTo>
                  <a:cubicBezTo>
                    <a:pt x="1684" y="1960"/>
                    <a:pt x="1737" y="1918"/>
                    <a:pt x="1789" y="1872"/>
                  </a:cubicBezTo>
                  <a:lnTo>
                    <a:pt x="1994" y="2158"/>
                  </a:lnTo>
                  <a:lnTo>
                    <a:pt x="2122" y="2158"/>
                  </a:lnTo>
                  <a:lnTo>
                    <a:pt x="2122" y="84"/>
                  </a:lnTo>
                  <a:lnTo>
                    <a:pt x="1994" y="84"/>
                  </a:lnTo>
                  <a:lnTo>
                    <a:pt x="1789" y="330"/>
                  </a:lnTo>
                  <a:cubicBezTo>
                    <a:pt x="1739" y="284"/>
                    <a:pt x="1686" y="240"/>
                    <a:pt x="1630" y="201"/>
                  </a:cubicBezTo>
                  <a:cubicBezTo>
                    <a:pt x="1574" y="160"/>
                    <a:pt x="1514" y="125"/>
                    <a:pt x="1454" y="96"/>
                  </a:cubicBezTo>
                  <a:cubicBezTo>
                    <a:pt x="1391" y="66"/>
                    <a:pt x="1328" y="43"/>
                    <a:pt x="1261" y="26"/>
                  </a:cubicBezTo>
                  <a:cubicBezTo>
                    <a:pt x="1196" y="9"/>
                    <a:pt x="1129" y="0"/>
                    <a:pt x="10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6"/>
            <p:cNvSpPr/>
            <p:nvPr/>
          </p:nvSpPr>
          <p:spPr>
            <a:xfrm>
              <a:off x="5793851" y="3082192"/>
              <a:ext cx="128973" cy="143035"/>
            </a:xfrm>
            <a:custGeom>
              <a:avLst/>
              <a:gdLst/>
              <a:ahLst/>
              <a:cxnLst/>
              <a:rect l="l" t="t" r="r" b="b"/>
              <a:pathLst>
                <a:path w="1871" h="2075" extrusionOk="0">
                  <a:moveTo>
                    <a:pt x="659" y="1"/>
                  </a:moveTo>
                  <a:cubicBezTo>
                    <a:pt x="568" y="1"/>
                    <a:pt x="482" y="18"/>
                    <a:pt x="403" y="52"/>
                  </a:cubicBezTo>
                  <a:cubicBezTo>
                    <a:pt x="322" y="87"/>
                    <a:pt x="253" y="133"/>
                    <a:pt x="193" y="192"/>
                  </a:cubicBezTo>
                  <a:cubicBezTo>
                    <a:pt x="133" y="253"/>
                    <a:pt x="86" y="323"/>
                    <a:pt x="51" y="402"/>
                  </a:cubicBezTo>
                  <a:cubicBezTo>
                    <a:pt x="17" y="482"/>
                    <a:pt x="1" y="569"/>
                    <a:pt x="1" y="660"/>
                  </a:cubicBezTo>
                  <a:cubicBezTo>
                    <a:pt x="1" y="752"/>
                    <a:pt x="17" y="837"/>
                    <a:pt x="51" y="918"/>
                  </a:cubicBezTo>
                  <a:cubicBezTo>
                    <a:pt x="86" y="998"/>
                    <a:pt x="133" y="1068"/>
                    <a:pt x="193" y="1129"/>
                  </a:cubicBezTo>
                  <a:cubicBezTo>
                    <a:pt x="253" y="1190"/>
                    <a:pt x="322" y="1237"/>
                    <a:pt x="403" y="1272"/>
                  </a:cubicBezTo>
                  <a:cubicBezTo>
                    <a:pt x="482" y="1306"/>
                    <a:pt x="568" y="1323"/>
                    <a:pt x="659" y="1323"/>
                  </a:cubicBezTo>
                  <a:lnTo>
                    <a:pt x="1211" y="1323"/>
                  </a:lnTo>
                  <a:cubicBezTo>
                    <a:pt x="1247" y="1323"/>
                    <a:pt x="1279" y="1329"/>
                    <a:pt x="1305" y="1341"/>
                  </a:cubicBezTo>
                  <a:cubicBezTo>
                    <a:pt x="1330" y="1352"/>
                    <a:pt x="1343" y="1378"/>
                    <a:pt x="1343" y="1414"/>
                  </a:cubicBezTo>
                  <a:cubicBezTo>
                    <a:pt x="1343" y="1451"/>
                    <a:pt x="1330" y="1483"/>
                    <a:pt x="1305" y="1508"/>
                  </a:cubicBezTo>
                  <a:cubicBezTo>
                    <a:pt x="1279" y="1534"/>
                    <a:pt x="1247" y="1546"/>
                    <a:pt x="1211" y="1546"/>
                  </a:cubicBezTo>
                  <a:lnTo>
                    <a:pt x="1" y="1546"/>
                  </a:lnTo>
                  <a:lnTo>
                    <a:pt x="1" y="2075"/>
                  </a:lnTo>
                  <a:lnTo>
                    <a:pt x="1211" y="2075"/>
                  </a:lnTo>
                  <a:cubicBezTo>
                    <a:pt x="1302" y="2075"/>
                    <a:pt x="1387" y="2058"/>
                    <a:pt x="1467" y="2023"/>
                  </a:cubicBezTo>
                  <a:cubicBezTo>
                    <a:pt x="1548" y="1988"/>
                    <a:pt x="1617" y="1941"/>
                    <a:pt x="1677" y="1882"/>
                  </a:cubicBezTo>
                  <a:cubicBezTo>
                    <a:pt x="1736" y="1821"/>
                    <a:pt x="1783" y="1751"/>
                    <a:pt x="1818" y="1672"/>
                  </a:cubicBezTo>
                  <a:cubicBezTo>
                    <a:pt x="1853" y="1592"/>
                    <a:pt x="1871" y="1507"/>
                    <a:pt x="1871" y="1414"/>
                  </a:cubicBezTo>
                  <a:cubicBezTo>
                    <a:pt x="1871" y="1325"/>
                    <a:pt x="1853" y="1241"/>
                    <a:pt x="1818" y="1164"/>
                  </a:cubicBezTo>
                  <a:cubicBezTo>
                    <a:pt x="1783" y="1088"/>
                    <a:pt x="1736" y="1023"/>
                    <a:pt x="1677" y="968"/>
                  </a:cubicBezTo>
                  <a:cubicBezTo>
                    <a:pt x="1617" y="915"/>
                    <a:pt x="1548" y="872"/>
                    <a:pt x="1467" y="842"/>
                  </a:cubicBezTo>
                  <a:cubicBezTo>
                    <a:pt x="1387" y="812"/>
                    <a:pt x="1302" y="796"/>
                    <a:pt x="1211" y="796"/>
                  </a:cubicBezTo>
                  <a:lnTo>
                    <a:pt x="659" y="796"/>
                  </a:lnTo>
                  <a:cubicBezTo>
                    <a:pt x="625" y="796"/>
                    <a:pt x="593" y="783"/>
                    <a:pt x="567" y="757"/>
                  </a:cubicBezTo>
                  <a:cubicBezTo>
                    <a:pt x="541" y="730"/>
                    <a:pt x="529" y="698"/>
                    <a:pt x="529" y="660"/>
                  </a:cubicBezTo>
                  <a:cubicBezTo>
                    <a:pt x="529" y="623"/>
                    <a:pt x="541" y="593"/>
                    <a:pt x="567" y="567"/>
                  </a:cubicBezTo>
                  <a:cubicBezTo>
                    <a:pt x="593" y="541"/>
                    <a:pt x="625" y="528"/>
                    <a:pt x="659" y="528"/>
                  </a:cubicBezTo>
                  <a:lnTo>
                    <a:pt x="1733" y="528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6"/>
            <p:cNvSpPr/>
            <p:nvPr/>
          </p:nvSpPr>
          <p:spPr>
            <a:xfrm>
              <a:off x="6013950" y="3082192"/>
              <a:ext cx="128835" cy="143035"/>
            </a:xfrm>
            <a:custGeom>
              <a:avLst/>
              <a:gdLst/>
              <a:ahLst/>
              <a:cxnLst/>
              <a:rect l="l" t="t" r="r" b="b"/>
              <a:pathLst>
                <a:path w="1869" h="2075" extrusionOk="0">
                  <a:moveTo>
                    <a:pt x="659" y="1"/>
                  </a:moveTo>
                  <a:cubicBezTo>
                    <a:pt x="568" y="1"/>
                    <a:pt x="481" y="18"/>
                    <a:pt x="401" y="52"/>
                  </a:cubicBezTo>
                  <a:cubicBezTo>
                    <a:pt x="322" y="87"/>
                    <a:pt x="252" y="133"/>
                    <a:pt x="191" y="192"/>
                  </a:cubicBezTo>
                  <a:cubicBezTo>
                    <a:pt x="132" y="253"/>
                    <a:pt x="85" y="323"/>
                    <a:pt x="50" y="402"/>
                  </a:cubicBezTo>
                  <a:cubicBezTo>
                    <a:pt x="17" y="482"/>
                    <a:pt x="0" y="569"/>
                    <a:pt x="0" y="660"/>
                  </a:cubicBezTo>
                  <a:cubicBezTo>
                    <a:pt x="0" y="752"/>
                    <a:pt x="17" y="837"/>
                    <a:pt x="50" y="918"/>
                  </a:cubicBezTo>
                  <a:cubicBezTo>
                    <a:pt x="85" y="998"/>
                    <a:pt x="132" y="1068"/>
                    <a:pt x="191" y="1129"/>
                  </a:cubicBezTo>
                  <a:cubicBezTo>
                    <a:pt x="252" y="1190"/>
                    <a:pt x="322" y="1237"/>
                    <a:pt x="401" y="1272"/>
                  </a:cubicBezTo>
                  <a:cubicBezTo>
                    <a:pt x="481" y="1306"/>
                    <a:pt x="568" y="1323"/>
                    <a:pt x="659" y="1323"/>
                  </a:cubicBezTo>
                  <a:lnTo>
                    <a:pt x="1210" y="1323"/>
                  </a:lnTo>
                  <a:cubicBezTo>
                    <a:pt x="1247" y="1323"/>
                    <a:pt x="1277" y="1329"/>
                    <a:pt x="1303" y="1341"/>
                  </a:cubicBezTo>
                  <a:cubicBezTo>
                    <a:pt x="1329" y="1352"/>
                    <a:pt x="1342" y="1378"/>
                    <a:pt x="1342" y="1414"/>
                  </a:cubicBezTo>
                  <a:cubicBezTo>
                    <a:pt x="1342" y="1451"/>
                    <a:pt x="1329" y="1483"/>
                    <a:pt x="1303" y="1508"/>
                  </a:cubicBezTo>
                  <a:cubicBezTo>
                    <a:pt x="1277" y="1534"/>
                    <a:pt x="1247" y="1546"/>
                    <a:pt x="1210" y="1546"/>
                  </a:cubicBezTo>
                  <a:lnTo>
                    <a:pt x="0" y="1546"/>
                  </a:lnTo>
                  <a:lnTo>
                    <a:pt x="0" y="2075"/>
                  </a:lnTo>
                  <a:lnTo>
                    <a:pt x="1210" y="2075"/>
                  </a:lnTo>
                  <a:cubicBezTo>
                    <a:pt x="1301" y="2075"/>
                    <a:pt x="1386" y="2058"/>
                    <a:pt x="1467" y="2023"/>
                  </a:cubicBezTo>
                  <a:cubicBezTo>
                    <a:pt x="1547" y="1988"/>
                    <a:pt x="1617" y="1941"/>
                    <a:pt x="1676" y="1882"/>
                  </a:cubicBezTo>
                  <a:cubicBezTo>
                    <a:pt x="1735" y="1821"/>
                    <a:pt x="1782" y="1751"/>
                    <a:pt x="1817" y="1672"/>
                  </a:cubicBezTo>
                  <a:cubicBezTo>
                    <a:pt x="1852" y="1592"/>
                    <a:pt x="1869" y="1507"/>
                    <a:pt x="1869" y="1414"/>
                  </a:cubicBezTo>
                  <a:cubicBezTo>
                    <a:pt x="1869" y="1325"/>
                    <a:pt x="1852" y="1241"/>
                    <a:pt x="1817" y="1164"/>
                  </a:cubicBezTo>
                  <a:cubicBezTo>
                    <a:pt x="1782" y="1088"/>
                    <a:pt x="1735" y="1023"/>
                    <a:pt x="1676" y="968"/>
                  </a:cubicBezTo>
                  <a:cubicBezTo>
                    <a:pt x="1617" y="915"/>
                    <a:pt x="1547" y="872"/>
                    <a:pt x="1467" y="842"/>
                  </a:cubicBezTo>
                  <a:cubicBezTo>
                    <a:pt x="1386" y="812"/>
                    <a:pt x="1301" y="796"/>
                    <a:pt x="1210" y="796"/>
                  </a:cubicBezTo>
                  <a:lnTo>
                    <a:pt x="659" y="796"/>
                  </a:lnTo>
                  <a:cubicBezTo>
                    <a:pt x="623" y="796"/>
                    <a:pt x="592" y="783"/>
                    <a:pt x="566" y="757"/>
                  </a:cubicBezTo>
                  <a:cubicBezTo>
                    <a:pt x="541" y="730"/>
                    <a:pt x="527" y="698"/>
                    <a:pt x="527" y="660"/>
                  </a:cubicBezTo>
                  <a:cubicBezTo>
                    <a:pt x="527" y="623"/>
                    <a:pt x="541" y="593"/>
                    <a:pt x="566" y="567"/>
                  </a:cubicBezTo>
                  <a:cubicBezTo>
                    <a:pt x="592" y="541"/>
                    <a:pt x="623" y="528"/>
                    <a:pt x="659" y="528"/>
                  </a:cubicBezTo>
                  <a:lnTo>
                    <a:pt x="1732" y="528"/>
                  </a:lnTo>
                  <a:lnTo>
                    <a:pt x="17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6"/>
            <p:cNvSpPr/>
            <p:nvPr/>
          </p:nvSpPr>
          <p:spPr>
            <a:xfrm>
              <a:off x="6152159" y="3024979"/>
              <a:ext cx="109534" cy="200249"/>
            </a:xfrm>
            <a:custGeom>
              <a:avLst/>
              <a:gdLst/>
              <a:ahLst/>
              <a:cxnLst/>
              <a:rect l="l" t="t" r="r" b="b"/>
              <a:pathLst>
                <a:path w="1589" h="2905" extrusionOk="0">
                  <a:moveTo>
                    <a:pt x="259" y="0"/>
                  </a:moveTo>
                  <a:lnTo>
                    <a:pt x="259" y="831"/>
                  </a:lnTo>
                  <a:lnTo>
                    <a:pt x="1" y="831"/>
                  </a:lnTo>
                  <a:lnTo>
                    <a:pt x="1" y="1358"/>
                  </a:lnTo>
                  <a:lnTo>
                    <a:pt x="259" y="1358"/>
                  </a:lnTo>
                  <a:lnTo>
                    <a:pt x="259" y="1976"/>
                  </a:lnTo>
                  <a:cubicBezTo>
                    <a:pt x="259" y="2103"/>
                    <a:pt x="283" y="2223"/>
                    <a:pt x="330" y="2335"/>
                  </a:cubicBezTo>
                  <a:cubicBezTo>
                    <a:pt x="379" y="2448"/>
                    <a:pt x="445" y="2548"/>
                    <a:pt x="530" y="2633"/>
                  </a:cubicBezTo>
                  <a:cubicBezTo>
                    <a:pt x="615" y="2716"/>
                    <a:pt x="714" y="2783"/>
                    <a:pt x="826" y="2832"/>
                  </a:cubicBezTo>
                  <a:cubicBezTo>
                    <a:pt x="939" y="2880"/>
                    <a:pt x="1059" y="2905"/>
                    <a:pt x="1188" y="2905"/>
                  </a:cubicBezTo>
                  <a:lnTo>
                    <a:pt x="1589" y="2905"/>
                  </a:lnTo>
                  <a:lnTo>
                    <a:pt x="1589" y="2376"/>
                  </a:lnTo>
                  <a:lnTo>
                    <a:pt x="1188" y="2376"/>
                  </a:lnTo>
                  <a:cubicBezTo>
                    <a:pt x="1132" y="2376"/>
                    <a:pt x="1080" y="2366"/>
                    <a:pt x="1030" y="2346"/>
                  </a:cubicBezTo>
                  <a:cubicBezTo>
                    <a:pt x="981" y="2323"/>
                    <a:pt x="939" y="2294"/>
                    <a:pt x="902" y="2258"/>
                  </a:cubicBezTo>
                  <a:cubicBezTo>
                    <a:pt x="866" y="2221"/>
                    <a:pt x="837" y="2180"/>
                    <a:pt x="817" y="2132"/>
                  </a:cubicBezTo>
                  <a:cubicBezTo>
                    <a:pt x="796" y="2083"/>
                    <a:pt x="786" y="2030"/>
                    <a:pt x="786" y="1976"/>
                  </a:cubicBezTo>
                  <a:lnTo>
                    <a:pt x="786" y="1358"/>
                  </a:lnTo>
                  <a:lnTo>
                    <a:pt x="1589" y="1358"/>
                  </a:lnTo>
                  <a:lnTo>
                    <a:pt x="1589" y="831"/>
                  </a:lnTo>
                  <a:lnTo>
                    <a:pt x="786" y="83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6"/>
            <p:cNvSpPr/>
            <p:nvPr/>
          </p:nvSpPr>
          <p:spPr>
            <a:xfrm>
              <a:off x="6274513" y="3076471"/>
              <a:ext cx="146275" cy="151376"/>
            </a:xfrm>
            <a:custGeom>
              <a:avLst/>
              <a:gdLst/>
              <a:ahLst/>
              <a:cxnLst/>
              <a:rect l="l" t="t" r="r" b="b"/>
              <a:pathLst>
                <a:path w="2122" h="2196" extrusionOk="0">
                  <a:moveTo>
                    <a:pt x="1062" y="536"/>
                  </a:moveTo>
                  <a:cubicBezTo>
                    <a:pt x="1133" y="536"/>
                    <a:pt x="1201" y="551"/>
                    <a:pt x="1265" y="585"/>
                  </a:cubicBezTo>
                  <a:cubicBezTo>
                    <a:pt x="1329" y="615"/>
                    <a:pt x="1385" y="658"/>
                    <a:pt x="1433" y="711"/>
                  </a:cubicBezTo>
                  <a:cubicBezTo>
                    <a:pt x="1481" y="762"/>
                    <a:pt x="1518" y="822"/>
                    <a:pt x="1546" y="890"/>
                  </a:cubicBezTo>
                  <a:cubicBezTo>
                    <a:pt x="1575" y="958"/>
                    <a:pt x="1588" y="1028"/>
                    <a:pt x="1588" y="1099"/>
                  </a:cubicBezTo>
                  <a:cubicBezTo>
                    <a:pt x="1588" y="1172"/>
                    <a:pt x="1575" y="1242"/>
                    <a:pt x="1546" y="1312"/>
                  </a:cubicBezTo>
                  <a:cubicBezTo>
                    <a:pt x="1518" y="1379"/>
                    <a:pt x="1481" y="1440"/>
                    <a:pt x="1433" y="1491"/>
                  </a:cubicBezTo>
                  <a:cubicBezTo>
                    <a:pt x="1385" y="1544"/>
                    <a:pt x="1329" y="1585"/>
                    <a:pt x="1265" y="1617"/>
                  </a:cubicBezTo>
                  <a:cubicBezTo>
                    <a:pt x="1201" y="1649"/>
                    <a:pt x="1133" y="1664"/>
                    <a:pt x="1062" y="1664"/>
                  </a:cubicBezTo>
                  <a:cubicBezTo>
                    <a:pt x="989" y="1664"/>
                    <a:pt x="920" y="1652"/>
                    <a:pt x="855" y="1628"/>
                  </a:cubicBezTo>
                  <a:cubicBezTo>
                    <a:pt x="791" y="1604"/>
                    <a:pt x="737" y="1567"/>
                    <a:pt x="688" y="1519"/>
                  </a:cubicBezTo>
                  <a:cubicBezTo>
                    <a:pt x="642" y="1471"/>
                    <a:pt x="605" y="1412"/>
                    <a:pt x="579" y="1342"/>
                  </a:cubicBezTo>
                  <a:cubicBezTo>
                    <a:pt x="551" y="1271"/>
                    <a:pt x="538" y="1191"/>
                    <a:pt x="538" y="1099"/>
                  </a:cubicBezTo>
                  <a:cubicBezTo>
                    <a:pt x="538" y="1010"/>
                    <a:pt x="551" y="929"/>
                    <a:pt x="579" y="860"/>
                  </a:cubicBezTo>
                  <a:cubicBezTo>
                    <a:pt x="605" y="788"/>
                    <a:pt x="642" y="729"/>
                    <a:pt x="688" y="680"/>
                  </a:cubicBezTo>
                  <a:cubicBezTo>
                    <a:pt x="737" y="633"/>
                    <a:pt x="791" y="597"/>
                    <a:pt x="855" y="573"/>
                  </a:cubicBezTo>
                  <a:cubicBezTo>
                    <a:pt x="920" y="548"/>
                    <a:pt x="989" y="536"/>
                    <a:pt x="1062" y="536"/>
                  </a:cubicBezTo>
                  <a:close/>
                  <a:moveTo>
                    <a:pt x="1062" y="0"/>
                  </a:moveTo>
                  <a:cubicBezTo>
                    <a:pt x="914" y="0"/>
                    <a:pt x="778" y="28"/>
                    <a:pt x="649" y="82"/>
                  </a:cubicBezTo>
                  <a:cubicBezTo>
                    <a:pt x="520" y="135"/>
                    <a:pt x="407" y="210"/>
                    <a:pt x="310" y="307"/>
                  </a:cubicBezTo>
                  <a:cubicBezTo>
                    <a:pt x="214" y="404"/>
                    <a:pt x="138" y="520"/>
                    <a:pt x="84" y="656"/>
                  </a:cubicBezTo>
                  <a:cubicBezTo>
                    <a:pt x="28" y="790"/>
                    <a:pt x="0" y="939"/>
                    <a:pt x="0" y="1099"/>
                  </a:cubicBezTo>
                  <a:cubicBezTo>
                    <a:pt x="0" y="1274"/>
                    <a:pt x="28" y="1427"/>
                    <a:pt x="84" y="1564"/>
                  </a:cubicBezTo>
                  <a:cubicBezTo>
                    <a:pt x="138" y="1699"/>
                    <a:pt x="214" y="1815"/>
                    <a:pt x="310" y="1909"/>
                  </a:cubicBezTo>
                  <a:cubicBezTo>
                    <a:pt x="407" y="2001"/>
                    <a:pt x="520" y="2073"/>
                    <a:pt x="649" y="2123"/>
                  </a:cubicBezTo>
                  <a:cubicBezTo>
                    <a:pt x="778" y="2171"/>
                    <a:pt x="914" y="2196"/>
                    <a:pt x="1062" y="2196"/>
                  </a:cubicBezTo>
                  <a:cubicBezTo>
                    <a:pt x="1128" y="2196"/>
                    <a:pt x="1194" y="2188"/>
                    <a:pt x="1259" y="2171"/>
                  </a:cubicBezTo>
                  <a:cubicBezTo>
                    <a:pt x="1324" y="2155"/>
                    <a:pt x="1389" y="2132"/>
                    <a:pt x="1450" y="2103"/>
                  </a:cubicBezTo>
                  <a:cubicBezTo>
                    <a:pt x="1512" y="2073"/>
                    <a:pt x="1572" y="2039"/>
                    <a:pt x="1628" y="2000"/>
                  </a:cubicBezTo>
                  <a:cubicBezTo>
                    <a:pt x="1684" y="1960"/>
                    <a:pt x="1739" y="1918"/>
                    <a:pt x="1789" y="1872"/>
                  </a:cubicBezTo>
                  <a:lnTo>
                    <a:pt x="1994" y="2158"/>
                  </a:lnTo>
                  <a:lnTo>
                    <a:pt x="2121" y="2158"/>
                  </a:lnTo>
                  <a:lnTo>
                    <a:pt x="2121" y="84"/>
                  </a:lnTo>
                  <a:lnTo>
                    <a:pt x="1994" y="84"/>
                  </a:lnTo>
                  <a:lnTo>
                    <a:pt x="1789" y="330"/>
                  </a:lnTo>
                  <a:cubicBezTo>
                    <a:pt x="1739" y="284"/>
                    <a:pt x="1685" y="240"/>
                    <a:pt x="1629" y="201"/>
                  </a:cubicBezTo>
                  <a:cubicBezTo>
                    <a:pt x="1573" y="160"/>
                    <a:pt x="1515" y="125"/>
                    <a:pt x="1453" y="96"/>
                  </a:cubicBezTo>
                  <a:cubicBezTo>
                    <a:pt x="1391" y="66"/>
                    <a:pt x="1327" y="43"/>
                    <a:pt x="1260" y="26"/>
                  </a:cubicBezTo>
                  <a:cubicBezTo>
                    <a:pt x="1195" y="9"/>
                    <a:pt x="1128" y="0"/>
                    <a:pt x="10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6"/>
            <p:cNvSpPr/>
            <p:nvPr/>
          </p:nvSpPr>
          <p:spPr>
            <a:xfrm>
              <a:off x="6438502" y="3024979"/>
              <a:ext cx="109603" cy="200249"/>
            </a:xfrm>
            <a:custGeom>
              <a:avLst/>
              <a:gdLst/>
              <a:ahLst/>
              <a:cxnLst/>
              <a:rect l="l" t="t" r="r" b="b"/>
              <a:pathLst>
                <a:path w="1590" h="2905" extrusionOk="0">
                  <a:moveTo>
                    <a:pt x="258" y="0"/>
                  </a:moveTo>
                  <a:lnTo>
                    <a:pt x="258" y="831"/>
                  </a:lnTo>
                  <a:lnTo>
                    <a:pt x="0" y="831"/>
                  </a:lnTo>
                  <a:lnTo>
                    <a:pt x="0" y="1358"/>
                  </a:lnTo>
                  <a:lnTo>
                    <a:pt x="258" y="1358"/>
                  </a:lnTo>
                  <a:lnTo>
                    <a:pt x="258" y="1976"/>
                  </a:lnTo>
                  <a:cubicBezTo>
                    <a:pt x="258" y="2103"/>
                    <a:pt x="283" y="2223"/>
                    <a:pt x="331" y="2335"/>
                  </a:cubicBezTo>
                  <a:cubicBezTo>
                    <a:pt x="380" y="2448"/>
                    <a:pt x="447" y="2548"/>
                    <a:pt x="530" y="2633"/>
                  </a:cubicBezTo>
                  <a:cubicBezTo>
                    <a:pt x="615" y="2716"/>
                    <a:pt x="715" y="2783"/>
                    <a:pt x="828" y="2832"/>
                  </a:cubicBezTo>
                  <a:cubicBezTo>
                    <a:pt x="940" y="2880"/>
                    <a:pt x="1060" y="2905"/>
                    <a:pt x="1187" y="2905"/>
                  </a:cubicBezTo>
                  <a:lnTo>
                    <a:pt x="1590" y="2905"/>
                  </a:lnTo>
                  <a:lnTo>
                    <a:pt x="1590" y="2376"/>
                  </a:lnTo>
                  <a:lnTo>
                    <a:pt x="1187" y="2376"/>
                  </a:lnTo>
                  <a:cubicBezTo>
                    <a:pt x="1133" y="2376"/>
                    <a:pt x="1080" y="2366"/>
                    <a:pt x="1031" y="2346"/>
                  </a:cubicBezTo>
                  <a:cubicBezTo>
                    <a:pt x="981" y="2323"/>
                    <a:pt x="938" y="2294"/>
                    <a:pt x="902" y="2258"/>
                  </a:cubicBezTo>
                  <a:cubicBezTo>
                    <a:pt x="867" y="2221"/>
                    <a:pt x="838" y="2180"/>
                    <a:pt x="817" y="2132"/>
                  </a:cubicBezTo>
                  <a:cubicBezTo>
                    <a:pt x="797" y="2083"/>
                    <a:pt x="787" y="2030"/>
                    <a:pt x="787" y="1976"/>
                  </a:cubicBezTo>
                  <a:lnTo>
                    <a:pt x="787" y="1358"/>
                  </a:lnTo>
                  <a:lnTo>
                    <a:pt x="1590" y="1358"/>
                  </a:lnTo>
                  <a:lnTo>
                    <a:pt x="1590" y="831"/>
                  </a:lnTo>
                  <a:lnTo>
                    <a:pt x="787" y="831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6"/>
            <p:cNvSpPr/>
            <p:nvPr/>
          </p:nvSpPr>
          <p:spPr>
            <a:xfrm>
              <a:off x="6562510" y="3018706"/>
              <a:ext cx="49149" cy="206522"/>
            </a:xfrm>
            <a:custGeom>
              <a:avLst/>
              <a:gdLst/>
              <a:ahLst/>
              <a:cxnLst/>
              <a:rect l="l" t="t" r="r" b="b"/>
              <a:pathLst>
                <a:path w="713" h="2996" extrusionOk="0">
                  <a:moveTo>
                    <a:pt x="354" y="0"/>
                  </a:moveTo>
                  <a:cubicBezTo>
                    <a:pt x="305" y="0"/>
                    <a:pt x="258" y="11"/>
                    <a:pt x="214" y="29"/>
                  </a:cubicBezTo>
                  <a:cubicBezTo>
                    <a:pt x="172" y="47"/>
                    <a:pt x="135" y="73"/>
                    <a:pt x="102" y="105"/>
                  </a:cubicBezTo>
                  <a:cubicBezTo>
                    <a:pt x="72" y="137"/>
                    <a:pt x="46" y="173"/>
                    <a:pt x="28" y="217"/>
                  </a:cubicBezTo>
                  <a:cubicBezTo>
                    <a:pt x="9" y="260"/>
                    <a:pt x="0" y="306"/>
                    <a:pt x="0" y="354"/>
                  </a:cubicBezTo>
                  <a:cubicBezTo>
                    <a:pt x="0" y="403"/>
                    <a:pt x="9" y="448"/>
                    <a:pt x="28" y="491"/>
                  </a:cubicBezTo>
                  <a:cubicBezTo>
                    <a:pt x="46" y="533"/>
                    <a:pt x="72" y="571"/>
                    <a:pt x="102" y="603"/>
                  </a:cubicBezTo>
                  <a:cubicBezTo>
                    <a:pt x="135" y="635"/>
                    <a:pt x="172" y="659"/>
                    <a:pt x="214" y="679"/>
                  </a:cubicBezTo>
                  <a:cubicBezTo>
                    <a:pt x="258" y="697"/>
                    <a:pt x="305" y="706"/>
                    <a:pt x="354" y="706"/>
                  </a:cubicBezTo>
                  <a:cubicBezTo>
                    <a:pt x="404" y="706"/>
                    <a:pt x="450" y="697"/>
                    <a:pt x="492" y="679"/>
                  </a:cubicBezTo>
                  <a:cubicBezTo>
                    <a:pt x="536" y="659"/>
                    <a:pt x="574" y="635"/>
                    <a:pt x="607" y="603"/>
                  </a:cubicBezTo>
                  <a:cubicBezTo>
                    <a:pt x="639" y="571"/>
                    <a:pt x="664" y="533"/>
                    <a:pt x="682" y="491"/>
                  </a:cubicBezTo>
                  <a:cubicBezTo>
                    <a:pt x="702" y="448"/>
                    <a:pt x="712" y="403"/>
                    <a:pt x="712" y="354"/>
                  </a:cubicBezTo>
                  <a:cubicBezTo>
                    <a:pt x="712" y="306"/>
                    <a:pt x="702" y="260"/>
                    <a:pt x="682" y="217"/>
                  </a:cubicBezTo>
                  <a:cubicBezTo>
                    <a:pt x="664" y="173"/>
                    <a:pt x="639" y="137"/>
                    <a:pt x="607" y="105"/>
                  </a:cubicBezTo>
                  <a:cubicBezTo>
                    <a:pt x="574" y="73"/>
                    <a:pt x="536" y="47"/>
                    <a:pt x="492" y="29"/>
                  </a:cubicBezTo>
                  <a:cubicBezTo>
                    <a:pt x="450" y="11"/>
                    <a:pt x="404" y="0"/>
                    <a:pt x="354" y="0"/>
                  </a:cubicBezTo>
                  <a:close/>
                  <a:moveTo>
                    <a:pt x="87" y="917"/>
                  </a:moveTo>
                  <a:lnTo>
                    <a:pt x="87" y="2996"/>
                  </a:lnTo>
                  <a:lnTo>
                    <a:pt x="620" y="2996"/>
                  </a:lnTo>
                  <a:lnTo>
                    <a:pt x="620" y="9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6"/>
            <p:cNvSpPr/>
            <p:nvPr/>
          </p:nvSpPr>
          <p:spPr>
            <a:xfrm>
              <a:off x="6625169" y="3076471"/>
              <a:ext cx="146275" cy="151376"/>
            </a:xfrm>
            <a:custGeom>
              <a:avLst/>
              <a:gdLst/>
              <a:ahLst/>
              <a:cxnLst/>
              <a:rect l="l" t="t" r="r" b="b"/>
              <a:pathLst>
                <a:path w="2122" h="2196" extrusionOk="0">
                  <a:moveTo>
                    <a:pt x="1062" y="536"/>
                  </a:moveTo>
                  <a:cubicBezTo>
                    <a:pt x="1133" y="536"/>
                    <a:pt x="1201" y="550"/>
                    <a:pt x="1265" y="576"/>
                  </a:cubicBezTo>
                  <a:cubicBezTo>
                    <a:pt x="1329" y="602"/>
                    <a:pt x="1385" y="641"/>
                    <a:pt x="1434" y="691"/>
                  </a:cubicBezTo>
                  <a:cubicBezTo>
                    <a:pt x="1481" y="740"/>
                    <a:pt x="1519" y="799"/>
                    <a:pt x="1546" y="869"/>
                  </a:cubicBezTo>
                  <a:cubicBezTo>
                    <a:pt x="1575" y="937"/>
                    <a:pt x="1589" y="1014"/>
                    <a:pt x="1589" y="1099"/>
                  </a:cubicBezTo>
                  <a:cubicBezTo>
                    <a:pt x="1589" y="1185"/>
                    <a:pt x="1575" y="1260"/>
                    <a:pt x="1546" y="1330"/>
                  </a:cubicBezTo>
                  <a:cubicBezTo>
                    <a:pt x="1519" y="1400"/>
                    <a:pt x="1481" y="1461"/>
                    <a:pt x="1434" y="1509"/>
                  </a:cubicBezTo>
                  <a:cubicBezTo>
                    <a:pt x="1385" y="1558"/>
                    <a:pt x="1329" y="1596"/>
                    <a:pt x="1265" y="1623"/>
                  </a:cubicBezTo>
                  <a:cubicBezTo>
                    <a:pt x="1201" y="1651"/>
                    <a:pt x="1133" y="1664"/>
                    <a:pt x="1062" y="1664"/>
                  </a:cubicBezTo>
                  <a:cubicBezTo>
                    <a:pt x="989" y="1664"/>
                    <a:pt x="921" y="1651"/>
                    <a:pt x="855" y="1622"/>
                  </a:cubicBezTo>
                  <a:cubicBezTo>
                    <a:pt x="792" y="1591"/>
                    <a:pt x="737" y="1552"/>
                    <a:pt x="688" y="1502"/>
                  </a:cubicBezTo>
                  <a:cubicBezTo>
                    <a:pt x="643" y="1452"/>
                    <a:pt x="605" y="1391"/>
                    <a:pt x="579" y="1323"/>
                  </a:cubicBezTo>
                  <a:cubicBezTo>
                    <a:pt x="552" y="1254"/>
                    <a:pt x="538" y="1180"/>
                    <a:pt x="538" y="1099"/>
                  </a:cubicBezTo>
                  <a:cubicBezTo>
                    <a:pt x="538" y="1014"/>
                    <a:pt x="552" y="937"/>
                    <a:pt x="579" y="869"/>
                  </a:cubicBezTo>
                  <a:cubicBezTo>
                    <a:pt x="605" y="799"/>
                    <a:pt x="643" y="740"/>
                    <a:pt x="688" y="691"/>
                  </a:cubicBezTo>
                  <a:cubicBezTo>
                    <a:pt x="737" y="641"/>
                    <a:pt x="792" y="602"/>
                    <a:pt x="855" y="576"/>
                  </a:cubicBezTo>
                  <a:cubicBezTo>
                    <a:pt x="921" y="550"/>
                    <a:pt x="989" y="536"/>
                    <a:pt x="1062" y="536"/>
                  </a:cubicBezTo>
                  <a:close/>
                  <a:moveTo>
                    <a:pt x="1062" y="0"/>
                  </a:moveTo>
                  <a:cubicBezTo>
                    <a:pt x="914" y="0"/>
                    <a:pt x="778" y="28"/>
                    <a:pt x="649" y="84"/>
                  </a:cubicBezTo>
                  <a:cubicBezTo>
                    <a:pt x="520" y="140"/>
                    <a:pt x="407" y="216"/>
                    <a:pt x="310" y="315"/>
                  </a:cubicBezTo>
                  <a:cubicBezTo>
                    <a:pt x="215" y="412"/>
                    <a:pt x="139" y="527"/>
                    <a:pt x="84" y="662"/>
                  </a:cubicBezTo>
                  <a:cubicBezTo>
                    <a:pt x="28" y="796"/>
                    <a:pt x="1" y="942"/>
                    <a:pt x="1" y="1099"/>
                  </a:cubicBezTo>
                  <a:cubicBezTo>
                    <a:pt x="1" y="1256"/>
                    <a:pt x="28" y="1400"/>
                    <a:pt x="84" y="1535"/>
                  </a:cubicBezTo>
                  <a:cubicBezTo>
                    <a:pt x="139" y="1667"/>
                    <a:pt x="215" y="1784"/>
                    <a:pt x="310" y="1881"/>
                  </a:cubicBezTo>
                  <a:cubicBezTo>
                    <a:pt x="407" y="1978"/>
                    <a:pt x="520" y="2056"/>
                    <a:pt x="649" y="2112"/>
                  </a:cubicBezTo>
                  <a:cubicBezTo>
                    <a:pt x="778" y="2168"/>
                    <a:pt x="914" y="2196"/>
                    <a:pt x="1062" y="2196"/>
                  </a:cubicBezTo>
                  <a:cubicBezTo>
                    <a:pt x="1209" y="2196"/>
                    <a:pt x="1346" y="2168"/>
                    <a:pt x="1475" y="2112"/>
                  </a:cubicBezTo>
                  <a:cubicBezTo>
                    <a:pt x="1604" y="2056"/>
                    <a:pt x="1716" y="1978"/>
                    <a:pt x="1812" y="1881"/>
                  </a:cubicBezTo>
                  <a:cubicBezTo>
                    <a:pt x="1907" y="1784"/>
                    <a:pt x="1983" y="1667"/>
                    <a:pt x="2039" y="1535"/>
                  </a:cubicBezTo>
                  <a:cubicBezTo>
                    <a:pt x="2094" y="1400"/>
                    <a:pt x="2121" y="1256"/>
                    <a:pt x="2121" y="1099"/>
                  </a:cubicBezTo>
                  <a:cubicBezTo>
                    <a:pt x="2121" y="934"/>
                    <a:pt x="2094" y="785"/>
                    <a:pt x="2039" y="650"/>
                  </a:cubicBezTo>
                  <a:cubicBezTo>
                    <a:pt x="1983" y="515"/>
                    <a:pt x="1907" y="398"/>
                    <a:pt x="1812" y="302"/>
                  </a:cubicBezTo>
                  <a:cubicBezTo>
                    <a:pt x="1716" y="205"/>
                    <a:pt x="1604" y="131"/>
                    <a:pt x="1475" y="79"/>
                  </a:cubicBezTo>
                  <a:cubicBezTo>
                    <a:pt x="1346" y="26"/>
                    <a:pt x="1209" y="0"/>
                    <a:pt x="10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6"/>
            <p:cNvSpPr/>
            <p:nvPr/>
          </p:nvSpPr>
          <p:spPr>
            <a:xfrm>
              <a:off x="6791571" y="3079159"/>
              <a:ext cx="128077" cy="146068"/>
            </a:xfrm>
            <a:custGeom>
              <a:avLst/>
              <a:gdLst/>
              <a:ahLst/>
              <a:cxnLst/>
              <a:rect l="l" t="t" r="r" b="b"/>
              <a:pathLst>
                <a:path w="1858" h="2119" extrusionOk="0">
                  <a:moveTo>
                    <a:pt x="933" y="1"/>
                  </a:moveTo>
                  <a:cubicBezTo>
                    <a:pt x="814" y="1"/>
                    <a:pt x="702" y="22"/>
                    <a:pt x="592" y="65"/>
                  </a:cubicBezTo>
                  <a:cubicBezTo>
                    <a:pt x="485" y="106"/>
                    <a:pt x="389" y="165"/>
                    <a:pt x="304" y="242"/>
                  </a:cubicBezTo>
                  <a:lnTo>
                    <a:pt x="129" y="40"/>
                  </a:lnTo>
                  <a:lnTo>
                    <a:pt x="0" y="40"/>
                  </a:lnTo>
                  <a:lnTo>
                    <a:pt x="0" y="2119"/>
                  </a:lnTo>
                  <a:lnTo>
                    <a:pt x="530" y="2119"/>
                  </a:lnTo>
                  <a:lnTo>
                    <a:pt x="530" y="931"/>
                  </a:lnTo>
                  <a:cubicBezTo>
                    <a:pt x="530" y="877"/>
                    <a:pt x="541" y="825"/>
                    <a:pt x="562" y="778"/>
                  </a:cubicBezTo>
                  <a:cubicBezTo>
                    <a:pt x="582" y="728"/>
                    <a:pt x="611" y="686"/>
                    <a:pt x="647" y="651"/>
                  </a:cubicBezTo>
                  <a:cubicBezTo>
                    <a:pt x="684" y="614"/>
                    <a:pt x="726" y="585"/>
                    <a:pt x="775" y="564"/>
                  </a:cubicBezTo>
                  <a:cubicBezTo>
                    <a:pt x="823" y="544"/>
                    <a:pt x="876" y="534"/>
                    <a:pt x="933" y="534"/>
                  </a:cubicBezTo>
                  <a:cubicBezTo>
                    <a:pt x="986" y="534"/>
                    <a:pt x="1037" y="544"/>
                    <a:pt x="1086" y="564"/>
                  </a:cubicBezTo>
                  <a:cubicBezTo>
                    <a:pt x="1133" y="585"/>
                    <a:pt x="1175" y="614"/>
                    <a:pt x="1212" y="651"/>
                  </a:cubicBezTo>
                  <a:cubicBezTo>
                    <a:pt x="1247" y="686"/>
                    <a:pt x="1276" y="728"/>
                    <a:pt x="1297" y="778"/>
                  </a:cubicBezTo>
                  <a:cubicBezTo>
                    <a:pt x="1317" y="825"/>
                    <a:pt x="1327" y="877"/>
                    <a:pt x="1327" y="931"/>
                  </a:cubicBezTo>
                  <a:lnTo>
                    <a:pt x="1327" y="2119"/>
                  </a:lnTo>
                  <a:lnTo>
                    <a:pt x="1857" y="2119"/>
                  </a:lnTo>
                  <a:lnTo>
                    <a:pt x="1857" y="931"/>
                  </a:lnTo>
                  <a:cubicBezTo>
                    <a:pt x="1857" y="802"/>
                    <a:pt x="1833" y="682"/>
                    <a:pt x="1783" y="570"/>
                  </a:cubicBezTo>
                  <a:cubicBezTo>
                    <a:pt x="1736" y="456"/>
                    <a:pt x="1669" y="358"/>
                    <a:pt x="1585" y="274"/>
                  </a:cubicBezTo>
                  <a:cubicBezTo>
                    <a:pt x="1502" y="188"/>
                    <a:pt x="1403" y="122"/>
                    <a:pt x="1291" y="74"/>
                  </a:cubicBezTo>
                  <a:cubicBezTo>
                    <a:pt x="1178" y="25"/>
                    <a:pt x="105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6"/>
            <p:cNvSpPr/>
            <p:nvPr/>
          </p:nvSpPr>
          <p:spPr>
            <a:xfrm>
              <a:off x="4671019" y="3888209"/>
              <a:ext cx="134281" cy="191770"/>
            </a:xfrm>
            <a:custGeom>
              <a:avLst/>
              <a:gdLst/>
              <a:ahLst/>
              <a:cxnLst/>
              <a:rect l="l" t="t" r="r" b="b"/>
              <a:pathLst>
                <a:path w="1948" h="2782" extrusionOk="0">
                  <a:moveTo>
                    <a:pt x="120" y="1"/>
                  </a:moveTo>
                  <a:lnTo>
                    <a:pt x="120" y="556"/>
                  </a:lnTo>
                  <a:lnTo>
                    <a:pt x="1113" y="556"/>
                  </a:lnTo>
                  <a:cubicBezTo>
                    <a:pt x="1152" y="556"/>
                    <a:pt x="1189" y="564"/>
                    <a:pt x="1222" y="577"/>
                  </a:cubicBezTo>
                  <a:cubicBezTo>
                    <a:pt x="1256" y="593"/>
                    <a:pt x="1284" y="612"/>
                    <a:pt x="1309" y="638"/>
                  </a:cubicBezTo>
                  <a:cubicBezTo>
                    <a:pt x="1334" y="662"/>
                    <a:pt x="1356" y="691"/>
                    <a:pt x="1369" y="725"/>
                  </a:cubicBezTo>
                  <a:cubicBezTo>
                    <a:pt x="1383" y="758"/>
                    <a:pt x="1391" y="794"/>
                    <a:pt x="1391" y="834"/>
                  </a:cubicBezTo>
                  <a:cubicBezTo>
                    <a:pt x="1391" y="872"/>
                    <a:pt x="1383" y="910"/>
                    <a:pt x="1369" y="945"/>
                  </a:cubicBezTo>
                  <a:cubicBezTo>
                    <a:pt x="1356" y="978"/>
                    <a:pt x="1334" y="1007"/>
                    <a:pt x="1309" y="1033"/>
                  </a:cubicBezTo>
                  <a:cubicBezTo>
                    <a:pt x="1284" y="1059"/>
                    <a:pt x="1256" y="1077"/>
                    <a:pt x="1222" y="1092"/>
                  </a:cubicBezTo>
                  <a:cubicBezTo>
                    <a:pt x="1189" y="1106"/>
                    <a:pt x="1152" y="1113"/>
                    <a:pt x="1113" y="1113"/>
                  </a:cubicBezTo>
                  <a:lnTo>
                    <a:pt x="833" y="1113"/>
                  </a:lnTo>
                  <a:cubicBezTo>
                    <a:pt x="720" y="1113"/>
                    <a:pt x="612" y="1135"/>
                    <a:pt x="510" y="1179"/>
                  </a:cubicBezTo>
                  <a:cubicBezTo>
                    <a:pt x="410" y="1221"/>
                    <a:pt x="320" y="1282"/>
                    <a:pt x="244" y="1358"/>
                  </a:cubicBezTo>
                  <a:cubicBezTo>
                    <a:pt x="170" y="1432"/>
                    <a:pt x="109" y="1522"/>
                    <a:pt x="67" y="1623"/>
                  </a:cubicBezTo>
                  <a:cubicBezTo>
                    <a:pt x="23" y="1724"/>
                    <a:pt x="0" y="1831"/>
                    <a:pt x="0" y="1947"/>
                  </a:cubicBezTo>
                  <a:lnTo>
                    <a:pt x="0" y="2782"/>
                  </a:lnTo>
                  <a:lnTo>
                    <a:pt x="1872" y="2782"/>
                  </a:lnTo>
                  <a:lnTo>
                    <a:pt x="1872" y="2225"/>
                  </a:lnTo>
                  <a:lnTo>
                    <a:pt x="557" y="2225"/>
                  </a:lnTo>
                  <a:lnTo>
                    <a:pt x="557" y="1947"/>
                  </a:lnTo>
                  <a:cubicBezTo>
                    <a:pt x="557" y="1909"/>
                    <a:pt x="563" y="1872"/>
                    <a:pt x="578" y="1839"/>
                  </a:cubicBezTo>
                  <a:cubicBezTo>
                    <a:pt x="592" y="1804"/>
                    <a:pt x="612" y="1775"/>
                    <a:pt x="636" y="1751"/>
                  </a:cubicBezTo>
                  <a:cubicBezTo>
                    <a:pt x="662" y="1725"/>
                    <a:pt x="692" y="1705"/>
                    <a:pt x="726" y="1692"/>
                  </a:cubicBezTo>
                  <a:cubicBezTo>
                    <a:pt x="759" y="1677"/>
                    <a:pt x="796" y="1669"/>
                    <a:pt x="833" y="1669"/>
                  </a:cubicBezTo>
                  <a:lnTo>
                    <a:pt x="1113" y="1669"/>
                  </a:lnTo>
                  <a:cubicBezTo>
                    <a:pt x="1228" y="1669"/>
                    <a:pt x="1336" y="1648"/>
                    <a:pt x="1438" y="1604"/>
                  </a:cubicBezTo>
                  <a:cubicBezTo>
                    <a:pt x="1538" y="1560"/>
                    <a:pt x="1626" y="1500"/>
                    <a:pt x="1700" y="1426"/>
                  </a:cubicBezTo>
                  <a:cubicBezTo>
                    <a:pt x="1778" y="1349"/>
                    <a:pt x="1837" y="1261"/>
                    <a:pt x="1881" y="1159"/>
                  </a:cubicBezTo>
                  <a:cubicBezTo>
                    <a:pt x="1925" y="1057"/>
                    <a:pt x="1948" y="949"/>
                    <a:pt x="1948" y="834"/>
                  </a:cubicBezTo>
                  <a:cubicBezTo>
                    <a:pt x="1948" y="719"/>
                    <a:pt x="1925" y="611"/>
                    <a:pt x="1881" y="511"/>
                  </a:cubicBezTo>
                  <a:cubicBezTo>
                    <a:pt x="1837" y="409"/>
                    <a:pt x="1778" y="321"/>
                    <a:pt x="1700" y="246"/>
                  </a:cubicBezTo>
                  <a:cubicBezTo>
                    <a:pt x="1626" y="171"/>
                    <a:pt x="1538" y="110"/>
                    <a:pt x="1438" y="66"/>
                  </a:cubicBezTo>
                  <a:cubicBezTo>
                    <a:pt x="1336" y="22"/>
                    <a:pt x="1228" y="1"/>
                    <a:pt x="1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trol Station Business Plan by Slidesgo">
  <a:themeElements>
    <a:clrScheme name="Simple Light">
      <a:dk1>
        <a:srgbClr val="FFFFFF"/>
      </a:dk1>
      <a:lt1>
        <a:srgbClr val="FFC400"/>
      </a:lt1>
      <a:dk2>
        <a:srgbClr val="450025"/>
      </a:dk2>
      <a:lt2>
        <a:srgbClr val="362D54"/>
      </a:lt2>
      <a:accent1>
        <a:srgbClr val="0BA3B8"/>
      </a:accent1>
      <a:accent2>
        <a:srgbClr val="E8E6D1"/>
      </a:accent2>
      <a:accent3>
        <a:srgbClr val="F25816"/>
      </a:accent3>
      <a:accent4>
        <a:srgbClr val="AF251F"/>
      </a:accent4>
      <a:accent5>
        <a:srgbClr val="810A36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348</Words>
  <Application>Microsoft Office PowerPoint</Application>
  <PresentationFormat>Presentazione su schermo (16:9)</PresentationFormat>
  <Paragraphs>92</Paragraphs>
  <Slides>23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1" baseType="lpstr">
      <vt:lpstr>Arial</vt:lpstr>
      <vt:lpstr>Open Sans</vt:lpstr>
      <vt:lpstr>Anton</vt:lpstr>
      <vt:lpstr>Roboto</vt:lpstr>
      <vt:lpstr>Audiowide</vt:lpstr>
      <vt:lpstr>Lora</vt:lpstr>
      <vt:lpstr>Lato</vt:lpstr>
      <vt:lpstr>Petrol Station Business Plan by Slidesgo</vt:lpstr>
      <vt:lpstr>Fuel Consumption LinearRegression vs SVR</vt:lpstr>
      <vt:lpstr>05</vt:lpstr>
      <vt:lpstr>Introduzione</vt:lpstr>
      <vt:lpstr>Introduzione</vt:lpstr>
      <vt:lpstr>Il Dataset</vt:lpstr>
      <vt:lpstr>Fuel Consumption</vt:lpstr>
      <vt:lpstr>Dati Utilizzati</vt:lpstr>
      <vt:lpstr>Preprocessing</vt:lpstr>
      <vt:lpstr>Data Exploration</vt:lpstr>
      <vt:lpstr>Distribuzione Dati</vt:lpstr>
      <vt:lpstr>Emissioni per Consumo Carburante</vt:lpstr>
      <vt:lpstr>Emissioni per Cilindrata</vt:lpstr>
      <vt:lpstr>Emissioni per Numero Cilindri</vt:lpstr>
      <vt:lpstr>I Modelli</vt:lpstr>
      <vt:lpstr>Presentazione standard di PowerPoint</vt:lpstr>
      <vt:lpstr>Training</vt:lpstr>
      <vt:lpstr>Train/Test Split</vt:lpstr>
      <vt:lpstr>StandardScaler</vt:lpstr>
      <vt:lpstr>Risultati e Conclusioni</vt:lpstr>
      <vt:lpstr>Evaluation Metrics</vt:lpstr>
      <vt:lpstr>Previsioni vs Valori Effettivi</vt:lpstr>
      <vt:lpstr>Conclusioni</vt:lpstr>
      <vt:lpstr>Grazie!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Petrol Station Business Plan</dc:title>
  <dc:creator>Tommaso Tamagni</dc:creator>
  <cp:lastModifiedBy>Tommaso Tamagni</cp:lastModifiedBy>
  <cp:revision>19</cp:revision>
  <dcterms:modified xsi:type="dcterms:W3CDTF">2024-01-09T15:25:56Z</dcterms:modified>
</cp:coreProperties>
</file>