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diagrams/drawing2.xml" ContentType="application/vnd.ms-office.drawingml.diagramDrawing+xml"/>
  <Override PartName="/ppt/diagrams/data17.xml" ContentType="application/vnd.openxmlformats-officedocument.drawingml.diagramData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diagrams/quickStyle17.xml" ContentType="application/vnd.openxmlformats-officedocument.drawingml.diagramStyle+xml"/>
  <Override PartName="/ppt/diagrams/drawing18.xml" ContentType="application/vnd.ms-office.drawingml.diagramDrawing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17.xml" ContentType="application/vnd.openxmlformats-officedocument.drawingml.diagramLayout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drawing14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rawing7.xml" ContentType="application/vnd.ms-office.drawingml.diagramDrawing+xml"/>
  <Override PartName="/ppt/diagrams/layout13.xml" ContentType="application/vnd.openxmlformats-officedocument.drawingml.diagramLayout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diagrams/colors12.xml" ContentType="application/vnd.openxmlformats-officedocument.drawingml.diagramColors+xml"/>
  <Override PartName="/ppt/diagrams/data16.xml" ContentType="application/vnd.openxmlformats-officedocument.drawingml.diagramData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ppt/diagrams/quickStyle16.xml" ContentType="application/vnd.openxmlformats-officedocument.drawingml.diagramStyle+xml"/>
  <Override PartName="/ppt/diagrams/drawing17.xml" ContentType="application/vnd.ms-office.drawingml.diagramDrawing+xml"/>
  <Override PartName="/ppt/diagrams/quickStyle18.xml" ContentType="application/vnd.openxmlformats-officedocument.drawingml.diagramStyl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drawing15.xml" ContentType="application/vnd.ms-office.drawingml.diagramDrawing+xml"/>
  <Override PartName="/ppt/diagrams/layout18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diagrams/layout16.xml" ContentType="application/vnd.openxmlformats-officedocument.drawingml.diagramLayout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diagrams/layout14.xml" ContentType="application/vnd.openxmlformats-officedocument.drawingml.diagramLayout+xml"/>
  <Override PartName="/ppt/diagrams/colors17.xml" ContentType="application/vnd.openxmlformats-officedocument.drawingml.diagramColors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diagrams/data11.xml" ContentType="application/vnd.openxmlformats-officedocument.drawingml.diagramData+xml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  <Override PartName="/ppt/diagrams/drawing16.xml" ContentType="application/vnd.ms-office.drawingml.diagramDrawing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rawing9.xml" ContentType="application/vnd.ms-office.drawingml.diagramDrawing+xml"/>
  <Override PartName="/ppt/diagrams/layout15.xml" ContentType="application/vnd.openxmlformats-officedocument.drawingml.diagramLayout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diagrams/colors18.xml" ContentType="application/vnd.openxmlformats-officedocument.drawingml.diagramColor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diagrams/drawing5.xml" ContentType="application/vnd.ms-office.drawingml.diagramDrawing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70" r:id="rId5"/>
    <p:sldId id="259" r:id="rId6"/>
    <p:sldId id="267" r:id="rId7"/>
    <p:sldId id="268" r:id="rId8"/>
    <p:sldId id="269" r:id="rId9"/>
    <p:sldId id="260" r:id="rId10"/>
    <p:sldId id="271" r:id="rId11"/>
    <p:sldId id="277" r:id="rId12"/>
    <p:sldId id="278" r:id="rId13"/>
    <p:sldId id="261" r:id="rId14"/>
    <p:sldId id="279" r:id="rId15"/>
    <p:sldId id="280" r:id="rId16"/>
    <p:sldId id="281" r:id="rId17"/>
    <p:sldId id="282" r:id="rId18"/>
    <p:sldId id="263" r:id="rId19"/>
    <p:sldId id="283" r:id="rId20"/>
    <p:sldId id="262" r:id="rId21"/>
    <p:sldId id="285" r:id="rId22"/>
    <p:sldId id="284" r:id="rId23"/>
    <p:sldId id="264" r:id="rId24"/>
    <p:sldId id="272" r:id="rId25"/>
    <p:sldId id="273" r:id="rId26"/>
    <p:sldId id="265" r:id="rId27"/>
    <p:sldId id="274" r:id="rId28"/>
    <p:sldId id="275" r:id="rId29"/>
    <p:sldId id="276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A2218C-CA9F-4BC5-807A-5FE37A7E0B4E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C91CBB02-CD2A-4A0D-92DC-541424CAE209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Category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37E798BB-CFD1-4E2B-8BAA-E4BCA911862F}" type="parTrans" cxnId="{7A75937B-7EBC-4832-ADDD-F0D227248111}">
      <dgm:prSet/>
      <dgm:spPr/>
      <dgm:t>
        <a:bodyPr/>
        <a:lstStyle/>
        <a:p>
          <a:endParaRPr lang="ru-RU"/>
        </a:p>
      </dgm:t>
    </dgm:pt>
    <dgm:pt modelId="{4045A0C6-984A-4E7F-99F7-69C03142E418}" type="sibTrans" cxnId="{7A75937B-7EBC-4832-ADDD-F0D227248111}">
      <dgm:prSet/>
      <dgm:spPr/>
      <dgm:t>
        <a:bodyPr/>
        <a:lstStyle/>
        <a:p>
          <a:endParaRPr lang="ru-RU"/>
        </a:p>
      </dgm:t>
    </dgm:pt>
    <dgm:pt modelId="{23783CA6-E105-48C4-B629-03C8950B2613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F4D6D0A1-CABB-4B71-9998-18871A03EB9D}" type="parTrans" cxnId="{2856FB57-2678-46EB-894D-6BE17F0F4B40}">
      <dgm:prSet/>
      <dgm:spPr/>
      <dgm:t>
        <a:bodyPr/>
        <a:lstStyle/>
        <a:p>
          <a:endParaRPr lang="ru-RU"/>
        </a:p>
      </dgm:t>
    </dgm:pt>
    <dgm:pt modelId="{F6C3682C-27CE-4C41-A223-14F3E8917C72}" type="sibTrans" cxnId="{2856FB57-2678-46EB-894D-6BE17F0F4B40}">
      <dgm:prSet/>
      <dgm:spPr/>
      <dgm:t>
        <a:bodyPr/>
        <a:lstStyle/>
        <a:p>
          <a:endParaRPr lang="ru-RU"/>
        </a:p>
      </dgm:t>
    </dgm:pt>
    <dgm:pt modelId="{44A9F2DA-E611-4649-A853-058D24F36BAD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</a:t>
          </a:r>
          <a:r>
            <a:rPr lang="en-US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Automatization</a:t>
          </a:r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and Processing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D45AA1C6-61CA-4591-A27B-16A9BED54689}" type="parTrans" cxnId="{AF8B1697-696E-4A39-B37F-9C99FD6468AF}">
      <dgm:prSet/>
      <dgm:spPr/>
      <dgm:t>
        <a:bodyPr/>
        <a:lstStyle/>
        <a:p>
          <a:endParaRPr lang="ru-RU"/>
        </a:p>
      </dgm:t>
    </dgm:pt>
    <dgm:pt modelId="{A86996E9-1013-4A0C-857B-2E73D1FC8F6B}" type="sibTrans" cxnId="{AF8B1697-696E-4A39-B37F-9C99FD6468AF}">
      <dgm:prSet/>
      <dgm:spPr/>
      <dgm:t>
        <a:bodyPr/>
        <a:lstStyle/>
        <a:p>
          <a:endParaRPr lang="ru-RU"/>
        </a:p>
      </dgm:t>
    </dgm:pt>
    <dgm:pt modelId="{ECBEBAB2-2BB2-454A-A8CD-85BA5D3046E0}" type="pres">
      <dgm:prSet presAssocID="{35A2218C-CA9F-4BC5-807A-5FE37A7E0B4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22FDC24-14D2-47BA-9DAF-628FEE53899A}" type="pres">
      <dgm:prSet presAssocID="{C91CBB02-CD2A-4A0D-92DC-541424CAE20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36B8DE2-A7CF-4830-B224-FEEDE6B86A65}" type="pres">
      <dgm:prSet presAssocID="{4045A0C6-984A-4E7F-99F7-69C03142E418}" presName="sibTrans" presStyleCnt="0"/>
      <dgm:spPr/>
    </dgm:pt>
    <dgm:pt modelId="{5721FE66-A00B-4243-A099-1D8E089545E4}" type="pres">
      <dgm:prSet presAssocID="{23783CA6-E105-48C4-B629-03C8950B261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C5F55C1-BAFA-436C-97C7-E4DC47632145}" type="pres">
      <dgm:prSet presAssocID="{F6C3682C-27CE-4C41-A223-14F3E8917C72}" presName="sibTrans" presStyleCnt="0"/>
      <dgm:spPr/>
    </dgm:pt>
    <dgm:pt modelId="{C667C737-41F9-42B7-8EA9-F7530026C79A}" type="pres">
      <dgm:prSet presAssocID="{44A9F2DA-E611-4649-A853-058D24F36BA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856FB57-2678-46EB-894D-6BE17F0F4B40}" srcId="{35A2218C-CA9F-4BC5-807A-5FE37A7E0B4E}" destId="{23783CA6-E105-48C4-B629-03C8950B2613}" srcOrd="1" destOrd="0" parTransId="{F4D6D0A1-CABB-4B71-9998-18871A03EB9D}" sibTransId="{F6C3682C-27CE-4C41-A223-14F3E8917C72}"/>
    <dgm:cxn modelId="{FAC63FCF-6470-4CCD-803D-4B672D31DA4D}" type="presOf" srcId="{23783CA6-E105-48C4-B629-03C8950B2613}" destId="{5721FE66-A00B-4243-A099-1D8E089545E4}" srcOrd="0" destOrd="0" presId="urn:microsoft.com/office/officeart/2005/8/layout/default"/>
    <dgm:cxn modelId="{AF8B1697-696E-4A39-B37F-9C99FD6468AF}" srcId="{35A2218C-CA9F-4BC5-807A-5FE37A7E0B4E}" destId="{44A9F2DA-E611-4649-A853-058D24F36BAD}" srcOrd="2" destOrd="0" parTransId="{D45AA1C6-61CA-4591-A27B-16A9BED54689}" sibTransId="{A86996E9-1013-4A0C-857B-2E73D1FC8F6B}"/>
    <dgm:cxn modelId="{BA9310EE-2C24-46D2-A9CF-EA0D11B49B89}" type="presOf" srcId="{44A9F2DA-E611-4649-A853-058D24F36BAD}" destId="{C667C737-41F9-42B7-8EA9-F7530026C79A}" srcOrd="0" destOrd="0" presId="urn:microsoft.com/office/officeart/2005/8/layout/default"/>
    <dgm:cxn modelId="{B394C22E-B813-43C4-B27C-97AAE37D5AF3}" type="presOf" srcId="{C91CBB02-CD2A-4A0D-92DC-541424CAE209}" destId="{E22FDC24-14D2-47BA-9DAF-628FEE53899A}" srcOrd="0" destOrd="0" presId="urn:microsoft.com/office/officeart/2005/8/layout/default"/>
    <dgm:cxn modelId="{7A75937B-7EBC-4832-ADDD-F0D227248111}" srcId="{35A2218C-CA9F-4BC5-807A-5FE37A7E0B4E}" destId="{C91CBB02-CD2A-4A0D-92DC-541424CAE209}" srcOrd="0" destOrd="0" parTransId="{37E798BB-CFD1-4E2B-8BAA-E4BCA911862F}" sibTransId="{4045A0C6-984A-4E7F-99F7-69C03142E418}"/>
    <dgm:cxn modelId="{ECCD1BB2-CCA5-4B60-A3F5-DEE25D8F0EBE}" type="presOf" srcId="{35A2218C-CA9F-4BC5-807A-5FE37A7E0B4E}" destId="{ECBEBAB2-2BB2-454A-A8CD-85BA5D3046E0}" srcOrd="0" destOrd="0" presId="urn:microsoft.com/office/officeart/2005/8/layout/default"/>
    <dgm:cxn modelId="{8BD60261-C637-4C28-94FA-2BF1F43DA1B8}" type="presParOf" srcId="{ECBEBAB2-2BB2-454A-A8CD-85BA5D3046E0}" destId="{E22FDC24-14D2-47BA-9DAF-628FEE53899A}" srcOrd="0" destOrd="0" presId="urn:microsoft.com/office/officeart/2005/8/layout/default"/>
    <dgm:cxn modelId="{8778F0F8-A67A-4A52-A648-7149582961E6}" type="presParOf" srcId="{ECBEBAB2-2BB2-454A-A8CD-85BA5D3046E0}" destId="{736B8DE2-A7CF-4830-B224-FEEDE6B86A65}" srcOrd="1" destOrd="0" presId="urn:microsoft.com/office/officeart/2005/8/layout/default"/>
    <dgm:cxn modelId="{AD69E63E-E649-4FD7-98B7-106C814024B6}" type="presParOf" srcId="{ECBEBAB2-2BB2-454A-A8CD-85BA5D3046E0}" destId="{5721FE66-A00B-4243-A099-1D8E089545E4}" srcOrd="2" destOrd="0" presId="urn:microsoft.com/office/officeart/2005/8/layout/default"/>
    <dgm:cxn modelId="{7DF457E5-449E-43E2-82C1-EE147C88D4B7}" type="presParOf" srcId="{ECBEBAB2-2BB2-454A-A8CD-85BA5D3046E0}" destId="{8C5F55C1-BAFA-436C-97C7-E4DC47632145}" srcOrd="3" destOrd="0" presId="urn:microsoft.com/office/officeart/2005/8/layout/default"/>
    <dgm:cxn modelId="{380759C0-32E5-483B-80E8-5A5B55980A83}" type="presParOf" srcId="{ECBEBAB2-2BB2-454A-A8CD-85BA5D3046E0}" destId="{C667C737-41F9-42B7-8EA9-F7530026C79A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EC9DDE1-2187-4057-9763-433B97FA8D64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1F30012-DDB8-482B-BFF8-53C7E470F140}">
      <dgm:prSet phldrT="[Текст]"/>
      <dgm:spPr/>
      <dgm:t>
        <a:bodyPr/>
        <a:lstStyle/>
        <a:p>
          <a:r>
            <a:rPr lang="en-US" dirty="0" smtClean="0"/>
            <a:t>Portal Queue</a:t>
          </a:r>
          <a:endParaRPr lang="ru-RU" dirty="0"/>
        </a:p>
      </dgm:t>
    </dgm:pt>
    <dgm:pt modelId="{EC334686-5E41-4E77-A257-9D2D37ED3083}" type="parTrans" cxnId="{03550735-796A-4CBD-A0B0-508BC99ABEF7}">
      <dgm:prSet/>
      <dgm:spPr/>
      <dgm:t>
        <a:bodyPr/>
        <a:lstStyle/>
        <a:p>
          <a:endParaRPr lang="ru-RU"/>
        </a:p>
      </dgm:t>
    </dgm:pt>
    <dgm:pt modelId="{B15C0478-D222-468A-8618-AF6770C5EA25}" type="sibTrans" cxnId="{03550735-796A-4CBD-A0B0-508BC99ABEF7}">
      <dgm:prSet/>
      <dgm:spPr/>
      <dgm:t>
        <a:bodyPr/>
        <a:lstStyle/>
        <a:p>
          <a:endParaRPr lang="ru-RU"/>
        </a:p>
      </dgm:t>
    </dgm:pt>
    <dgm:pt modelId="{14A22852-9DB0-4701-907A-2D4418A2C151}">
      <dgm:prSet phldrT="[Текст]"/>
      <dgm:spPr/>
      <dgm:t>
        <a:bodyPr/>
        <a:lstStyle/>
        <a:p>
          <a:r>
            <a:rPr lang="en-US" dirty="0" smtClean="0"/>
            <a:t>Portal </a:t>
          </a:r>
          <a:r>
            <a:rPr lang="en-US" dirty="0" err="1" smtClean="0"/>
            <a:t>automatizator</a:t>
          </a:r>
          <a:endParaRPr lang="ru-RU" dirty="0"/>
        </a:p>
      </dgm:t>
    </dgm:pt>
    <dgm:pt modelId="{F53C066E-E1D6-4C93-8AD4-7A45C0C74C33}" type="parTrans" cxnId="{E74F9707-22D8-48F5-8596-CE6BBCC382B3}">
      <dgm:prSet/>
      <dgm:spPr/>
      <dgm:t>
        <a:bodyPr/>
        <a:lstStyle/>
        <a:p>
          <a:endParaRPr lang="ru-RU"/>
        </a:p>
      </dgm:t>
    </dgm:pt>
    <dgm:pt modelId="{9F243DF5-6DF2-4A8B-A5FB-6388B9847D31}" type="sibTrans" cxnId="{E74F9707-22D8-48F5-8596-CE6BBCC382B3}">
      <dgm:prSet/>
      <dgm:spPr/>
      <dgm:t>
        <a:bodyPr/>
        <a:lstStyle/>
        <a:p>
          <a:endParaRPr lang="ru-RU"/>
        </a:p>
      </dgm:t>
    </dgm:pt>
    <dgm:pt modelId="{A08B67FA-B258-4F87-B3C8-FD72697E071F}">
      <dgm:prSet phldrT="[Текст]"/>
      <dgm:spPr/>
      <dgm:t>
        <a:bodyPr/>
        <a:lstStyle/>
        <a:p>
          <a:r>
            <a:rPr lang="en-US" dirty="0" smtClean="0"/>
            <a:t>Crypto User ID/Visitor Form Data</a:t>
          </a:r>
          <a:endParaRPr lang="ru-RU" dirty="0"/>
        </a:p>
      </dgm:t>
    </dgm:pt>
    <dgm:pt modelId="{1E44BE21-DB1B-44D8-8C7D-31886D8622B4}" type="parTrans" cxnId="{940564C9-FBB5-491D-B40A-99AFBFD8D9AF}">
      <dgm:prSet/>
      <dgm:spPr/>
      <dgm:t>
        <a:bodyPr/>
        <a:lstStyle/>
        <a:p>
          <a:endParaRPr lang="ru-RU"/>
        </a:p>
      </dgm:t>
    </dgm:pt>
    <dgm:pt modelId="{8AF5A4D4-D52E-427E-AD3A-4C4FD2D4A459}" type="sibTrans" cxnId="{940564C9-FBB5-491D-B40A-99AFBFD8D9AF}">
      <dgm:prSet/>
      <dgm:spPr/>
      <dgm:t>
        <a:bodyPr/>
        <a:lstStyle/>
        <a:p>
          <a:endParaRPr lang="ru-RU"/>
        </a:p>
      </dgm:t>
    </dgm:pt>
    <dgm:pt modelId="{F0EA639D-D758-44BC-AEAA-95ADBC8C311E}">
      <dgm:prSet phldrT="[Текст]"/>
      <dgm:spPr/>
      <dgm:t>
        <a:bodyPr/>
        <a:lstStyle/>
        <a:p>
          <a:r>
            <a:rPr lang="en-US" dirty="0" smtClean="0"/>
            <a:t>Service ID</a:t>
          </a:r>
          <a:endParaRPr lang="ru-RU" dirty="0"/>
        </a:p>
      </dgm:t>
    </dgm:pt>
    <dgm:pt modelId="{0D15B34D-2600-441E-8E08-44D854510160}" type="parTrans" cxnId="{C3F25D72-D087-4BAA-BF7A-3FF60CC2562E}">
      <dgm:prSet/>
      <dgm:spPr/>
      <dgm:t>
        <a:bodyPr/>
        <a:lstStyle/>
        <a:p>
          <a:endParaRPr lang="ru-RU"/>
        </a:p>
      </dgm:t>
    </dgm:pt>
    <dgm:pt modelId="{AD616D47-C656-4F57-98FD-3DEF9BF0244B}" type="sibTrans" cxnId="{C3F25D72-D087-4BAA-BF7A-3FF60CC2562E}">
      <dgm:prSet/>
      <dgm:spPr/>
      <dgm:t>
        <a:bodyPr/>
        <a:lstStyle/>
        <a:p>
          <a:endParaRPr lang="ru-RU"/>
        </a:p>
      </dgm:t>
    </dgm:pt>
    <dgm:pt modelId="{CF3A4382-1F0D-4642-AF37-25F1680AC1AC}">
      <dgm:prSet phldrT="[Текст]"/>
      <dgm:spPr/>
      <dgm:t>
        <a:bodyPr/>
        <a:lstStyle/>
        <a:p>
          <a:r>
            <a:rPr lang="en-US" dirty="0" smtClean="0"/>
            <a:t>JSON Service Query</a:t>
          </a:r>
          <a:endParaRPr lang="ru-RU" dirty="0"/>
        </a:p>
      </dgm:t>
    </dgm:pt>
    <dgm:pt modelId="{5D13A95A-758C-4044-B94C-C68D4D0AA851}" type="parTrans" cxnId="{43DF08FB-9525-4CA8-9BD9-186C4C42FEA8}">
      <dgm:prSet/>
      <dgm:spPr/>
      <dgm:t>
        <a:bodyPr/>
        <a:lstStyle/>
        <a:p>
          <a:endParaRPr lang="ru-RU"/>
        </a:p>
      </dgm:t>
    </dgm:pt>
    <dgm:pt modelId="{EF182348-DA05-4661-9517-DAA7ED86EFF7}" type="sibTrans" cxnId="{43DF08FB-9525-4CA8-9BD9-186C4C42FEA8}">
      <dgm:prSet/>
      <dgm:spPr/>
      <dgm:t>
        <a:bodyPr/>
        <a:lstStyle/>
        <a:p>
          <a:endParaRPr lang="ru-RU"/>
        </a:p>
      </dgm:t>
    </dgm:pt>
    <dgm:pt modelId="{2576BE84-29D8-48A9-BC57-2F95A69C4B9F}">
      <dgm:prSet phldrT="[Текст]"/>
      <dgm:spPr/>
      <dgm:t>
        <a:bodyPr/>
        <a:lstStyle/>
        <a:p>
          <a:r>
            <a:rPr lang="en-US" dirty="0" smtClean="0"/>
            <a:t>JSON Service Query</a:t>
          </a:r>
          <a:endParaRPr lang="ru-RU" dirty="0"/>
        </a:p>
      </dgm:t>
    </dgm:pt>
    <dgm:pt modelId="{8CD204E5-70F0-4EBD-AE87-E99EA660BAE1}" type="parTrans" cxnId="{E9D3F441-F7D0-4D5B-9333-C34FEE146B69}">
      <dgm:prSet/>
      <dgm:spPr/>
      <dgm:t>
        <a:bodyPr/>
        <a:lstStyle/>
        <a:p>
          <a:endParaRPr lang="ru-RU"/>
        </a:p>
      </dgm:t>
    </dgm:pt>
    <dgm:pt modelId="{B51BB901-8C93-4DF5-A2F5-D472318841A4}" type="sibTrans" cxnId="{E9D3F441-F7D0-4D5B-9333-C34FEE146B69}">
      <dgm:prSet/>
      <dgm:spPr/>
      <dgm:t>
        <a:bodyPr/>
        <a:lstStyle/>
        <a:p>
          <a:endParaRPr lang="ru-RU"/>
        </a:p>
      </dgm:t>
    </dgm:pt>
    <dgm:pt modelId="{CF92E70F-3AAF-499F-923F-9F9D19DD7A78}">
      <dgm:prSet phldrT="[Текст]"/>
      <dgm:spPr/>
      <dgm:t>
        <a:bodyPr/>
        <a:lstStyle/>
        <a:p>
          <a:r>
            <a:rPr lang="en-US" dirty="0" smtClean="0"/>
            <a:t>Push event listener</a:t>
          </a:r>
          <a:endParaRPr lang="ru-RU" dirty="0"/>
        </a:p>
      </dgm:t>
    </dgm:pt>
    <dgm:pt modelId="{51C42F10-9954-4809-A7EF-F99F976D0BA4}" type="parTrans" cxnId="{0FD0AA5F-60A2-49AC-B60F-B67D4F4BAB4C}">
      <dgm:prSet/>
      <dgm:spPr/>
      <dgm:t>
        <a:bodyPr/>
        <a:lstStyle/>
        <a:p>
          <a:endParaRPr lang="ru-RU"/>
        </a:p>
      </dgm:t>
    </dgm:pt>
    <dgm:pt modelId="{D15F7E0E-28F5-48AA-9A2D-216EA867298E}" type="sibTrans" cxnId="{0FD0AA5F-60A2-49AC-B60F-B67D4F4BAB4C}">
      <dgm:prSet/>
      <dgm:spPr/>
      <dgm:t>
        <a:bodyPr/>
        <a:lstStyle/>
        <a:p>
          <a:endParaRPr lang="ru-RU"/>
        </a:p>
      </dgm:t>
    </dgm:pt>
    <dgm:pt modelId="{3BC58687-2ABD-468D-9610-B56A33FA868E}">
      <dgm:prSet phldrT="[Текст]"/>
      <dgm:spPr/>
      <dgm:t>
        <a:bodyPr/>
        <a:lstStyle/>
        <a:p>
          <a:r>
            <a:rPr lang="en-US" dirty="0" smtClean="0"/>
            <a:t>Python script</a:t>
          </a:r>
          <a:endParaRPr lang="ru-RU" dirty="0"/>
        </a:p>
      </dgm:t>
    </dgm:pt>
    <dgm:pt modelId="{46543374-85C1-4A94-B845-40BA43F124B8}" type="parTrans" cxnId="{A0E0F484-DC49-4D05-B04B-A7805B2EFB8B}">
      <dgm:prSet/>
      <dgm:spPr/>
      <dgm:t>
        <a:bodyPr/>
        <a:lstStyle/>
        <a:p>
          <a:endParaRPr lang="ru-RU"/>
        </a:p>
      </dgm:t>
    </dgm:pt>
    <dgm:pt modelId="{7BCA89A8-95FE-47A6-8515-6F3C025CCCE8}" type="sibTrans" cxnId="{A0E0F484-DC49-4D05-B04B-A7805B2EFB8B}">
      <dgm:prSet/>
      <dgm:spPr/>
      <dgm:t>
        <a:bodyPr/>
        <a:lstStyle/>
        <a:p>
          <a:endParaRPr lang="ru-RU"/>
        </a:p>
      </dgm:t>
    </dgm:pt>
    <dgm:pt modelId="{1F6C0CEE-A39A-4CDA-9DC4-CBAEE8F2E3C7}">
      <dgm:prSet phldrT="[Текст]"/>
      <dgm:spPr/>
      <dgm:t>
        <a:bodyPr/>
        <a:lstStyle/>
        <a:p>
          <a:r>
            <a:rPr lang="en-US" dirty="0" err="1" smtClean="0"/>
            <a:t>Automatizator</a:t>
          </a:r>
          <a:r>
            <a:rPr lang="en-US" dirty="0" smtClean="0"/>
            <a:t> kernel</a:t>
          </a:r>
          <a:endParaRPr lang="ru-RU" dirty="0"/>
        </a:p>
      </dgm:t>
    </dgm:pt>
    <dgm:pt modelId="{8C355837-F262-4B50-A521-6AC7DD4F86B7}" type="parTrans" cxnId="{A848B587-59A7-4DDB-B569-AF274B73D7B3}">
      <dgm:prSet/>
      <dgm:spPr/>
      <dgm:t>
        <a:bodyPr/>
        <a:lstStyle/>
        <a:p>
          <a:endParaRPr lang="ru-RU"/>
        </a:p>
      </dgm:t>
    </dgm:pt>
    <dgm:pt modelId="{E80163E8-D212-43CD-B66F-47C397030BF7}" type="sibTrans" cxnId="{A848B587-59A7-4DDB-B569-AF274B73D7B3}">
      <dgm:prSet/>
      <dgm:spPr/>
      <dgm:t>
        <a:bodyPr/>
        <a:lstStyle/>
        <a:p>
          <a:endParaRPr lang="ru-RU"/>
        </a:p>
      </dgm:t>
    </dgm:pt>
    <dgm:pt modelId="{C34391E6-8F46-4EF3-AB60-233E754CBAB8}" type="pres">
      <dgm:prSet presAssocID="{BEC9DDE1-2187-4057-9763-433B97FA8D64}" presName="linearFlow" presStyleCnt="0">
        <dgm:presLayoutVars>
          <dgm:dir/>
          <dgm:animLvl val="lvl"/>
          <dgm:resizeHandles val="exact"/>
        </dgm:presLayoutVars>
      </dgm:prSet>
      <dgm:spPr/>
    </dgm:pt>
    <dgm:pt modelId="{C3EE2678-69DA-43E7-9F7E-E00B04E092D9}" type="pres">
      <dgm:prSet presAssocID="{E1F30012-DDB8-482B-BFF8-53C7E470F140}" presName="composite" presStyleCnt="0"/>
      <dgm:spPr/>
    </dgm:pt>
    <dgm:pt modelId="{C499A098-6EE1-4943-9948-A5E0AE38F75D}" type="pres">
      <dgm:prSet presAssocID="{E1F30012-DDB8-482B-BFF8-53C7E470F140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9432A29-E6DE-4C91-86D4-92EB8ECC6749}" type="pres">
      <dgm:prSet presAssocID="{E1F30012-DDB8-482B-BFF8-53C7E470F140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9D97A26-19C6-4A7A-84E4-1493B1217939}" type="pres">
      <dgm:prSet presAssocID="{B15C0478-D222-468A-8618-AF6770C5EA25}" presName="sp" presStyleCnt="0"/>
      <dgm:spPr/>
    </dgm:pt>
    <dgm:pt modelId="{685B86DD-1789-4F25-9D7B-F61417F53C4E}" type="pres">
      <dgm:prSet presAssocID="{14A22852-9DB0-4701-907A-2D4418A2C151}" presName="composite" presStyleCnt="0"/>
      <dgm:spPr/>
    </dgm:pt>
    <dgm:pt modelId="{745D4F3A-1134-474D-A8B1-0FAFBEB9E1B1}" type="pres">
      <dgm:prSet presAssocID="{14A22852-9DB0-4701-907A-2D4418A2C151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4EE13BDC-56FD-4A4C-80B9-E9BE8682D4DD}" type="pres">
      <dgm:prSet presAssocID="{14A22852-9DB0-4701-907A-2D4418A2C151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AC50E2B-4168-4A74-93F8-98A516405E17}" type="presOf" srcId="{E1F30012-DDB8-482B-BFF8-53C7E470F140}" destId="{C499A098-6EE1-4943-9948-A5E0AE38F75D}" srcOrd="0" destOrd="0" presId="urn:microsoft.com/office/officeart/2005/8/layout/chevron2"/>
    <dgm:cxn modelId="{43DF08FB-9525-4CA8-9BD9-186C4C42FEA8}" srcId="{E1F30012-DDB8-482B-BFF8-53C7E470F140}" destId="{CF3A4382-1F0D-4642-AF37-25F1680AC1AC}" srcOrd="2" destOrd="0" parTransId="{5D13A95A-758C-4044-B94C-C68D4D0AA851}" sibTransId="{EF182348-DA05-4661-9517-DAA7ED86EFF7}"/>
    <dgm:cxn modelId="{2357A034-9D9E-4819-9123-1A06315F169E}" type="presOf" srcId="{BEC9DDE1-2187-4057-9763-433B97FA8D64}" destId="{C34391E6-8F46-4EF3-AB60-233E754CBAB8}" srcOrd="0" destOrd="0" presId="urn:microsoft.com/office/officeart/2005/8/layout/chevron2"/>
    <dgm:cxn modelId="{940564C9-FBB5-491D-B40A-99AFBFD8D9AF}" srcId="{E1F30012-DDB8-482B-BFF8-53C7E470F140}" destId="{A08B67FA-B258-4F87-B3C8-FD72697E071F}" srcOrd="0" destOrd="0" parTransId="{1E44BE21-DB1B-44D8-8C7D-31886D8622B4}" sibTransId="{8AF5A4D4-D52E-427E-AD3A-4C4FD2D4A459}"/>
    <dgm:cxn modelId="{64DD3327-5077-40C3-A7CF-2A641A0AC068}" type="presOf" srcId="{14A22852-9DB0-4701-907A-2D4418A2C151}" destId="{745D4F3A-1134-474D-A8B1-0FAFBEB9E1B1}" srcOrd="0" destOrd="0" presId="urn:microsoft.com/office/officeart/2005/8/layout/chevron2"/>
    <dgm:cxn modelId="{03550735-796A-4CBD-A0B0-508BC99ABEF7}" srcId="{BEC9DDE1-2187-4057-9763-433B97FA8D64}" destId="{E1F30012-DDB8-482B-BFF8-53C7E470F140}" srcOrd="0" destOrd="0" parTransId="{EC334686-5E41-4E77-A257-9D2D37ED3083}" sibTransId="{B15C0478-D222-468A-8618-AF6770C5EA25}"/>
    <dgm:cxn modelId="{A0E0F484-DC49-4D05-B04B-A7805B2EFB8B}" srcId="{14A22852-9DB0-4701-907A-2D4418A2C151}" destId="{3BC58687-2ABD-468D-9610-B56A33FA868E}" srcOrd="1" destOrd="0" parTransId="{46543374-85C1-4A94-B845-40BA43F124B8}" sibTransId="{7BCA89A8-95FE-47A6-8515-6F3C025CCCE8}"/>
    <dgm:cxn modelId="{454032DB-61BE-4FA0-8075-814424728F79}" type="presOf" srcId="{CF3A4382-1F0D-4642-AF37-25F1680AC1AC}" destId="{A9432A29-E6DE-4C91-86D4-92EB8ECC6749}" srcOrd="0" destOrd="2" presId="urn:microsoft.com/office/officeart/2005/8/layout/chevron2"/>
    <dgm:cxn modelId="{888C6844-962C-4E2A-9399-453E7E2C3498}" type="presOf" srcId="{1F6C0CEE-A39A-4CDA-9DC4-CBAEE8F2E3C7}" destId="{4EE13BDC-56FD-4A4C-80B9-E9BE8682D4DD}" srcOrd="0" destOrd="2" presId="urn:microsoft.com/office/officeart/2005/8/layout/chevron2"/>
    <dgm:cxn modelId="{A848B587-59A7-4DDB-B569-AF274B73D7B3}" srcId="{14A22852-9DB0-4701-907A-2D4418A2C151}" destId="{1F6C0CEE-A39A-4CDA-9DC4-CBAEE8F2E3C7}" srcOrd="2" destOrd="0" parTransId="{8C355837-F262-4B50-A521-6AC7DD4F86B7}" sibTransId="{E80163E8-D212-43CD-B66F-47C397030BF7}"/>
    <dgm:cxn modelId="{0F15C328-0990-44D8-A902-CF44F48F77B3}" type="presOf" srcId="{3BC58687-2ABD-468D-9610-B56A33FA868E}" destId="{4EE13BDC-56FD-4A4C-80B9-E9BE8682D4DD}" srcOrd="0" destOrd="1" presId="urn:microsoft.com/office/officeart/2005/8/layout/chevron2"/>
    <dgm:cxn modelId="{432C6F56-F707-4D98-992B-3E8A2D0157AA}" type="presOf" srcId="{F0EA639D-D758-44BC-AEAA-95ADBC8C311E}" destId="{A9432A29-E6DE-4C91-86D4-92EB8ECC6749}" srcOrd="0" destOrd="1" presId="urn:microsoft.com/office/officeart/2005/8/layout/chevron2"/>
    <dgm:cxn modelId="{6291E8FD-F129-47E4-9630-C55F907D583E}" type="presOf" srcId="{2576BE84-29D8-48A9-BC57-2F95A69C4B9F}" destId="{4EE13BDC-56FD-4A4C-80B9-E9BE8682D4DD}" srcOrd="0" destOrd="0" presId="urn:microsoft.com/office/officeart/2005/8/layout/chevron2"/>
    <dgm:cxn modelId="{E9D3F441-F7D0-4D5B-9333-C34FEE146B69}" srcId="{14A22852-9DB0-4701-907A-2D4418A2C151}" destId="{2576BE84-29D8-48A9-BC57-2F95A69C4B9F}" srcOrd="0" destOrd="0" parTransId="{8CD204E5-70F0-4EBD-AE87-E99EA660BAE1}" sibTransId="{B51BB901-8C93-4DF5-A2F5-D472318841A4}"/>
    <dgm:cxn modelId="{C3F25D72-D087-4BAA-BF7A-3FF60CC2562E}" srcId="{E1F30012-DDB8-482B-BFF8-53C7E470F140}" destId="{F0EA639D-D758-44BC-AEAA-95ADBC8C311E}" srcOrd="1" destOrd="0" parTransId="{0D15B34D-2600-441E-8E08-44D854510160}" sibTransId="{AD616D47-C656-4F57-98FD-3DEF9BF0244B}"/>
    <dgm:cxn modelId="{E74F9707-22D8-48F5-8596-CE6BBCC382B3}" srcId="{BEC9DDE1-2187-4057-9763-433B97FA8D64}" destId="{14A22852-9DB0-4701-907A-2D4418A2C151}" srcOrd="1" destOrd="0" parTransId="{F53C066E-E1D6-4C93-8AD4-7A45C0C74C33}" sibTransId="{9F243DF5-6DF2-4A8B-A5FB-6388B9847D31}"/>
    <dgm:cxn modelId="{95A1F27E-7679-44F3-BA39-5897405E9F50}" type="presOf" srcId="{CF92E70F-3AAF-499F-923F-9F9D19DD7A78}" destId="{4EE13BDC-56FD-4A4C-80B9-E9BE8682D4DD}" srcOrd="0" destOrd="3" presId="urn:microsoft.com/office/officeart/2005/8/layout/chevron2"/>
    <dgm:cxn modelId="{0FD0AA5F-60A2-49AC-B60F-B67D4F4BAB4C}" srcId="{14A22852-9DB0-4701-907A-2D4418A2C151}" destId="{CF92E70F-3AAF-499F-923F-9F9D19DD7A78}" srcOrd="3" destOrd="0" parTransId="{51C42F10-9954-4809-A7EF-F99F976D0BA4}" sibTransId="{D15F7E0E-28F5-48AA-9A2D-216EA867298E}"/>
    <dgm:cxn modelId="{2E072CAD-7F7D-4D17-9308-CA3E0C6CAFFF}" type="presOf" srcId="{A08B67FA-B258-4F87-B3C8-FD72697E071F}" destId="{A9432A29-E6DE-4C91-86D4-92EB8ECC6749}" srcOrd="0" destOrd="0" presId="urn:microsoft.com/office/officeart/2005/8/layout/chevron2"/>
    <dgm:cxn modelId="{3E728B9C-6511-438A-92B2-FF646E03FF12}" type="presParOf" srcId="{C34391E6-8F46-4EF3-AB60-233E754CBAB8}" destId="{C3EE2678-69DA-43E7-9F7E-E00B04E092D9}" srcOrd="0" destOrd="0" presId="urn:microsoft.com/office/officeart/2005/8/layout/chevron2"/>
    <dgm:cxn modelId="{062DBFF8-D572-459A-9EB5-F78D9C906522}" type="presParOf" srcId="{C3EE2678-69DA-43E7-9F7E-E00B04E092D9}" destId="{C499A098-6EE1-4943-9948-A5E0AE38F75D}" srcOrd="0" destOrd="0" presId="urn:microsoft.com/office/officeart/2005/8/layout/chevron2"/>
    <dgm:cxn modelId="{52C4ACE7-D7C8-4B64-8956-A12DF7E92600}" type="presParOf" srcId="{C3EE2678-69DA-43E7-9F7E-E00B04E092D9}" destId="{A9432A29-E6DE-4C91-86D4-92EB8ECC6749}" srcOrd="1" destOrd="0" presId="urn:microsoft.com/office/officeart/2005/8/layout/chevron2"/>
    <dgm:cxn modelId="{773B246D-DD7A-4210-8325-68940F9D867B}" type="presParOf" srcId="{C34391E6-8F46-4EF3-AB60-233E754CBAB8}" destId="{09D97A26-19C6-4A7A-84E4-1493B1217939}" srcOrd="1" destOrd="0" presId="urn:microsoft.com/office/officeart/2005/8/layout/chevron2"/>
    <dgm:cxn modelId="{D242AECB-6427-4A59-B7B1-D6CD0D4EB577}" type="presParOf" srcId="{C34391E6-8F46-4EF3-AB60-233E754CBAB8}" destId="{685B86DD-1789-4F25-9D7B-F61417F53C4E}" srcOrd="2" destOrd="0" presId="urn:microsoft.com/office/officeart/2005/8/layout/chevron2"/>
    <dgm:cxn modelId="{4AD6979E-B7C0-4712-A3D7-8158851655AA}" type="presParOf" srcId="{685B86DD-1789-4F25-9D7B-F61417F53C4E}" destId="{745D4F3A-1134-474D-A8B1-0FAFBEB9E1B1}" srcOrd="0" destOrd="0" presId="urn:microsoft.com/office/officeart/2005/8/layout/chevron2"/>
    <dgm:cxn modelId="{5ED351CB-7535-401B-B08E-56CFD6D93529}" type="presParOf" srcId="{685B86DD-1789-4F25-9D7B-F61417F53C4E}" destId="{4EE13BDC-56FD-4A4C-80B9-E9BE8682D4D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EC9DDE1-2187-4057-9763-433B97FA8D64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1F30012-DDB8-482B-BFF8-53C7E470F140}">
      <dgm:prSet phldrT="[Текст]"/>
      <dgm:spPr/>
      <dgm:t>
        <a:bodyPr/>
        <a:lstStyle/>
        <a:p>
          <a:r>
            <a:rPr lang="en-US" dirty="0" smtClean="0"/>
            <a:t>Portal Service Subscribes</a:t>
          </a:r>
          <a:endParaRPr lang="ru-RU" dirty="0"/>
        </a:p>
      </dgm:t>
    </dgm:pt>
    <dgm:pt modelId="{EC334686-5E41-4E77-A257-9D2D37ED3083}" type="parTrans" cxnId="{03550735-796A-4CBD-A0B0-508BC99ABEF7}">
      <dgm:prSet/>
      <dgm:spPr/>
      <dgm:t>
        <a:bodyPr/>
        <a:lstStyle/>
        <a:p>
          <a:endParaRPr lang="ru-RU"/>
        </a:p>
      </dgm:t>
    </dgm:pt>
    <dgm:pt modelId="{B15C0478-D222-468A-8618-AF6770C5EA25}" type="sibTrans" cxnId="{03550735-796A-4CBD-A0B0-508BC99ABEF7}">
      <dgm:prSet/>
      <dgm:spPr/>
      <dgm:t>
        <a:bodyPr/>
        <a:lstStyle/>
        <a:p>
          <a:endParaRPr lang="ru-RU"/>
        </a:p>
      </dgm:t>
    </dgm:pt>
    <dgm:pt modelId="{14A22852-9DB0-4701-907A-2D4418A2C151}">
      <dgm:prSet phldrT="[Текст]"/>
      <dgm:spPr/>
      <dgm:t>
        <a:bodyPr/>
        <a:lstStyle/>
        <a:p>
          <a:r>
            <a:rPr lang="en-US" dirty="0" smtClean="0"/>
            <a:t>Portal </a:t>
          </a:r>
          <a:r>
            <a:rPr lang="en-US" dirty="0" err="1" smtClean="0"/>
            <a:t>automatizator</a:t>
          </a:r>
          <a:endParaRPr lang="ru-RU" dirty="0"/>
        </a:p>
      </dgm:t>
    </dgm:pt>
    <dgm:pt modelId="{F53C066E-E1D6-4C93-8AD4-7A45C0C74C33}" type="parTrans" cxnId="{E74F9707-22D8-48F5-8596-CE6BBCC382B3}">
      <dgm:prSet/>
      <dgm:spPr/>
      <dgm:t>
        <a:bodyPr/>
        <a:lstStyle/>
        <a:p>
          <a:endParaRPr lang="ru-RU"/>
        </a:p>
      </dgm:t>
    </dgm:pt>
    <dgm:pt modelId="{9F243DF5-6DF2-4A8B-A5FB-6388B9847D31}" type="sibTrans" cxnId="{E74F9707-22D8-48F5-8596-CE6BBCC382B3}">
      <dgm:prSet/>
      <dgm:spPr/>
      <dgm:t>
        <a:bodyPr/>
        <a:lstStyle/>
        <a:p>
          <a:endParaRPr lang="ru-RU"/>
        </a:p>
      </dgm:t>
    </dgm:pt>
    <dgm:pt modelId="{A08B67FA-B258-4F87-B3C8-FD72697E071F}">
      <dgm:prSet phldrT="[Текст]"/>
      <dgm:spPr/>
      <dgm:t>
        <a:bodyPr/>
        <a:lstStyle/>
        <a:p>
          <a:r>
            <a:rPr lang="en-US" dirty="0" smtClean="0"/>
            <a:t>Crypto User ID/Visitor Form Data</a:t>
          </a:r>
          <a:endParaRPr lang="ru-RU" dirty="0"/>
        </a:p>
      </dgm:t>
    </dgm:pt>
    <dgm:pt modelId="{1E44BE21-DB1B-44D8-8C7D-31886D8622B4}" type="parTrans" cxnId="{940564C9-FBB5-491D-B40A-99AFBFD8D9AF}">
      <dgm:prSet/>
      <dgm:spPr/>
      <dgm:t>
        <a:bodyPr/>
        <a:lstStyle/>
        <a:p>
          <a:endParaRPr lang="ru-RU"/>
        </a:p>
      </dgm:t>
    </dgm:pt>
    <dgm:pt modelId="{8AF5A4D4-D52E-427E-AD3A-4C4FD2D4A459}" type="sibTrans" cxnId="{940564C9-FBB5-491D-B40A-99AFBFD8D9AF}">
      <dgm:prSet/>
      <dgm:spPr/>
      <dgm:t>
        <a:bodyPr/>
        <a:lstStyle/>
        <a:p>
          <a:endParaRPr lang="ru-RU"/>
        </a:p>
      </dgm:t>
    </dgm:pt>
    <dgm:pt modelId="{F0EA639D-D758-44BC-AEAA-95ADBC8C311E}">
      <dgm:prSet phldrT="[Текст]"/>
      <dgm:spPr/>
      <dgm:t>
        <a:bodyPr/>
        <a:lstStyle/>
        <a:p>
          <a:r>
            <a:rPr lang="en-US" dirty="0" smtClean="0"/>
            <a:t>Service ID</a:t>
          </a:r>
          <a:endParaRPr lang="ru-RU" dirty="0"/>
        </a:p>
      </dgm:t>
    </dgm:pt>
    <dgm:pt modelId="{0D15B34D-2600-441E-8E08-44D854510160}" type="parTrans" cxnId="{C3F25D72-D087-4BAA-BF7A-3FF60CC2562E}">
      <dgm:prSet/>
      <dgm:spPr/>
      <dgm:t>
        <a:bodyPr/>
        <a:lstStyle/>
        <a:p>
          <a:endParaRPr lang="ru-RU"/>
        </a:p>
      </dgm:t>
    </dgm:pt>
    <dgm:pt modelId="{AD616D47-C656-4F57-98FD-3DEF9BF0244B}" type="sibTrans" cxnId="{C3F25D72-D087-4BAA-BF7A-3FF60CC2562E}">
      <dgm:prSet/>
      <dgm:spPr/>
      <dgm:t>
        <a:bodyPr/>
        <a:lstStyle/>
        <a:p>
          <a:endParaRPr lang="ru-RU"/>
        </a:p>
      </dgm:t>
    </dgm:pt>
    <dgm:pt modelId="{2576BE84-29D8-48A9-BC57-2F95A69C4B9F}">
      <dgm:prSet phldrT="[Текст]"/>
      <dgm:spPr/>
      <dgm:t>
        <a:bodyPr/>
        <a:lstStyle/>
        <a:p>
          <a:r>
            <a:rPr lang="en-US" dirty="0" smtClean="0"/>
            <a:t>Python script</a:t>
          </a:r>
          <a:endParaRPr lang="ru-RU" dirty="0"/>
        </a:p>
      </dgm:t>
    </dgm:pt>
    <dgm:pt modelId="{8CD204E5-70F0-4EBD-AE87-E99EA660BAE1}" type="parTrans" cxnId="{E9D3F441-F7D0-4D5B-9333-C34FEE146B69}">
      <dgm:prSet/>
      <dgm:spPr/>
      <dgm:t>
        <a:bodyPr/>
        <a:lstStyle/>
        <a:p>
          <a:endParaRPr lang="ru-RU"/>
        </a:p>
      </dgm:t>
    </dgm:pt>
    <dgm:pt modelId="{B51BB901-8C93-4DF5-A2F5-D472318841A4}" type="sibTrans" cxnId="{E9D3F441-F7D0-4D5B-9333-C34FEE146B69}">
      <dgm:prSet/>
      <dgm:spPr/>
      <dgm:t>
        <a:bodyPr/>
        <a:lstStyle/>
        <a:p>
          <a:endParaRPr lang="ru-RU"/>
        </a:p>
      </dgm:t>
    </dgm:pt>
    <dgm:pt modelId="{CF92E70F-3AAF-499F-923F-9F9D19DD7A78}">
      <dgm:prSet phldrT="[Текст]"/>
      <dgm:spPr/>
      <dgm:t>
        <a:bodyPr/>
        <a:lstStyle/>
        <a:p>
          <a:r>
            <a:rPr lang="en-US" dirty="0" err="1" smtClean="0"/>
            <a:t>Realtime</a:t>
          </a:r>
          <a:r>
            <a:rPr lang="en-US" dirty="0" smtClean="0"/>
            <a:t> event listener</a:t>
          </a:r>
          <a:endParaRPr lang="ru-RU" dirty="0"/>
        </a:p>
      </dgm:t>
    </dgm:pt>
    <dgm:pt modelId="{51C42F10-9954-4809-A7EF-F99F976D0BA4}" type="parTrans" cxnId="{0FD0AA5F-60A2-49AC-B60F-B67D4F4BAB4C}">
      <dgm:prSet/>
      <dgm:spPr/>
      <dgm:t>
        <a:bodyPr/>
        <a:lstStyle/>
        <a:p>
          <a:endParaRPr lang="ru-RU"/>
        </a:p>
      </dgm:t>
    </dgm:pt>
    <dgm:pt modelId="{D15F7E0E-28F5-48AA-9A2D-216EA867298E}" type="sibTrans" cxnId="{0FD0AA5F-60A2-49AC-B60F-B67D4F4BAB4C}">
      <dgm:prSet/>
      <dgm:spPr/>
      <dgm:t>
        <a:bodyPr/>
        <a:lstStyle/>
        <a:p>
          <a:endParaRPr lang="ru-RU"/>
        </a:p>
      </dgm:t>
    </dgm:pt>
    <dgm:pt modelId="{1F6C0CEE-A39A-4CDA-9DC4-CBAEE8F2E3C7}">
      <dgm:prSet phldrT="[Текст]"/>
      <dgm:spPr/>
      <dgm:t>
        <a:bodyPr/>
        <a:lstStyle/>
        <a:p>
          <a:r>
            <a:rPr lang="en-US" dirty="0" err="1" smtClean="0"/>
            <a:t>Automatizator</a:t>
          </a:r>
          <a:r>
            <a:rPr lang="en-US" dirty="0" smtClean="0"/>
            <a:t> kernel</a:t>
          </a:r>
          <a:endParaRPr lang="ru-RU" dirty="0"/>
        </a:p>
      </dgm:t>
    </dgm:pt>
    <dgm:pt modelId="{8C355837-F262-4B50-A521-6AC7DD4F86B7}" type="parTrans" cxnId="{A848B587-59A7-4DDB-B569-AF274B73D7B3}">
      <dgm:prSet/>
      <dgm:spPr/>
      <dgm:t>
        <a:bodyPr/>
        <a:lstStyle/>
        <a:p>
          <a:endParaRPr lang="ru-RU"/>
        </a:p>
      </dgm:t>
    </dgm:pt>
    <dgm:pt modelId="{E80163E8-D212-43CD-B66F-47C397030BF7}" type="sibTrans" cxnId="{A848B587-59A7-4DDB-B569-AF274B73D7B3}">
      <dgm:prSet/>
      <dgm:spPr/>
      <dgm:t>
        <a:bodyPr/>
        <a:lstStyle/>
        <a:p>
          <a:endParaRPr lang="ru-RU"/>
        </a:p>
      </dgm:t>
    </dgm:pt>
    <dgm:pt modelId="{1E5813F5-D9D7-4AD4-BDA7-D5B074393029}">
      <dgm:prSet phldrT="[Текст]"/>
      <dgm:spPr/>
      <dgm:t>
        <a:bodyPr/>
        <a:lstStyle/>
        <a:p>
          <a:r>
            <a:rPr lang="en-US" dirty="0" err="1" smtClean="0"/>
            <a:t>Realtime</a:t>
          </a:r>
          <a:r>
            <a:rPr lang="en-US" dirty="0" smtClean="0"/>
            <a:t> event command</a:t>
          </a:r>
          <a:endParaRPr lang="ru-RU" dirty="0"/>
        </a:p>
      </dgm:t>
    </dgm:pt>
    <dgm:pt modelId="{3B6DFDB3-2A2C-4384-8F7A-C9E1529DDD53}" type="parTrans" cxnId="{F9B507CC-52A8-4467-B9C9-121490A3081E}">
      <dgm:prSet/>
      <dgm:spPr/>
      <dgm:t>
        <a:bodyPr/>
        <a:lstStyle/>
        <a:p>
          <a:endParaRPr lang="ru-RU"/>
        </a:p>
      </dgm:t>
    </dgm:pt>
    <dgm:pt modelId="{295FF7BE-E9A7-4FF3-A2C3-F31AC4EDF85C}" type="sibTrans" cxnId="{F9B507CC-52A8-4467-B9C9-121490A3081E}">
      <dgm:prSet/>
      <dgm:spPr/>
      <dgm:t>
        <a:bodyPr/>
        <a:lstStyle/>
        <a:p>
          <a:endParaRPr lang="ru-RU"/>
        </a:p>
      </dgm:t>
    </dgm:pt>
    <dgm:pt modelId="{C34391E6-8F46-4EF3-AB60-233E754CBAB8}" type="pres">
      <dgm:prSet presAssocID="{BEC9DDE1-2187-4057-9763-433B97FA8D64}" presName="linearFlow" presStyleCnt="0">
        <dgm:presLayoutVars>
          <dgm:dir/>
          <dgm:animLvl val="lvl"/>
          <dgm:resizeHandles val="exact"/>
        </dgm:presLayoutVars>
      </dgm:prSet>
      <dgm:spPr/>
    </dgm:pt>
    <dgm:pt modelId="{C3EE2678-69DA-43E7-9F7E-E00B04E092D9}" type="pres">
      <dgm:prSet presAssocID="{E1F30012-DDB8-482B-BFF8-53C7E470F140}" presName="composite" presStyleCnt="0"/>
      <dgm:spPr/>
    </dgm:pt>
    <dgm:pt modelId="{C499A098-6EE1-4943-9948-A5E0AE38F75D}" type="pres">
      <dgm:prSet presAssocID="{E1F30012-DDB8-482B-BFF8-53C7E470F140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9432A29-E6DE-4C91-86D4-92EB8ECC6749}" type="pres">
      <dgm:prSet presAssocID="{E1F30012-DDB8-482B-BFF8-53C7E470F140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9D97A26-19C6-4A7A-84E4-1493B1217939}" type="pres">
      <dgm:prSet presAssocID="{B15C0478-D222-468A-8618-AF6770C5EA25}" presName="sp" presStyleCnt="0"/>
      <dgm:spPr/>
    </dgm:pt>
    <dgm:pt modelId="{685B86DD-1789-4F25-9D7B-F61417F53C4E}" type="pres">
      <dgm:prSet presAssocID="{14A22852-9DB0-4701-907A-2D4418A2C151}" presName="composite" presStyleCnt="0"/>
      <dgm:spPr/>
    </dgm:pt>
    <dgm:pt modelId="{745D4F3A-1134-474D-A8B1-0FAFBEB9E1B1}" type="pres">
      <dgm:prSet presAssocID="{14A22852-9DB0-4701-907A-2D4418A2C151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4EE13BDC-56FD-4A4C-80B9-E9BE8682D4DD}" type="pres">
      <dgm:prSet presAssocID="{14A22852-9DB0-4701-907A-2D4418A2C151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3550735-796A-4CBD-A0B0-508BC99ABEF7}" srcId="{BEC9DDE1-2187-4057-9763-433B97FA8D64}" destId="{E1F30012-DDB8-482B-BFF8-53C7E470F140}" srcOrd="0" destOrd="0" parTransId="{EC334686-5E41-4E77-A257-9D2D37ED3083}" sibTransId="{B15C0478-D222-468A-8618-AF6770C5EA25}"/>
    <dgm:cxn modelId="{E74F9707-22D8-48F5-8596-CE6BBCC382B3}" srcId="{BEC9DDE1-2187-4057-9763-433B97FA8D64}" destId="{14A22852-9DB0-4701-907A-2D4418A2C151}" srcOrd="1" destOrd="0" parTransId="{F53C066E-E1D6-4C93-8AD4-7A45C0C74C33}" sibTransId="{9F243DF5-6DF2-4A8B-A5FB-6388B9847D31}"/>
    <dgm:cxn modelId="{3A6BB524-BFA5-441B-A32A-373EC37990BD}" type="presOf" srcId="{CF92E70F-3AAF-499F-923F-9F9D19DD7A78}" destId="{4EE13BDC-56FD-4A4C-80B9-E9BE8682D4DD}" srcOrd="0" destOrd="3" presId="urn:microsoft.com/office/officeart/2005/8/layout/chevron2"/>
    <dgm:cxn modelId="{0FD0AA5F-60A2-49AC-B60F-B67D4F4BAB4C}" srcId="{14A22852-9DB0-4701-907A-2D4418A2C151}" destId="{CF92E70F-3AAF-499F-923F-9F9D19DD7A78}" srcOrd="3" destOrd="0" parTransId="{51C42F10-9954-4809-A7EF-F99F976D0BA4}" sibTransId="{D15F7E0E-28F5-48AA-9A2D-216EA867298E}"/>
    <dgm:cxn modelId="{1DF712ED-A042-4678-ADE9-275A7048145E}" type="presOf" srcId="{2576BE84-29D8-48A9-BC57-2F95A69C4B9F}" destId="{4EE13BDC-56FD-4A4C-80B9-E9BE8682D4DD}" srcOrd="0" destOrd="1" presId="urn:microsoft.com/office/officeart/2005/8/layout/chevron2"/>
    <dgm:cxn modelId="{FEC0123E-DA01-40DA-A024-C738E92F6247}" type="presOf" srcId="{BEC9DDE1-2187-4057-9763-433B97FA8D64}" destId="{C34391E6-8F46-4EF3-AB60-233E754CBAB8}" srcOrd="0" destOrd="0" presId="urn:microsoft.com/office/officeart/2005/8/layout/chevron2"/>
    <dgm:cxn modelId="{940564C9-FBB5-491D-B40A-99AFBFD8D9AF}" srcId="{E1F30012-DDB8-482B-BFF8-53C7E470F140}" destId="{A08B67FA-B258-4F87-B3C8-FD72697E071F}" srcOrd="0" destOrd="0" parTransId="{1E44BE21-DB1B-44D8-8C7D-31886D8622B4}" sibTransId="{8AF5A4D4-D52E-427E-AD3A-4C4FD2D4A459}"/>
    <dgm:cxn modelId="{B62B3DB9-35A9-4431-8108-16BE3910AA19}" type="presOf" srcId="{A08B67FA-B258-4F87-B3C8-FD72697E071F}" destId="{A9432A29-E6DE-4C91-86D4-92EB8ECC6749}" srcOrd="0" destOrd="0" presId="urn:microsoft.com/office/officeart/2005/8/layout/chevron2"/>
    <dgm:cxn modelId="{07398F7A-F7FD-472D-B758-E2C584EB6F53}" type="presOf" srcId="{E1F30012-DDB8-482B-BFF8-53C7E470F140}" destId="{C499A098-6EE1-4943-9948-A5E0AE38F75D}" srcOrd="0" destOrd="0" presId="urn:microsoft.com/office/officeart/2005/8/layout/chevron2"/>
    <dgm:cxn modelId="{D2C89089-5480-4840-B572-EBC9741A2E28}" type="presOf" srcId="{1E5813F5-D9D7-4AD4-BDA7-D5B074393029}" destId="{4EE13BDC-56FD-4A4C-80B9-E9BE8682D4DD}" srcOrd="0" destOrd="0" presId="urn:microsoft.com/office/officeart/2005/8/layout/chevron2"/>
    <dgm:cxn modelId="{0222C324-A2D1-485E-9A17-BC513B7BDF5C}" type="presOf" srcId="{14A22852-9DB0-4701-907A-2D4418A2C151}" destId="{745D4F3A-1134-474D-A8B1-0FAFBEB9E1B1}" srcOrd="0" destOrd="0" presId="urn:microsoft.com/office/officeart/2005/8/layout/chevron2"/>
    <dgm:cxn modelId="{C3F25D72-D087-4BAA-BF7A-3FF60CC2562E}" srcId="{E1F30012-DDB8-482B-BFF8-53C7E470F140}" destId="{F0EA639D-D758-44BC-AEAA-95ADBC8C311E}" srcOrd="1" destOrd="0" parTransId="{0D15B34D-2600-441E-8E08-44D854510160}" sibTransId="{AD616D47-C656-4F57-98FD-3DEF9BF0244B}"/>
    <dgm:cxn modelId="{E9D3F441-F7D0-4D5B-9333-C34FEE146B69}" srcId="{14A22852-9DB0-4701-907A-2D4418A2C151}" destId="{2576BE84-29D8-48A9-BC57-2F95A69C4B9F}" srcOrd="1" destOrd="0" parTransId="{8CD204E5-70F0-4EBD-AE87-E99EA660BAE1}" sibTransId="{B51BB901-8C93-4DF5-A2F5-D472318841A4}"/>
    <dgm:cxn modelId="{33FE3834-22ED-4A21-AB46-E0193C8ED80B}" type="presOf" srcId="{F0EA639D-D758-44BC-AEAA-95ADBC8C311E}" destId="{A9432A29-E6DE-4C91-86D4-92EB8ECC6749}" srcOrd="0" destOrd="1" presId="urn:microsoft.com/office/officeart/2005/8/layout/chevron2"/>
    <dgm:cxn modelId="{A848B587-59A7-4DDB-B569-AF274B73D7B3}" srcId="{14A22852-9DB0-4701-907A-2D4418A2C151}" destId="{1F6C0CEE-A39A-4CDA-9DC4-CBAEE8F2E3C7}" srcOrd="2" destOrd="0" parTransId="{8C355837-F262-4B50-A521-6AC7DD4F86B7}" sibTransId="{E80163E8-D212-43CD-B66F-47C397030BF7}"/>
    <dgm:cxn modelId="{F9B507CC-52A8-4467-B9C9-121490A3081E}" srcId="{14A22852-9DB0-4701-907A-2D4418A2C151}" destId="{1E5813F5-D9D7-4AD4-BDA7-D5B074393029}" srcOrd="0" destOrd="0" parTransId="{3B6DFDB3-2A2C-4384-8F7A-C9E1529DDD53}" sibTransId="{295FF7BE-E9A7-4FF3-A2C3-F31AC4EDF85C}"/>
    <dgm:cxn modelId="{C9F01D7A-6325-4AB4-B34F-2188B98C98B4}" type="presOf" srcId="{1F6C0CEE-A39A-4CDA-9DC4-CBAEE8F2E3C7}" destId="{4EE13BDC-56FD-4A4C-80B9-E9BE8682D4DD}" srcOrd="0" destOrd="2" presId="urn:microsoft.com/office/officeart/2005/8/layout/chevron2"/>
    <dgm:cxn modelId="{4B720450-698C-4741-829C-5CAAA13424CE}" type="presParOf" srcId="{C34391E6-8F46-4EF3-AB60-233E754CBAB8}" destId="{C3EE2678-69DA-43E7-9F7E-E00B04E092D9}" srcOrd="0" destOrd="0" presId="urn:microsoft.com/office/officeart/2005/8/layout/chevron2"/>
    <dgm:cxn modelId="{83B19CDB-332C-47D9-A0F4-485EE722221E}" type="presParOf" srcId="{C3EE2678-69DA-43E7-9F7E-E00B04E092D9}" destId="{C499A098-6EE1-4943-9948-A5E0AE38F75D}" srcOrd="0" destOrd="0" presId="urn:microsoft.com/office/officeart/2005/8/layout/chevron2"/>
    <dgm:cxn modelId="{22276D94-720C-406C-B509-C9134CDBAE02}" type="presParOf" srcId="{C3EE2678-69DA-43E7-9F7E-E00B04E092D9}" destId="{A9432A29-E6DE-4C91-86D4-92EB8ECC6749}" srcOrd="1" destOrd="0" presId="urn:microsoft.com/office/officeart/2005/8/layout/chevron2"/>
    <dgm:cxn modelId="{01FE4C28-F8CF-411C-B0EB-9F3AC2AA4A4C}" type="presParOf" srcId="{C34391E6-8F46-4EF3-AB60-233E754CBAB8}" destId="{09D97A26-19C6-4A7A-84E4-1493B1217939}" srcOrd="1" destOrd="0" presId="urn:microsoft.com/office/officeart/2005/8/layout/chevron2"/>
    <dgm:cxn modelId="{AAD3FA01-3E2F-4907-A30A-ACC512B6B7CB}" type="presParOf" srcId="{C34391E6-8F46-4EF3-AB60-233E754CBAB8}" destId="{685B86DD-1789-4F25-9D7B-F61417F53C4E}" srcOrd="2" destOrd="0" presId="urn:microsoft.com/office/officeart/2005/8/layout/chevron2"/>
    <dgm:cxn modelId="{D4D06506-90B8-4E72-AFC4-77B2B82460DC}" type="presParOf" srcId="{685B86DD-1789-4F25-9D7B-F61417F53C4E}" destId="{745D4F3A-1134-474D-A8B1-0FAFBEB9E1B1}" srcOrd="0" destOrd="0" presId="urn:microsoft.com/office/officeart/2005/8/layout/chevron2"/>
    <dgm:cxn modelId="{E685BE59-3AFE-49D8-9C7C-2A4C9EA3E9E6}" type="presParOf" srcId="{685B86DD-1789-4F25-9D7B-F61417F53C4E}" destId="{4EE13BDC-56FD-4A4C-80B9-E9BE8682D4D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EC9DDE1-2187-4057-9763-433B97FA8D64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1F30012-DDB8-482B-BFF8-53C7E470F140}">
      <dgm:prSet phldrT="[Текст]"/>
      <dgm:spPr/>
      <dgm:t>
        <a:bodyPr/>
        <a:lstStyle/>
        <a:p>
          <a:r>
            <a:rPr lang="en-US" dirty="0" smtClean="0"/>
            <a:t>User Crypto DB/Visitors DB</a:t>
          </a:r>
        </a:p>
      </dgm:t>
    </dgm:pt>
    <dgm:pt modelId="{EC334686-5E41-4E77-A257-9D2D37ED3083}" type="parTrans" cxnId="{03550735-796A-4CBD-A0B0-508BC99ABEF7}">
      <dgm:prSet/>
      <dgm:spPr/>
      <dgm:t>
        <a:bodyPr/>
        <a:lstStyle/>
        <a:p>
          <a:endParaRPr lang="ru-RU"/>
        </a:p>
      </dgm:t>
    </dgm:pt>
    <dgm:pt modelId="{B15C0478-D222-468A-8618-AF6770C5EA25}" type="sibTrans" cxnId="{03550735-796A-4CBD-A0B0-508BC99ABEF7}">
      <dgm:prSet/>
      <dgm:spPr/>
      <dgm:t>
        <a:bodyPr/>
        <a:lstStyle/>
        <a:p>
          <a:endParaRPr lang="ru-RU"/>
        </a:p>
      </dgm:t>
    </dgm:pt>
    <dgm:pt modelId="{14A22852-9DB0-4701-907A-2D4418A2C151}">
      <dgm:prSet phldrT="[Текст]"/>
      <dgm:spPr/>
      <dgm:t>
        <a:bodyPr/>
        <a:lstStyle/>
        <a:p>
          <a:r>
            <a:rPr lang="en-US" dirty="0" smtClean="0"/>
            <a:t>Event connector</a:t>
          </a:r>
          <a:endParaRPr lang="ru-RU" dirty="0"/>
        </a:p>
      </dgm:t>
    </dgm:pt>
    <dgm:pt modelId="{F53C066E-E1D6-4C93-8AD4-7A45C0C74C33}" type="parTrans" cxnId="{E74F9707-22D8-48F5-8596-CE6BBCC382B3}">
      <dgm:prSet/>
      <dgm:spPr/>
      <dgm:t>
        <a:bodyPr/>
        <a:lstStyle/>
        <a:p>
          <a:endParaRPr lang="ru-RU"/>
        </a:p>
      </dgm:t>
    </dgm:pt>
    <dgm:pt modelId="{9F243DF5-6DF2-4A8B-A5FB-6388B9847D31}" type="sibTrans" cxnId="{E74F9707-22D8-48F5-8596-CE6BBCC382B3}">
      <dgm:prSet/>
      <dgm:spPr/>
      <dgm:t>
        <a:bodyPr/>
        <a:lstStyle/>
        <a:p>
          <a:endParaRPr lang="ru-RU"/>
        </a:p>
      </dgm:t>
    </dgm:pt>
    <dgm:pt modelId="{A08B67FA-B258-4F87-B3C8-FD72697E071F}">
      <dgm:prSet phldrT="[Текст]"/>
      <dgm:spPr/>
      <dgm:t>
        <a:bodyPr/>
        <a:lstStyle/>
        <a:p>
          <a:r>
            <a:rPr lang="en-US" dirty="0" smtClean="0"/>
            <a:t>Excel Tables Database file</a:t>
          </a:r>
          <a:endParaRPr lang="ru-RU" dirty="0"/>
        </a:p>
      </dgm:t>
    </dgm:pt>
    <dgm:pt modelId="{1E44BE21-DB1B-44D8-8C7D-31886D8622B4}" type="parTrans" cxnId="{940564C9-FBB5-491D-B40A-99AFBFD8D9AF}">
      <dgm:prSet/>
      <dgm:spPr/>
      <dgm:t>
        <a:bodyPr/>
        <a:lstStyle/>
        <a:p>
          <a:endParaRPr lang="ru-RU"/>
        </a:p>
      </dgm:t>
    </dgm:pt>
    <dgm:pt modelId="{8AF5A4D4-D52E-427E-AD3A-4C4FD2D4A459}" type="sibTrans" cxnId="{940564C9-FBB5-491D-B40A-99AFBFD8D9AF}">
      <dgm:prSet/>
      <dgm:spPr/>
      <dgm:t>
        <a:bodyPr/>
        <a:lstStyle/>
        <a:p>
          <a:endParaRPr lang="ru-RU"/>
        </a:p>
      </dgm:t>
    </dgm:pt>
    <dgm:pt modelId="{2576BE84-29D8-48A9-BC57-2F95A69C4B9F}">
      <dgm:prSet phldrT="[Текст]"/>
      <dgm:spPr/>
      <dgm:t>
        <a:bodyPr/>
        <a:lstStyle/>
        <a:p>
          <a:r>
            <a:rPr lang="en-US" dirty="0" smtClean="0"/>
            <a:t>Excel Push Queue Database File</a:t>
          </a:r>
          <a:endParaRPr lang="ru-RU" dirty="0"/>
        </a:p>
      </dgm:t>
    </dgm:pt>
    <dgm:pt modelId="{8CD204E5-70F0-4EBD-AE87-E99EA660BAE1}" type="parTrans" cxnId="{E9D3F441-F7D0-4D5B-9333-C34FEE146B69}">
      <dgm:prSet/>
      <dgm:spPr/>
      <dgm:t>
        <a:bodyPr/>
        <a:lstStyle/>
        <a:p>
          <a:endParaRPr lang="ru-RU"/>
        </a:p>
      </dgm:t>
    </dgm:pt>
    <dgm:pt modelId="{B51BB901-8C93-4DF5-A2F5-D472318841A4}" type="sibTrans" cxnId="{E9D3F441-F7D0-4D5B-9333-C34FEE146B69}">
      <dgm:prSet/>
      <dgm:spPr/>
      <dgm:t>
        <a:bodyPr/>
        <a:lstStyle/>
        <a:p>
          <a:endParaRPr lang="ru-RU"/>
        </a:p>
      </dgm:t>
    </dgm:pt>
    <dgm:pt modelId="{13C72C55-EA7D-40DC-89F8-F11D28736BF6}">
      <dgm:prSet phldrT="[Текст]"/>
      <dgm:spPr/>
      <dgm:t>
        <a:bodyPr/>
        <a:lstStyle/>
        <a:p>
          <a:r>
            <a:rPr lang="en-US" dirty="0" smtClean="0"/>
            <a:t>Python Event Code File</a:t>
          </a:r>
          <a:endParaRPr lang="ru-RU" dirty="0"/>
        </a:p>
      </dgm:t>
    </dgm:pt>
    <dgm:pt modelId="{F462FFA7-A6C5-41DF-BC09-C32E7B3A0229}" type="parTrans" cxnId="{64BF4E65-0093-45D9-B44F-B20F3B619972}">
      <dgm:prSet/>
      <dgm:spPr/>
    </dgm:pt>
    <dgm:pt modelId="{A3C3FA8E-21D2-47C7-BC15-9DF4C0756AAC}" type="sibTrans" cxnId="{64BF4E65-0093-45D9-B44F-B20F3B619972}">
      <dgm:prSet/>
      <dgm:spPr/>
    </dgm:pt>
    <dgm:pt modelId="{C34391E6-8F46-4EF3-AB60-233E754CBAB8}" type="pres">
      <dgm:prSet presAssocID="{BEC9DDE1-2187-4057-9763-433B97FA8D64}" presName="linearFlow" presStyleCnt="0">
        <dgm:presLayoutVars>
          <dgm:dir/>
          <dgm:animLvl val="lvl"/>
          <dgm:resizeHandles val="exact"/>
        </dgm:presLayoutVars>
      </dgm:prSet>
      <dgm:spPr/>
    </dgm:pt>
    <dgm:pt modelId="{C3EE2678-69DA-43E7-9F7E-E00B04E092D9}" type="pres">
      <dgm:prSet presAssocID="{E1F30012-DDB8-482B-BFF8-53C7E470F140}" presName="composite" presStyleCnt="0"/>
      <dgm:spPr/>
    </dgm:pt>
    <dgm:pt modelId="{C499A098-6EE1-4943-9948-A5E0AE38F75D}" type="pres">
      <dgm:prSet presAssocID="{E1F30012-DDB8-482B-BFF8-53C7E470F140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9432A29-E6DE-4C91-86D4-92EB8ECC6749}" type="pres">
      <dgm:prSet presAssocID="{E1F30012-DDB8-482B-BFF8-53C7E470F140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9D97A26-19C6-4A7A-84E4-1493B1217939}" type="pres">
      <dgm:prSet presAssocID="{B15C0478-D222-468A-8618-AF6770C5EA25}" presName="sp" presStyleCnt="0"/>
      <dgm:spPr/>
    </dgm:pt>
    <dgm:pt modelId="{685B86DD-1789-4F25-9D7B-F61417F53C4E}" type="pres">
      <dgm:prSet presAssocID="{14A22852-9DB0-4701-907A-2D4418A2C151}" presName="composite" presStyleCnt="0"/>
      <dgm:spPr/>
    </dgm:pt>
    <dgm:pt modelId="{745D4F3A-1134-474D-A8B1-0FAFBEB9E1B1}" type="pres">
      <dgm:prSet presAssocID="{14A22852-9DB0-4701-907A-2D4418A2C151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EE13BDC-56FD-4A4C-80B9-E9BE8682D4DD}" type="pres">
      <dgm:prSet presAssocID="{14A22852-9DB0-4701-907A-2D4418A2C151}" presName="descendantText" presStyleLbl="alignAcc1" presStyleIdx="1" presStyleCnt="2" custLinFactNeighborX="6487" custLinFactNeighborY="474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9B2F5E4-256E-41EC-8281-3241100042A9}" type="presOf" srcId="{BEC9DDE1-2187-4057-9763-433B97FA8D64}" destId="{C34391E6-8F46-4EF3-AB60-233E754CBAB8}" srcOrd="0" destOrd="0" presId="urn:microsoft.com/office/officeart/2005/8/layout/chevron2"/>
    <dgm:cxn modelId="{C7694255-819A-4D22-A5F5-6B3FEA080EA8}" type="presOf" srcId="{2576BE84-29D8-48A9-BC57-2F95A69C4B9F}" destId="{4EE13BDC-56FD-4A4C-80B9-E9BE8682D4DD}" srcOrd="0" destOrd="0" presId="urn:microsoft.com/office/officeart/2005/8/layout/chevron2"/>
    <dgm:cxn modelId="{03550735-796A-4CBD-A0B0-508BC99ABEF7}" srcId="{BEC9DDE1-2187-4057-9763-433B97FA8D64}" destId="{E1F30012-DDB8-482B-BFF8-53C7E470F140}" srcOrd="0" destOrd="0" parTransId="{EC334686-5E41-4E77-A257-9D2D37ED3083}" sibTransId="{B15C0478-D222-468A-8618-AF6770C5EA25}"/>
    <dgm:cxn modelId="{18BCFBAF-9370-4B8D-BCB3-D7699C990CF8}" type="presOf" srcId="{E1F30012-DDB8-482B-BFF8-53C7E470F140}" destId="{C499A098-6EE1-4943-9948-A5E0AE38F75D}" srcOrd="0" destOrd="0" presId="urn:microsoft.com/office/officeart/2005/8/layout/chevron2"/>
    <dgm:cxn modelId="{E74F9707-22D8-48F5-8596-CE6BBCC382B3}" srcId="{BEC9DDE1-2187-4057-9763-433B97FA8D64}" destId="{14A22852-9DB0-4701-907A-2D4418A2C151}" srcOrd="1" destOrd="0" parTransId="{F53C066E-E1D6-4C93-8AD4-7A45C0C74C33}" sibTransId="{9F243DF5-6DF2-4A8B-A5FB-6388B9847D31}"/>
    <dgm:cxn modelId="{940564C9-FBB5-491D-B40A-99AFBFD8D9AF}" srcId="{E1F30012-DDB8-482B-BFF8-53C7E470F140}" destId="{A08B67FA-B258-4F87-B3C8-FD72697E071F}" srcOrd="0" destOrd="0" parTransId="{1E44BE21-DB1B-44D8-8C7D-31886D8622B4}" sibTransId="{8AF5A4D4-D52E-427E-AD3A-4C4FD2D4A459}"/>
    <dgm:cxn modelId="{20C952DF-3991-492C-A1C7-BCC86AE4DC1B}" type="presOf" srcId="{13C72C55-EA7D-40DC-89F8-F11D28736BF6}" destId="{4EE13BDC-56FD-4A4C-80B9-E9BE8682D4DD}" srcOrd="0" destOrd="1" presId="urn:microsoft.com/office/officeart/2005/8/layout/chevron2"/>
    <dgm:cxn modelId="{0EDC53D6-AA28-4037-9905-D7ED031A2A49}" type="presOf" srcId="{14A22852-9DB0-4701-907A-2D4418A2C151}" destId="{745D4F3A-1134-474D-A8B1-0FAFBEB9E1B1}" srcOrd="0" destOrd="0" presId="urn:microsoft.com/office/officeart/2005/8/layout/chevron2"/>
    <dgm:cxn modelId="{64BF4E65-0093-45D9-B44F-B20F3B619972}" srcId="{14A22852-9DB0-4701-907A-2D4418A2C151}" destId="{13C72C55-EA7D-40DC-89F8-F11D28736BF6}" srcOrd="1" destOrd="0" parTransId="{F462FFA7-A6C5-41DF-BC09-C32E7B3A0229}" sibTransId="{A3C3FA8E-21D2-47C7-BC15-9DF4C0756AAC}"/>
    <dgm:cxn modelId="{E9D3F441-F7D0-4D5B-9333-C34FEE146B69}" srcId="{14A22852-9DB0-4701-907A-2D4418A2C151}" destId="{2576BE84-29D8-48A9-BC57-2F95A69C4B9F}" srcOrd="0" destOrd="0" parTransId="{8CD204E5-70F0-4EBD-AE87-E99EA660BAE1}" sibTransId="{B51BB901-8C93-4DF5-A2F5-D472318841A4}"/>
    <dgm:cxn modelId="{DD5D81BC-71DC-401A-887E-8E477D224B50}" type="presOf" srcId="{A08B67FA-B258-4F87-B3C8-FD72697E071F}" destId="{A9432A29-E6DE-4C91-86D4-92EB8ECC6749}" srcOrd="0" destOrd="0" presId="urn:microsoft.com/office/officeart/2005/8/layout/chevron2"/>
    <dgm:cxn modelId="{D27DF257-AFF0-455C-8DE6-C67C8C15DEC4}" type="presParOf" srcId="{C34391E6-8F46-4EF3-AB60-233E754CBAB8}" destId="{C3EE2678-69DA-43E7-9F7E-E00B04E092D9}" srcOrd="0" destOrd="0" presId="urn:microsoft.com/office/officeart/2005/8/layout/chevron2"/>
    <dgm:cxn modelId="{7078A2D7-51D5-4503-A1DA-7F1CA1BB52AD}" type="presParOf" srcId="{C3EE2678-69DA-43E7-9F7E-E00B04E092D9}" destId="{C499A098-6EE1-4943-9948-A5E0AE38F75D}" srcOrd="0" destOrd="0" presId="urn:microsoft.com/office/officeart/2005/8/layout/chevron2"/>
    <dgm:cxn modelId="{829401BD-AE59-4895-A865-D31EB99CDB95}" type="presParOf" srcId="{C3EE2678-69DA-43E7-9F7E-E00B04E092D9}" destId="{A9432A29-E6DE-4C91-86D4-92EB8ECC6749}" srcOrd="1" destOrd="0" presId="urn:microsoft.com/office/officeart/2005/8/layout/chevron2"/>
    <dgm:cxn modelId="{BAF16A0C-02CB-48AD-A7D3-EE1E28399703}" type="presParOf" srcId="{C34391E6-8F46-4EF3-AB60-233E754CBAB8}" destId="{09D97A26-19C6-4A7A-84E4-1493B1217939}" srcOrd="1" destOrd="0" presId="urn:microsoft.com/office/officeart/2005/8/layout/chevron2"/>
    <dgm:cxn modelId="{69D43E10-9829-4A5E-8C58-4D10733D41C7}" type="presParOf" srcId="{C34391E6-8F46-4EF3-AB60-233E754CBAB8}" destId="{685B86DD-1789-4F25-9D7B-F61417F53C4E}" srcOrd="2" destOrd="0" presId="urn:microsoft.com/office/officeart/2005/8/layout/chevron2"/>
    <dgm:cxn modelId="{BF1D19C4-900E-4A5F-B226-EF34B7F6F184}" type="presParOf" srcId="{685B86DD-1789-4F25-9D7B-F61417F53C4E}" destId="{745D4F3A-1134-474D-A8B1-0FAFBEB9E1B1}" srcOrd="0" destOrd="0" presId="urn:microsoft.com/office/officeart/2005/8/layout/chevron2"/>
    <dgm:cxn modelId="{2C941667-FE3C-4CAA-A125-52F38C0AE6A8}" type="presParOf" srcId="{685B86DD-1789-4F25-9D7B-F61417F53C4E}" destId="{4EE13BDC-56FD-4A4C-80B9-E9BE8682D4D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EC9DDE1-2187-4057-9763-433B97FA8D64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1F30012-DDB8-482B-BFF8-53C7E470F140}">
      <dgm:prSet phldrT="[Текст]"/>
      <dgm:spPr/>
      <dgm:t>
        <a:bodyPr/>
        <a:lstStyle/>
        <a:p>
          <a:r>
            <a:rPr lang="en-US" dirty="0" smtClean="0"/>
            <a:t>User Crypto DB/Visitors DB</a:t>
          </a:r>
          <a:endParaRPr lang="ru-RU" dirty="0"/>
        </a:p>
      </dgm:t>
    </dgm:pt>
    <dgm:pt modelId="{EC334686-5E41-4E77-A257-9D2D37ED3083}" type="parTrans" cxnId="{03550735-796A-4CBD-A0B0-508BC99ABEF7}">
      <dgm:prSet/>
      <dgm:spPr/>
      <dgm:t>
        <a:bodyPr/>
        <a:lstStyle/>
        <a:p>
          <a:endParaRPr lang="ru-RU"/>
        </a:p>
      </dgm:t>
    </dgm:pt>
    <dgm:pt modelId="{B15C0478-D222-468A-8618-AF6770C5EA25}" type="sibTrans" cxnId="{03550735-796A-4CBD-A0B0-508BC99ABEF7}">
      <dgm:prSet/>
      <dgm:spPr/>
      <dgm:t>
        <a:bodyPr/>
        <a:lstStyle/>
        <a:p>
          <a:endParaRPr lang="ru-RU"/>
        </a:p>
      </dgm:t>
    </dgm:pt>
    <dgm:pt modelId="{14A22852-9DB0-4701-907A-2D4418A2C151}">
      <dgm:prSet phldrT="[Текст]"/>
      <dgm:spPr/>
      <dgm:t>
        <a:bodyPr/>
        <a:lstStyle/>
        <a:p>
          <a:r>
            <a:rPr lang="en-US" dirty="0" smtClean="0"/>
            <a:t>Event connector</a:t>
          </a:r>
          <a:endParaRPr lang="ru-RU" dirty="0"/>
        </a:p>
      </dgm:t>
    </dgm:pt>
    <dgm:pt modelId="{F53C066E-E1D6-4C93-8AD4-7A45C0C74C33}" type="parTrans" cxnId="{E74F9707-22D8-48F5-8596-CE6BBCC382B3}">
      <dgm:prSet/>
      <dgm:spPr/>
      <dgm:t>
        <a:bodyPr/>
        <a:lstStyle/>
        <a:p>
          <a:endParaRPr lang="ru-RU"/>
        </a:p>
      </dgm:t>
    </dgm:pt>
    <dgm:pt modelId="{9F243DF5-6DF2-4A8B-A5FB-6388B9847D31}" type="sibTrans" cxnId="{E74F9707-22D8-48F5-8596-CE6BBCC382B3}">
      <dgm:prSet/>
      <dgm:spPr/>
      <dgm:t>
        <a:bodyPr/>
        <a:lstStyle/>
        <a:p>
          <a:endParaRPr lang="ru-RU"/>
        </a:p>
      </dgm:t>
    </dgm:pt>
    <dgm:pt modelId="{A08B67FA-B258-4F87-B3C8-FD72697E071F}">
      <dgm:prSet phldrT="[Текст]"/>
      <dgm:spPr/>
      <dgm:t>
        <a:bodyPr/>
        <a:lstStyle/>
        <a:p>
          <a:r>
            <a:rPr lang="en-US" dirty="0" smtClean="0"/>
            <a:t>Excel Tables Database file</a:t>
          </a:r>
          <a:endParaRPr lang="ru-RU" dirty="0"/>
        </a:p>
      </dgm:t>
    </dgm:pt>
    <dgm:pt modelId="{1E44BE21-DB1B-44D8-8C7D-31886D8622B4}" type="parTrans" cxnId="{940564C9-FBB5-491D-B40A-99AFBFD8D9AF}">
      <dgm:prSet/>
      <dgm:spPr/>
      <dgm:t>
        <a:bodyPr/>
        <a:lstStyle/>
        <a:p>
          <a:endParaRPr lang="ru-RU"/>
        </a:p>
      </dgm:t>
    </dgm:pt>
    <dgm:pt modelId="{8AF5A4D4-D52E-427E-AD3A-4C4FD2D4A459}" type="sibTrans" cxnId="{940564C9-FBB5-491D-B40A-99AFBFD8D9AF}">
      <dgm:prSet/>
      <dgm:spPr/>
      <dgm:t>
        <a:bodyPr/>
        <a:lstStyle/>
        <a:p>
          <a:endParaRPr lang="ru-RU"/>
        </a:p>
      </dgm:t>
    </dgm:pt>
    <dgm:pt modelId="{2576BE84-29D8-48A9-BC57-2F95A69C4B9F}">
      <dgm:prSet phldrT="[Текст]"/>
      <dgm:spPr/>
      <dgm:t>
        <a:bodyPr/>
        <a:lstStyle/>
        <a:p>
          <a:r>
            <a:rPr lang="en-US" dirty="0" smtClean="0"/>
            <a:t>Excel Push Queue Database file</a:t>
          </a:r>
          <a:endParaRPr lang="ru-RU" dirty="0"/>
        </a:p>
      </dgm:t>
    </dgm:pt>
    <dgm:pt modelId="{8CD204E5-70F0-4EBD-AE87-E99EA660BAE1}" type="parTrans" cxnId="{E9D3F441-F7D0-4D5B-9333-C34FEE146B69}">
      <dgm:prSet/>
      <dgm:spPr/>
      <dgm:t>
        <a:bodyPr/>
        <a:lstStyle/>
        <a:p>
          <a:endParaRPr lang="ru-RU"/>
        </a:p>
      </dgm:t>
    </dgm:pt>
    <dgm:pt modelId="{B51BB901-8C93-4DF5-A2F5-D472318841A4}" type="sibTrans" cxnId="{E9D3F441-F7D0-4D5B-9333-C34FEE146B69}">
      <dgm:prSet/>
      <dgm:spPr/>
      <dgm:t>
        <a:bodyPr/>
        <a:lstStyle/>
        <a:p>
          <a:endParaRPr lang="ru-RU"/>
        </a:p>
      </dgm:t>
    </dgm:pt>
    <dgm:pt modelId="{B3508FDE-A922-4B2E-858C-8C9B957D9136}">
      <dgm:prSet phldrT="[Текст]"/>
      <dgm:spPr/>
      <dgm:t>
        <a:bodyPr/>
        <a:lstStyle/>
        <a:p>
          <a:r>
            <a:rPr lang="en-US" dirty="0" smtClean="0"/>
            <a:t>Python Event Code File</a:t>
          </a:r>
          <a:endParaRPr lang="ru-RU" dirty="0"/>
        </a:p>
      </dgm:t>
    </dgm:pt>
    <dgm:pt modelId="{760076BC-F862-481A-94AE-95551B29AE4C}" type="parTrans" cxnId="{E0792041-D327-4E40-8219-7EE966608481}">
      <dgm:prSet/>
      <dgm:spPr/>
    </dgm:pt>
    <dgm:pt modelId="{174F0E2A-6612-4258-ADBA-A0BC663D1DF8}" type="sibTrans" cxnId="{E0792041-D327-4E40-8219-7EE966608481}">
      <dgm:prSet/>
      <dgm:spPr/>
    </dgm:pt>
    <dgm:pt modelId="{C34391E6-8F46-4EF3-AB60-233E754CBAB8}" type="pres">
      <dgm:prSet presAssocID="{BEC9DDE1-2187-4057-9763-433B97FA8D64}" presName="linearFlow" presStyleCnt="0">
        <dgm:presLayoutVars>
          <dgm:dir/>
          <dgm:animLvl val="lvl"/>
          <dgm:resizeHandles val="exact"/>
        </dgm:presLayoutVars>
      </dgm:prSet>
      <dgm:spPr/>
    </dgm:pt>
    <dgm:pt modelId="{C3EE2678-69DA-43E7-9F7E-E00B04E092D9}" type="pres">
      <dgm:prSet presAssocID="{E1F30012-DDB8-482B-BFF8-53C7E470F140}" presName="composite" presStyleCnt="0"/>
      <dgm:spPr/>
    </dgm:pt>
    <dgm:pt modelId="{C499A098-6EE1-4943-9948-A5E0AE38F75D}" type="pres">
      <dgm:prSet presAssocID="{E1F30012-DDB8-482B-BFF8-53C7E470F140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9432A29-E6DE-4C91-86D4-92EB8ECC6749}" type="pres">
      <dgm:prSet presAssocID="{E1F30012-DDB8-482B-BFF8-53C7E470F140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9D97A26-19C6-4A7A-84E4-1493B1217939}" type="pres">
      <dgm:prSet presAssocID="{B15C0478-D222-468A-8618-AF6770C5EA25}" presName="sp" presStyleCnt="0"/>
      <dgm:spPr/>
    </dgm:pt>
    <dgm:pt modelId="{685B86DD-1789-4F25-9D7B-F61417F53C4E}" type="pres">
      <dgm:prSet presAssocID="{14A22852-9DB0-4701-907A-2D4418A2C151}" presName="composite" presStyleCnt="0"/>
      <dgm:spPr/>
    </dgm:pt>
    <dgm:pt modelId="{745D4F3A-1134-474D-A8B1-0FAFBEB9E1B1}" type="pres">
      <dgm:prSet presAssocID="{14A22852-9DB0-4701-907A-2D4418A2C151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EE13BDC-56FD-4A4C-80B9-E9BE8682D4DD}" type="pres">
      <dgm:prSet presAssocID="{14A22852-9DB0-4701-907A-2D4418A2C151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3550735-796A-4CBD-A0B0-508BC99ABEF7}" srcId="{BEC9DDE1-2187-4057-9763-433B97FA8D64}" destId="{E1F30012-DDB8-482B-BFF8-53C7E470F140}" srcOrd="0" destOrd="0" parTransId="{EC334686-5E41-4E77-A257-9D2D37ED3083}" sibTransId="{B15C0478-D222-468A-8618-AF6770C5EA25}"/>
    <dgm:cxn modelId="{E74F9707-22D8-48F5-8596-CE6BBCC382B3}" srcId="{BEC9DDE1-2187-4057-9763-433B97FA8D64}" destId="{14A22852-9DB0-4701-907A-2D4418A2C151}" srcOrd="1" destOrd="0" parTransId="{F53C066E-E1D6-4C93-8AD4-7A45C0C74C33}" sibTransId="{9F243DF5-6DF2-4A8B-A5FB-6388B9847D31}"/>
    <dgm:cxn modelId="{EF18B5AD-9444-4457-A5BE-E3C2A20C71FB}" type="presOf" srcId="{B3508FDE-A922-4B2E-858C-8C9B957D9136}" destId="{4EE13BDC-56FD-4A4C-80B9-E9BE8682D4DD}" srcOrd="0" destOrd="1" presId="urn:microsoft.com/office/officeart/2005/8/layout/chevron2"/>
    <dgm:cxn modelId="{43D0C49A-1BE4-4D24-8621-BAD18371EC87}" type="presOf" srcId="{BEC9DDE1-2187-4057-9763-433B97FA8D64}" destId="{C34391E6-8F46-4EF3-AB60-233E754CBAB8}" srcOrd="0" destOrd="0" presId="urn:microsoft.com/office/officeart/2005/8/layout/chevron2"/>
    <dgm:cxn modelId="{E0792041-D327-4E40-8219-7EE966608481}" srcId="{14A22852-9DB0-4701-907A-2D4418A2C151}" destId="{B3508FDE-A922-4B2E-858C-8C9B957D9136}" srcOrd="1" destOrd="0" parTransId="{760076BC-F862-481A-94AE-95551B29AE4C}" sibTransId="{174F0E2A-6612-4258-ADBA-A0BC663D1DF8}"/>
    <dgm:cxn modelId="{940564C9-FBB5-491D-B40A-99AFBFD8D9AF}" srcId="{E1F30012-DDB8-482B-BFF8-53C7E470F140}" destId="{A08B67FA-B258-4F87-B3C8-FD72697E071F}" srcOrd="0" destOrd="0" parTransId="{1E44BE21-DB1B-44D8-8C7D-31886D8622B4}" sibTransId="{8AF5A4D4-D52E-427E-AD3A-4C4FD2D4A459}"/>
    <dgm:cxn modelId="{08C6FAD1-ABDF-4FF5-9082-D9CEA8D5CB17}" type="presOf" srcId="{E1F30012-DDB8-482B-BFF8-53C7E470F140}" destId="{C499A098-6EE1-4943-9948-A5E0AE38F75D}" srcOrd="0" destOrd="0" presId="urn:microsoft.com/office/officeart/2005/8/layout/chevron2"/>
    <dgm:cxn modelId="{F1ADFEA0-D757-4F17-9C4D-FAFDF2FAF88D}" type="presOf" srcId="{A08B67FA-B258-4F87-B3C8-FD72697E071F}" destId="{A9432A29-E6DE-4C91-86D4-92EB8ECC6749}" srcOrd="0" destOrd="0" presId="urn:microsoft.com/office/officeart/2005/8/layout/chevron2"/>
    <dgm:cxn modelId="{E9D3F441-F7D0-4D5B-9333-C34FEE146B69}" srcId="{14A22852-9DB0-4701-907A-2D4418A2C151}" destId="{2576BE84-29D8-48A9-BC57-2F95A69C4B9F}" srcOrd="0" destOrd="0" parTransId="{8CD204E5-70F0-4EBD-AE87-E99EA660BAE1}" sibTransId="{B51BB901-8C93-4DF5-A2F5-D472318841A4}"/>
    <dgm:cxn modelId="{F2D7AE59-DC51-42EF-9108-9E05990C4C20}" type="presOf" srcId="{2576BE84-29D8-48A9-BC57-2F95A69C4B9F}" destId="{4EE13BDC-56FD-4A4C-80B9-E9BE8682D4DD}" srcOrd="0" destOrd="0" presId="urn:microsoft.com/office/officeart/2005/8/layout/chevron2"/>
    <dgm:cxn modelId="{76927921-0A4E-4E6B-BAB3-D968A8D7AD61}" type="presOf" srcId="{14A22852-9DB0-4701-907A-2D4418A2C151}" destId="{745D4F3A-1134-474D-A8B1-0FAFBEB9E1B1}" srcOrd="0" destOrd="0" presId="urn:microsoft.com/office/officeart/2005/8/layout/chevron2"/>
    <dgm:cxn modelId="{F839F1E8-7D04-4E6B-892F-393C50A49A3D}" type="presParOf" srcId="{C34391E6-8F46-4EF3-AB60-233E754CBAB8}" destId="{C3EE2678-69DA-43E7-9F7E-E00B04E092D9}" srcOrd="0" destOrd="0" presId="urn:microsoft.com/office/officeart/2005/8/layout/chevron2"/>
    <dgm:cxn modelId="{B6478F5F-A1F6-40A0-ACF2-8AF9C3A29031}" type="presParOf" srcId="{C3EE2678-69DA-43E7-9F7E-E00B04E092D9}" destId="{C499A098-6EE1-4943-9948-A5E0AE38F75D}" srcOrd="0" destOrd="0" presId="urn:microsoft.com/office/officeart/2005/8/layout/chevron2"/>
    <dgm:cxn modelId="{B0F025E6-EAE4-4FE8-BA97-FFFA2950C458}" type="presParOf" srcId="{C3EE2678-69DA-43E7-9F7E-E00B04E092D9}" destId="{A9432A29-E6DE-4C91-86D4-92EB8ECC6749}" srcOrd="1" destOrd="0" presId="urn:microsoft.com/office/officeart/2005/8/layout/chevron2"/>
    <dgm:cxn modelId="{8435B39B-6623-419A-8288-5E135ECD75C9}" type="presParOf" srcId="{C34391E6-8F46-4EF3-AB60-233E754CBAB8}" destId="{09D97A26-19C6-4A7A-84E4-1493B1217939}" srcOrd="1" destOrd="0" presId="urn:microsoft.com/office/officeart/2005/8/layout/chevron2"/>
    <dgm:cxn modelId="{18BEE8BD-43D2-4514-A9A0-31EA927CB8DC}" type="presParOf" srcId="{C34391E6-8F46-4EF3-AB60-233E754CBAB8}" destId="{685B86DD-1789-4F25-9D7B-F61417F53C4E}" srcOrd="2" destOrd="0" presId="urn:microsoft.com/office/officeart/2005/8/layout/chevron2"/>
    <dgm:cxn modelId="{F4B4DA76-0A8C-4B11-A8D9-AF487D36A0A3}" type="presParOf" srcId="{685B86DD-1789-4F25-9D7B-F61417F53C4E}" destId="{745D4F3A-1134-474D-A8B1-0FAFBEB9E1B1}" srcOrd="0" destOrd="0" presId="urn:microsoft.com/office/officeart/2005/8/layout/chevron2"/>
    <dgm:cxn modelId="{A6C2B189-96AE-4C41-931C-C4F144AF17DE}" type="presParOf" srcId="{685B86DD-1789-4F25-9D7B-F61417F53C4E}" destId="{4EE13BDC-56FD-4A4C-80B9-E9BE8682D4D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EC9DDE1-2187-4057-9763-433B97FA8D64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1F30012-DDB8-482B-BFF8-53C7E470F140}">
      <dgm:prSet phldrT="[Текст]"/>
      <dgm:spPr/>
      <dgm:t>
        <a:bodyPr/>
        <a:lstStyle/>
        <a:p>
          <a:r>
            <a:rPr lang="en-US" dirty="0" smtClean="0"/>
            <a:t>Service form UI</a:t>
          </a:r>
          <a:endParaRPr lang="ru-RU" dirty="0"/>
        </a:p>
      </dgm:t>
    </dgm:pt>
    <dgm:pt modelId="{EC334686-5E41-4E77-A257-9D2D37ED3083}" type="parTrans" cxnId="{03550735-796A-4CBD-A0B0-508BC99ABEF7}">
      <dgm:prSet/>
      <dgm:spPr/>
      <dgm:t>
        <a:bodyPr/>
        <a:lstStyle/>
        <a:p>
          <a:endParaRPr lang="ru-RU"/>
        </a:p>
      </dgm:t>
    </dgm:pt>
    <dgm:pt modelId="{B15C0478-D222-468A-8618-AF6770C5EA25}" type="sibTrans" cxnId="{03550735-796A-4CBD-A0B0-508BC99ABEF7}">
      <dgm:prSet/>
      <dgm:spPr/>
      <dgm:t>
        <a:bodyPr/>
        <a:lstStyle/>
        <a:p>
          <a:endParaRPr lang="ru-RU"/>
        </a:p>
      </dgm:t>
    </dgm:pt>
    <dgm:pt modelId="{14A22852-9DB0-4701-907A-2D4418A2C151}">
      <dgm:prSet phldrT="[Текст]"/>
      <dgm:spPr/>
      <dgm:t>
        <a:bodyPr/>
        <a:lstStyle/>
        <a:p>
          <a:r>
            <a:rPr lang="en-US" dirty="0" smtClean="0"/>
            <a:t>Event connector</a:t>
          </a:r>
          <a:endParaRPr lang="ru-RU" dirty="0"/>
        </a:p>
      </dgm:t>
    </dgm:pt>
    <dgm:pt modelId="{F53C066E-E1D6-4C93-8AD4-7A45C0C74C33}" type="parTrans" cxnId="{E74F9707-22D8-48F5-8596-CE6BBCC382B3}">
      <dgm:prSet/>
      <dgm:spPr/>
      <dgm:t>
        <a:bodyPr/>
        <a:lstStyle/>
        <a:p>
          <a:endParaRPr lang="ru-RU"/>
        </a:p>
      </dgm:t>
    </dgm:pt>
    <dgm:pt modelId="{9F243DF5-6DF2-4A8B-A5FB-6388B9847D31}" type="sibTrans" cxnId="{E74F9707-22D8-48F5-8596-CE6BBCC382B3}">
      <dgm:prSet/>
      <dgm:spPr/>
      <dgm:t>
        <a:bodyPr/>
        <a:lstStyle/>
        <a:p>
          <a:endParaRPr lang="ru-RU"/>
        </a:p>
      </dgm:t>
    </dgm:pt>
    <dgm:pt modelId="{2576BE84-29D8-48A9-BC57-2F95A69C4B9F}">
      <dgm:prSet phldrT="[Текст]"/>
      <dgm:spPr/>
      <dgm:t>
        <a:bodyPr/>
        <a:lstStyle/>
        <a:p>
          <a:r>
            <a:rPr lang="en-US" dirty="0" smtClean="0"/>
            <a:t>Python Event Code File</a:t>
          </a:r>
          <a:endParaRPr lang="ru-RU" dirty="0"/>
        </a:p>
      </dgm:t>
    </dgm:pt>
    <dgm:pt modelId="{8CD204E5-70F0-4EBD-AE87-E99EA660BAE1}" type="parTrans" cxnId="{E9D3F441-F7D0-4D5B-9333-C34FEE146B69}">
      <dgm:prSet/>
      <dgm:spPr/>
      <dgm:t>
        <a:bodyPr/>
        <a:lstStyle/>
        <a:p>
          <a:endParaRPr lang="ru-RU"/>
        </a:p>
      </dgm:t>
    </dgm:pt>
    <dgm:pt modelId="{B51BB901-8C93-4DF5-A2F5-D472318841A4}" type="sibTrans" cxnId="{E9D3F441-F7D0-4D5B-9333-C34FEE146B69}">
      <dgm:prSet/>
      <dgm:spPr/>
      <dgm:t>
        <a:bodyPr/>
        <a:lstStyle/>
        <a:p>
          <a:endParaRPr lang="ru-RU"/>
        </a:p>
      </dgm:t>
    </dgm:pt>
    <dgm:pt modelId="{368FAF91-DC16-4551-9276-13A92475999E}">
      <dgm:prSet phldrT="[Текст]"/>
      <dgm:spPr/>
      <dgm:t>
        <a:bodyPr/>
        <a:lstStyle/>
        <a:p>
          <a:r>
            <a:rPr lang="en-US" dirty="0" smtClean="0"/>
            <a:t>JSON Query</a:t>
          </a:r>
          <a:endParaRPr lang="ru-RU" dirty="0"/>
        </a:p>
      </dgm:t>
    </dgm:pt>
    <dgm:pt modelId="{A024E8CA-B653-4121-9944-2C4AB740F8D2}" type="parTrans" cxnId="{C45EBC59-4A0F-417A-A1F6-A29B806DB495}">
      <dgm:prSet/>
      <dgm:spPr/>
      <dgm:t>
        <a:bodyPr/>
        <a:lstStyle/>
        <a:p>
          <a:endParaRPr lang="ru-RU"/>
        </a:p>
      </dgm:t>
    </dgm:pt>
    <dgm:pt modelId="{2D5F0CAC-7424-48C5-9424-C11AF86A5180}" type="sibTrans" cxnId="{C45EBC59-4A0F-417A-A1F6-A29B806DB495}">
      <dgm:prSet/>
      <dgm:spPr/>
      <dgm:t>
        <a:bodyPr/>
        <a:lstStyle/>
        <a:p>
          <a:endParaRPr lang="ru-RU"/>
        </a:p>
      </dgm:t>
    </dgm:pt>
    <dgm:pt modelId="{C34391E6-8F46-4EF3-AB60-233E754CBAB8}" type="pres">
      <dgm:prSet presAssocID="{BEC9DDE1-2187-4057-9763-433B97FA8D64}" presName="linearFlow" presStyleCnt="0">
        <dgm:presLayoutVars>
          <dgm:dir/>
          <dgm:animLvl val="lvl"/>
          <dgm:resizeHandles val="exact"/>
        </dgm:presLayoutVars>
      </dgm:prSet>
      <dgm:spPr/>
    </dgm:pt>
    <dgm:pt modelId="{C3EE2678-69DA-43E7-9F7E-E00B04E092D9}" type="pres">
      <dgm:prSet presAssocID="{E1F30012-DDB8-482B-BFF8-53C7E470F140}" presName="composite" presStyleCnt="0"/>
      <dgm:spPr/>
    </dgm:pt>
    <dgm:pt modelId="{C499A098-6EE1-4943-9948-A5E0AE38F75D}" type="pres">
      <dgm:prSet presAssocID="{E1F30012-DDB8-482B-BFF8-53C7E470F140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9432A29-E6DE-4C91-86D4-92EB8ECC6749}" type="pres">
      <dgm:prSet presAssocID="{E1F30012-DDB8-482B-BFF8-53C7E470F140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9D97A26-19C6-4A7A-84E4-1493B1217939}" type="pres">
      <dgm:prSet presAssocID="{B15C0478-D222-468A-8618-AF6770C5EA25}" presName="sp" presStyleCnt="0"/>
      <dgm:spPr/>
    </dgm:pt>
    <dgm:pt modelId="{685B86DD-1789-4F25-9D7B-F61417F53C4E}" type="pres">
      <dgm:prSet presAssocID="{14A22852-9DB0-4701-907A-2D4418A2C151}" presName="composite" presStyleCnt="0"/>
      <dgm:spPr/>
    </dgm:pt>
    <dgm:pt modelId="{745D4F3A-1134-474D-A8B1-0FAFBEB9E1B1}" type="pres">
      <dgm:prSet presAssocID="{14A22852-9DB0-4701-907A-2D4418A2C151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4EE13BDC-56FD-4A4C-80B9-E9BE8682D4DD}" type="pres">
      <dgm:prSet presAssocID="{14A22852-9DB0-4701-907A-2D4418A2C151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3550735-796A-4CBD-A0B0-508BC99ABEF7}" srcId="{BEC9DDE1-2187-4057-9763-433B97FA8D64}" destId="{E1F30012-DDB8-482B-BFF8-53C7E470F140}" srcOrd="0" destOrd="0" parTransId="{EC334686-5E41-4E77-A257-9D2D37ED3083}" sibTransId="{B15C0478-D222-468A-8618-AF6770C5EA25}"/>
    <dgm:cxn modelId="{E74F9707-22D8-48F5-8596-CE6BBCC382B3}" srcId="{BEC9DDE1-2187-4057-9763-433B97FA8D64}" destId="{14A22852-9DB0-4701-907A-2D4418A2C151}" srcOrd="1" destOrd="0" parTransId="{F53C066E-E1D6-4C93-8AD4-7A45C0C74C33}" sibTransId="{9F243DF5-6DF2-4A8B-A5FB-6388B9847D31}"/>
    <dgm:cxn modelId="{5FF83B44-38FF-4612-912E-5C11E783DCD1}" type="presOf" srcId="{BEC9DDE1-2187-4057-9763-433B97FA8D64}" destId="{C34391E6-8F46-4EF3-AB60-233E754CBAB8}" srcOrd="0" destOrd="0" presId="urn:microsoft.com/office/officeart/2005/8/layout/chevron2"/>
    <dgm:cxn modelId="{DA0481E4-8B7B-456D-82DD-015264583A2B}" type="presOf" srcId="{14A22852-9DB0-4701-907A-2D4418A2C151}" destId="{745D4F3A-1134-474D-A8B1-0FAFBEB9E1B1}" srcOrd="0" destOrd="0" presId="urn:microsoft.com/office/officeart/2005/8/layout/chevron2"/>
    <dgm:cxn modelId="{C45EBC59-4A0F-417A-A1F6-A29B806DB495}" srcId="{E1F30012-DDB8-482B-BFF8-53C7E470F140}" destId="{368FAF91-DC16-4551-9276-13A92475999E}" srcOrd="0" destOrd="0" parTransId="{A024E8CA-B653-4121-9944-2C4AB740F8D2}" sibTransId="{2D5F0CAC-7424-48C5-9424-C11AF86A5180}"/>
    <dgm:cxn modelId="{E9D3F441-F7D0-4D5B-9333-C34FEE146B69}" srcId="{14A22852-9DB0-4701-907A-2D4418A2C151}" destId="{2576BE84-29D8-48A9-BC57-2F95A69C4B9F}" srcOrd="0" destOrd="0" parTransId="{8CD204E5-70F0-4EBD-AE87-E99EA660BAE1}" sibTransId="{B51BB901-8C93-4DF5-A2F5-D472318841A4}"/>
    <dgm:cxn modelId="{C6A28CB3-23C1-4035-BBB0-CA6E4E8FBF45}" type="presOf" srcId="{2576BE84-29D8-48A9-BC57-2F95A69C4B9F}" destId="{4EE13BDC-56FD-4A4C-80B9-E9BE8682D4DD}" srcOrd="0" destOrd="0" presId="urn:microsoft.com/office/officeart/2005/8/layout/chevron2"/>
    <dgm:cxn modelId="{23F9C1EB-01E6-4843-81D2-C3B9BEB918E5}" type="presOf" srcId="{368FAF91-DC16-4551-9276-13A92475999E}" destId="{A9432A29-E6DE-4C91-86D4-92EB8ECC6749}" srcOrd="0" destOrd="0" presId="urn:microsoft.com/office/officeart/2005/8/layout/chevron2"/>
    <dgm:cxn modelId="{E9752416-FE98-4E1E-9889-10653B547B26}" type="presOf" srcId="{E1F30012-DDB8-482B-BFF8-53C7E470F140}" destId="{C499A098-6EE1-4943-9948-A5E0AE38F75D}" srcOrd="0" destOrd="0" presId="urn:microsoft.com/office/officeart/2005/8/layout/chevron2"/>
    <dgm:cxn modelId="{661B4A5C-DE6D-4624-9258-0925606E63FD}" type="presParOf" srcId="{C34391E6-8F46-4EF3-AB60-233E754CBAB8}" destId="{C3EE2678-69DA-43E7-9F7E-E00B04E092D9}" srcOrd="0" destOrd="0" presId="urn:microsoft.com/office/officeart/2005/8/layout/chevron2"/>
    <dgm:cxn modelId="{11B6F7EB-CAC5-40DD-A97A-0AA071E8961F}" type="presParOf" srcId="{C3EE2678-69DA-43E7-9F7E-E00B04E092D9}" destId="{C499A098-6EE1-4943-9948-A5E0AE38F75D}" srcOrd="0" destOrd="0" presId="urn:microsoft.com/office/officeart/2005/8/layout/chevron2"/>
    <dgm:cxn modelId="{DC289C10-7B80-4D29-8A05-99C81AEE62F4}" type="presParOf" srcId="{C3EE2678-69DA-43E7-9F7E-E00B04E092D9}" destId="{A9432A29-E6DE-4C91-86D4-92EB8ECC6749}" srcOrd="1" destOrd="0" presId="urn:microsoft.com/office/officeart/2005/8/layout/chevron2"/>
    <dgm:cxn modelId="{DFDB9DC0-F58D-4E48-AF3B-73905E227222}" type="presParOf" srcId="{C34391E6-8F46-4EF3-AB60-233E754CBAB8}" destId="{09D97A26-19C6-4A7A-84E4-1493B1217939}" srcOrd="1" destOrd="0" presId="urn:microsoft.com/office/officeart/2005/8/layout/chevron2"/>
    <dgm:cxn modelId="{973FF1B8-F112-41A6-A63F-03BF1FC07382}" type="presParOf" srcId="{C34391E6-8F46-4EF3-AB60-233E754CBAB8}" destId="{685B86DD-1789-4F25-9D7B-F61417F53C4E}" srcOrd="2" destOrd="0" presId="urn:microsoft.com/office/officeart/2005/8/layout/chevron2"/>
    <dgm:cxn modelId="{DFFFB11B-D18D-438D-86AA-3178CD509B7B}" type="presParOf" srcId="{685B86DD-1789-4F25-9D7B-F61417F53C4E}" destId="{745D4F3A-1134-474D-A8B1-0FAFBEB9E1B1}" srcOrd="0" destOrd="0" presId="urn:microsoft.com/office/officeart/2005/8/layout/chevron2"/>
    <dgm:cxn modelId="{2B3B4C39-CE74-4549-B4A6-AC19A76C0769}" type="presParOf" srcId="{685B86DD-1789-4F25-9D7B-F61417F53C4E}" destId="{4EE13BDC-56FD-4A4C-80B9-E9BE8682D4D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EC9DDE1-2187-4057-9763-433B97FA8D64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1F30012-DDB8-482B-BFF8-53C7E470F140}">
      <dgm:prSet phldrT="[Текст]"/>
      <dgm:spPr/>
      <dgm:t>
        <a:bodyPr/>
        <a:lstStyle/>
        <a:p>
          <a:r>
            <a:rPr lang="en-US" dirty="0" smtClean="0"/>
            <a:t>User Crypto DB/Visitors DB</a:t>
          </a:r>
          <a:endParaRPr lang="ru-RU" dirty="0"/>
        </a:p>
      </dgm:t>
    </dgm:pt>
    <dgm:pt modelId="{EC334686-5E41-4E77-A257-9D2D37ED3083}" type="parTrans" cxnId="{03550735-796A-4CBD-A0B0-508BC99ABEF7}">
      <dgm:prSet/>
      <dgm:spPr/>
      <dgm:t>
        <a:bodyPr/>
        <a:lstStyle/>
        <a:p>
          <a:endParaRPr lang="ru-RU"/>
        </a:p>
      </dgm:t>
    </dgm:pt>
    <dgm:pt modelId="{B15C0478-D222-468A-8618-AF6770C5EA25}" type="sibTrans" cxnId="{03550735-796A-4CBD-A0B0-508BC99ABEF7}">
      <dgm:prSet/>
      <dgm:spPr/>
      <dgm:t>
        <a:bodyPr/>
        <a:lstStyle/>
        <a:p>
          <a:endParaRPr lang="ru-RU"/>
        </a:p>
      </dgm:t>
    </dgm:pt>
    <dgm:pt modelId="{14A22852-9DB0-4701-907A-2D4418A2C151}">
      <dgm:prSet phldrT="[Текст]"/>
      <dgm:spPr/>
      <dgm:t>
        <a:bodyPr/>
        <a:lstStyle/>
        <a:p>
          <a:r>
            <a:rPr lang="en-US" dirty="0" smtClean="0"/>
            <a:t>Event connector</a:t>
          </a:r>
          <a:endParaRPr lang="ru-RU" dirty="0"/>
        </a:p>
      </dgm:t>
    </dgm:pt>
    <dgm:pt modelId="{F53C066E-E1D6-4C93-8AD4-7A45C0C74C33}" type="parTrans" cxnId="{E74F9707-22D8-48F5-8596-CE6BBCC382B3}">
      <dgm:prSet/>
      <dgm:spPr/>
      <dgm:t>
        <a:bodyPr/>
        <a:lstStyle/>
        <a:p>
          <a:endParaRPr lang="ru-RU"/>
        </a:p>
      </dgm:t>
    </dgm:pt>
    <dgm:pt modelId="{9F243DF5-6DF2-4A8B-A5FB-6388B9847D31}" type="sibTrans" cxnId="{E74F9707-22D8-48F5-8596-CE6BBCC382B3}">
      <dgm:prSet/>
      <dgm:spPr/>
      <dgm:t>
        <a:bodyPr/>
        <a:lstStyle/>
        <a:p>
          <a:endParaRPr lang="ru-RU"/>
        </a:p>
      </dgm:t>
    </dgm:pt>
    <dgm:pt modelId="{2576BE84-29D8-48A9-BC57-2F95A69C4B9F}">
      <dgm:prSet phldrT="[Текст]"/>
      <dgm:spPr/>
      <dgm:t>
        <a:bodyPr/>
        <a:lstStyle/>
        <a:p>
          <a:r>
            <a:rPr lang="en-US" dirty="0" smtClean="0"/>
            <a:t>Excel Subscribe Database  file</a:t>
          </a:r>
          <a:endParaRPr lang="ru-RU" dirty="0"/>
        </a:p>
      </dgm:t>
    </dgm:pt>
    <dgm:pt modelId="{8CD204E5-70F0-4EBD-AE87-E99EA660BAE1}" type="parTrans" cxnId="{E9D3F441-F7D0-4D5B-9333-C34FEE146B69}">
      <dgm:prSet/>
      <dgm:spPr/>
      <dgm:t>
        <a:bodyPr/>
        <a:lstStyle/>
        <a:p>
          <a:endParaRPr lang="ru-RU"/>
        </a:p>
      </dgm:t>
    </dgm:pt>
    <dgm:pt modelId="{B51BB901-8C93-4DF5-A2F5-D472318841A4}" type="sibTrans" cxnId="{E9D3F441-F7D0-4D5B-9333-C34FEE146B69}">
      <dgm:prSet/>
      <dgm:spPr/>
      <dgm:t>
        <a:bodyPr/>
        <a:lstStyle/>
        <a:p>
          <a:endParaRPr lang="ru-RU"/>
        </a:p>
      </dgm:t>
    </dgm:pt>
    <dgm:pt modelId="{368FAF91-DC16-4551-9276-13A92475999E}">
      <dgm:prSet phldrT="[Текст]"/>
      <dgm:spPr/>
      <dgm:t>
        <a:bodyPr/>
        <a:lstStyle/>
        <a:p>
          <a:r>
            <a:rPr lang="en-US" dirty="0" err="1" smtClean="0"/>
            <a:t>ExTsDB</a:t>
          </a:r>
          <a:r>
            <a:rPr lang="en-US" dirty="0" smtClean="0"/>
            <a:t> File</a:t>
          </a:r>
          <a:endParaRPr lang="ru-RU" dirty="0"/>
        </a:p>
      </dgm:t>
    </dgm:pt>
    <dgm:pt modelId="{A024E8CA-B653-4121-9944-2C4AB740F8D2}" type="parTrans" cxnId="{C45EBC59-4A0F-417A-A1F6-A29B806DB495}">
      <dgm:prSet/>
      <dgm:spPr/>
      <dgm:t>
        <a:bodyPr/>
        <a:lstStyle/>
        <a:p>
          <a:endParaRPr lang="ru-RU"/>
        </a:p>
      </dgm:t>
    </dgm:pt>
    <dgm:pt modelId="{2D5F0CAC-7424-48C5-9424-C11AF86A5180}" type="sibTrans" cxnId="{C45EBC59-4A0F-417A-A1F6-A29B806DB495}">
      <dgm:prSet/>
      <dgm:spPr/>
      <dgm:t>
        <a:bodyPr/>
        <a:lstStyle/>
        <a:p>
          <a:endParaRPr lang="ru-RU"/>
        </a:p>
      </dgm:t>
    </dgm:pt>
    <dgm:pt modelId="{7479E267-7365-4B3F-B799-E8AF8B2C0683}">
      <dgm:prSet phldrT="[Текст]"/>
      <dgm:spPr/>
      <dgm:t>
        <a:bodyPr/>
        <a:lstStyle/>
        <a:p>
          <a:r>
            <a:rPr lang="en-US" dirty="0" smtClean="0"/>
            <a:t>Python Event Code File</a:t>
          </a:r>
          <a:endParaRPr lang="ru-RU" dirty="0"/>
        </a:p>
      </dgm:t>
    </dgm:pt>
    <dgm:pt modelId="{0AD2D8D8-557C-49A5-A223-07E3045B8DA0}" type="parTrans" cxnId="{20A02D70-CDE9-4ADB-A241-C471AE9DE9DE}">
      <dgm:prSet/>
      <dgm:spPr/>
    </dgm:pt>
    <dgm:pt modelId="{01CDD6FD-B790-45C8-AC9F-8DCCA117F6A6}" type="sibTrans" cxnId="{20A02D70-CDE9-4ADB-A241-C471AE9DE9DE}">
      <dgm:prSet/>
      <dgm:spPr/>
    </dgm:pt>
    <dgm:pt modelId="{C34391E6-8F46-4EF3-AB60-233E754CBAB8}" type="pres">
      <dgm:prSet presAssocID="{BEC9DDE1-2187-4057-9763-433B97FA8D64}" presName="linearFlow" presStyleCnt="0">
        <dgm:presLayoutVars>
          <dgm:dir/>
          <dgm:animLvl val="lvl"/>
          <dgm:resizeHandles val="exact"/>
        </dgm:presLayoutVars>
      </dgm:prSet>
      <dgm:spPr/>
    </dgm:pt>
    <dgm:pt modelId="{C3EE2678-69DA-43E7-9F7E-E00B04E092D9}" type="pres">
      <dgm:prSet presAssocID="{E1F30012-DDB8-482B-BFF8-53C7E470F140}" presName="composite" presStyleCnt="0"/>
      <dgm:spPr/>
    </dgm:pt>
    <dgm:pt modelId="{C499A098-6EE1-4943-9948-A5E0AE38F75D}" type="pres">
      <dgm:prSet presAssocID="{E1F30012-DDB8-482B-BFF8-53C7E470F140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9432A29-E6DE-4C91-86D4-92EB8ECC6749}" type="pres">
      <dgm:prSet presAssocID="{E1F30012-DDB8-482B-BFF8-53C7E470F140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9D97A26-19C6-4A7A-84E4-1493B1217939}" type="pres">
      <dgm:prSet presAssocID="{B15C0478-D222-468A-8618-AF6770C5EA25}" presName="sp" presStyleCnt="0"/>
      <dgm:spPr/>
    </dgm:pt>
    <dgm:pt modelId="{685B86DD-1789-4F25-9D7B-F61417F53C4E}" type="pres">
      <dgm:prSet presAssocID="{14A22852-9DB0-4701-907A-2D4418A2C151}" presName="composite" presStyleCnt="0"/>
      <dgm:spPr/>
    </dgm:pt>
    <dgm:pt modelId="{745D4F3A-1134-474D-A8B1-0FAFBEB9E1B1}" type="pres">
      <dgm:prSet presAssocID="{14A22852-9DB0-4701-907A-2D4418A2C151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EE13BDC-56FD-4A4C-80B9-E9BE8682D4DD}" type="pres">
      <dgm:prSet presAssocID="{14A22852-9DB0-4701-907A-2D4418A2C151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2EE0BE5-77B5-4565-AB3C-84A1BD98F01A}" type="presOf" srcId="{14A22852-9DB0-4701-907A-2D4418A2C151}" destId="{745D4F3A-1134-474D-A8B1-0FAFBEB9E1B1}" srcOrd="0" destOrd="0" presId="urn:microsoft.com/office/officeart/2005/8/layout/chevron2"/>
    <dgm:cxn modelId="{290AA803-49ED-4DEB-B630-31D86195089B}" type="presOf" srcId="{368FAF91-DC16-4551-9276-13A92475999E}" destId="{A9432A29-E6DE-4C91-86D4-92EB8ECC6749}" srcOrd="0" destOrd="0" presId="urn:microsoft.com/office/officeart/2005/8/layout/chevron2"/>
    <dgm:cxn modelId="{20A02D70-CDE9-4ADB-A241-C471AE9DE9DE}" srcId="{14A22852-9DB0-4701-907A-2D4418A2C151}" destId="{7479E267-7365-4B3F-B799-E8AF8B2C0683}" srcOrd="1" destOrd="0" parTransId="{0AD2D8D8-557C-49A5-A223-07E3045B8DA0}" sibTransId="{01CDD6FD-B790-45C8-AC9F-8DCCA117F6A6}"/>
    <dgm:cxn modelId="{F8568D47-DEBE-4ECF-94E0-F9AEB5396350}" type="presOf" srcId="{7479E267-7365-4B3F-B799-E8AF8B2C0683}" destId="{4EE13BDC-56FD-4A4C-80B9-E9BE8682D4DD}" srcOrd="0" destOrd="1" presId="urn:microsoft.com/office/officeart/2005/8/layout/chevron2"/>
    <dgm:cxn modelId="{FDDD0479-1785-4BCC-9800-4ABB913A0E4A}" type="presOf" srcId="{E1F30012-DDB8-482B-BFF8-53C7E470F140}" destId="{C499A098-6EE1-4943-9948-A5E0AE38F75D}" srcOrd="0" destOrd="0" presId="urn:microsoft.com/office/officeart/2005/8/layout/chevron2"/>
    <dgm:cxn modelId="{E74F9707-22D8-48F5-8596-CE6BBCC382B3}" srcId="{BEC9DDE1-2187-4057-9763-433B97FA8D64}" destId="{14A22852-9DB0-4701-907A-2D4418A2C151}" srcOrd="1" destOrd="0" parTransId="{F53C066E-E1D6-4C93-8AD4-7A45C0C74C33}" sibTransId="{9F243DF5-6DF2-4A8B-A5FB-6388B9847D31}"/>
    <dgm:cxn modelId="{0A878AED-B34D-4746-83D3-BCA4F7D03A8F}" type="presOf" srcId="{2576BE84-29D8-48A9-BC57-2F95A69C4B9F}" destId="{4EE13BDC-56FD-4A4C-80B9-E9BE8682D4DD}" srcOrd="0" destOrd="0" presId="urn:microsoft.com/office/officeart/2005/8/layout/chevron2"/>
    <dgm:cxn modelId="{050EA54C-AAB2-4B8F-8DB2-7BA15059C709}" type="presOf" srcId="{BEC9DDE1-2187-4057-9763-433B97FA8D64}" destId="{C34391E6-8F46-4EF3-AB60-233E754CBAB8}" srcOrd="0" destOrd="0" presId="urn:microsoft.com/office/officeart/2005/8/layout/chevron2"/>
    <dgm:cxn modelId="{E9D3F441-F7D0-4D5B-9333-C34FEE146B69}" srcId="{14A22852-9DB0-4701-907A-2D4418A2C151}" destId="{2576BE84-29D8-48A9-BC57-2F95A69C4B9F}" srcOrd="0" destOrd="0" parTransId="{8CD204E5-70F0-4EBD-AE87-E99EA660BAE1}" sibTransId="{B51BB901-8C93-4DF5-A2F5-D472318841A4}"/>
    <dgm:cxn modelId="{C45EBC59-4A0F-417A-A1F6-A29B806DB495}" srcId="{E1F30012-DDB8-482B-BFF8-53C7E470F140}" destId="{368FAF91-DC16-4551-9276-13A92475999E}" srcOrd="0" destOrd="0" parTransId="{A024E8CA-B653-4121-9944-2C4AB740F8D2}" sibTransId="{2D5F0CAC-7424-48C5-9424-C11AF86A5180}"/>
    <dgm:cxn modelId="{03550735-796A-4CBD-A0B0-508BC99ABEF7}" srcId="{BEC9DDE1-2187-4057-9763-433B97FA8D64}" destId="{E1F30012-DDB8-482B-BFF8-53C7E470F140}" srcOrd="0" destOrd="0" parTransId="{EC334686-5E41-4E77-A257-9D2D37ED3083}" sibTransId="{B15C0478-D222-468A-8618-AF6770C5EA25}"/>
    <dgm:cxn modelId="{94E21DF2-A28D-4493-9E50-F3FEC64E88FE}" type="presParOf" srcId="{C34391E6-8F46-4EF3-AB60-233E754CBAB8}" destId="{C3EE2678-69DA-43E7-9F7E-E00B04E092D9}" srcOrd="0" destOrd="0" presId="urn:microsoft.com/office/officeart/2005/8/layout/chevron2"/>
    <dgm:cxn modelId="{F1B22201-EA0F-41EE-BB6D-9AD9300599B6}" type="presParOf" srcId="{C3EE2678-69DA-43E7-9F7E-E00B04E092D9}" destId="{C499A098-6EE1-4943-9948-A5E0AE38F75D}" srcOrd="0" destOrd="0" presId="urn:microsoft.com/office/officeart/2005/8/layout/chevron2"/>
    <dgm:cxn modelId="{B6550ABF-617C-419E-B49B-027C161F9F50}" type="presParOf" srcId="{C3EE2678-69DA-43E7-9F7E-E00B04E092D9}" destId="{A9432A29-E6DE-4C91-86D4-92EB8ECC6749}" srcOrd="1" destOrd="0" presId="urn:microsoft.com/office/officeart/2005/8/layout/chevron2"/>
    <dgm:cxn modelId="{7AF6D15A-A686-4AA0-927C-7C6D8FF95E1E}" type="presParOf" srcId="{C34391E6-8F46-4EF3-AB60-233E754CBAB8}" destId="{09D97A26-19C6-4A7A-84E4-1493B1217939}" srcOrd="1" destOrd="0" presId="urn:microsoft.com/office/officeart/2005/8/layout/chevron2"/>
    <dgm:cxn modelId="{9CC47BC7-76AB-4912-8A6B-4AF7A8F69620}" type="presParOf" srcId="{C34391E6-8F46-4EF3-AB60-233E754CBAB8}" destId="{685B86DD-1789-4F25-9D7B-F61417F53C4E}" srcOrd="2" destOrd="0" presId="urn:microsoft.com/office/officeart/2005/8/layout/chevron2"/>
    <dgm:cxn modelId="{2973C738-362F-4FC8-8711-DD99CF5E29C7}" type="presParOf" srcId="{685B86DD-1789-4F25-9D7B-F61417F53C4E}" destId="{745D4F3A-1134-474D-A8B1-0FAFBEB9E1B1}" srcOrd="0" destOrd="0" presId="urn:microsoft.com/office/officeart/2005/8/layout/chevron2"/>
    <dgm:cxn modelId="{FB1BEAB0-3A42-48DE-9D5F-915A964370A6}" type="presParOf" srcId="{685B86DD-1789-4F25-9D7B-F61417F53C4E}" destId="{4EE13BDC-56FD-4A4C-80B9-E9BE8682D4D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020434E-F0AE-4703-B11B-E8085B76586A}" type="doc">
      <dgm:prSet loTypeId="urn:microsoft.com/office/officeart/2005/8/layout/hProcess10" loCatId="process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F289003-27C9-48B3-A124-1269BA97DCAD}">
      <dgm:prSet phldrT="[Текст]"/>
      <dgm:spPr/>
      <dgm:t>
        <a:bodyPr/>
        <a:lstStyle/>
        <a:p>
          <a:r>
            <a:rPr lang="en-US" dirty="0" smtClean="0">
              <a:latin typeface="Segoe UI Semibold" pitchFamily="34" charset="0"/>
            </a:rPr>
            <a:t>Service Page</a:t>
          </a:r>
          <a:endParaRPr lang="ru-RU" dirty="0">
            <a:latin typeface="Segoe UI Semibold" pitchFamily="34" charset="0"/>
          </a:endParaRPr>
        </a:p>
      </dgm:t>
    </dgm:pt>
    <dgm:pt modelId="{9291E1BB-12D4-428E-AA66-B3A1BC8F3B22}" type="parTrans" cxnId="{FE523273-5A2B-4C88-B7B3-EC6BF6BBC7CD}">
      <dgm:prSet/>
      <dgm:spPr/>
      <dgm:t>
        <a:bodyPr/>
        <a:lstStyle/>
        <a:p>
          <a:endParaRPr lang="ru-RU"/>
        </a:p>
      </dgm:t>
    </dgm:pt>
    <dgm:pt modelId="{3253303D-9913-472C-904C-9809A2909AF1}" type="sibTrans" cxnId="{FE523273-5A2B-4C88-B7B3-EC6BF6BBC7CD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A419A54E-13A0-45A8-A1C2-BDC942C17E24}">
      <dgm:prSet phldrT="[Текст]"/>
      <dgm:spPr/>
      <dgm:t>
        <a:bodyPr/>
        <a:lstStyle/>
        <a:p>
          <a:r>
            <a:rPr lang="en-US" dirty="0" smtClean="0">
              <a:latin typeface="Segoe UI Semibold" pitchFamily="34" charset="0"/>
            </a:rPr>
            <a:t>Service Form Page</a:t>
          </a:r>
          <a:endParaRPr lang="ru-RU" dirty="0">
            <a:latin typeface="Segoe UI Semibold" pitchFamily="34" charset="0"/>
          </a:endParaRPr>
        </a:p>
      </dgm:t>
    </dgm:pt>
    <dgm:pt modelId="{C2836405-FE56-48BC-9547-0F36275D5048}" type="parTrans" cxnId="{A902BD5E-F941-4800-A7D3-6D734C94C7B5}">
      <dgm:prSet/>
      <dgm:spPr/>
    </dgm:pt>
    <dgm:pt modelId="{22253390-DCC4-4A57-9A9E-9EF05FAC5324}" type="sibTrans" cxnId="{A902BD5E-F941-4800-A7D3-6D734C94C7B5}">
      <dgm:prSet/>
      <dgm:spPr/>
      <dgm:t>
        <a:bodyPr/>
        <a:lstStyle/>
        <a:p>
          <a:endParaRPr lang="ru-RU"/>
        </a:p>
      </dgm:t>
    </dgm:pt>
    <dgm:pt modelId="{6AF0C2FA-4E50-44A6-B0E5-A731A7984006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Opened for all search engines</a:t>
          </a:r>
          <a:endParaRPr lang="ru-RU" dirty="0">
            <a:latin typeface="Segoe UI Light" pitchFamily="34" charset="0"/>
          </a:endParaRPr>
        </a:p>
      </dgm:t>
    </dgm:pt>
    <dgm:pt modelId="{DB9441AD-E67D-4E82-A28B-A06CBE0C2DA5}" type="parTrans" cxnId="{A2C441A4-8D3C-4FA0-9A07-A9CEC355A667}">
      <dgm:prSet/>
      <dgm:spPr/>
    </dgm:pt>
    <dgm:pt modelId="{69373AA7-3DAA-4369-915D-307BB5DDA2E2}" type="sibTrans" cxnId="{A2C441A4-8D3C-4FA0-9A07-A9CEC355A667}">
      <dgm:prSet/>
      <dgm:spPr/>
      <dgm:t>
        <a:bodyPr/>
        <a:lstStyle/>
        <a:p>
          <a:endParaRPr lang="ru-RU"/>
        </a:p>
      </dgm:t>
    </dgm:pt>
    <dgm:pt modelId="{9D0C6ABE-1D57-4922-AF9E-2EE4F941B679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Closed for all search engines</a:t>
          </a:r>
          <a:endParaRPr lang="ru-RU" dirty="0">
            <a:latin typeface="Segoe UI Light" pitchFamily="34" charset="0"/>
          </a:endParaRPr>
        </a:p>
      </dgm:t>
    </dgm:pt>
    <dgm:pt modelId="{D9D733C8-7BD7-4C9E-8669-DDD223957D38}" type="parTrans" cxnId="{42A77DA0-94F5-4647-892D-59CCA0A7253B}">
      <dgm:prSet/>
      <dgm:spPr/>
    </dgm:pt>
    <dgm:pt modelId="{17CD834C-7354-4B48-8877-DE3766C1D504}" type="sibTrans" cxnId="{42A77DA0-94F5-4647-892D-59CCA0A7253B}">
      <dgm:prSet/>
      <dgm:spPr/>
    </dgm:pt>
    <dgm:pt modelId="{AFFE6195-BDC3-4CDA-B863-2CDAFB98A281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High access levels for every service</a:t>
          </a:r>
          <a:endParaRPr lang="ru-RU" dirty="0">
            <a:latin typeface="Segoe UI Light" pitchFamily="34" charset="0"/>
          </a:endParaRPr>
        </a:p>
      </dgm:t>
    </dgm:pt>
    <dgm:pt modelId="{6B780322-BF4A-4640-872F-1CBBA2B0417A}" type="parTrans" cxnId="{BAF8FF45-2FCE-482C-B5EB-FCFEFA808446}">
      <dgm:prSet/>
      <dgm:spPr/>
    </dgm:pt>
    <dgm:pt modelId="{4724EBAF-C559-46D8-B31C-180E9CBC7FB7}" type="sibTrans" cxnId="{BAF8FF45-2FCE-482C-B5EB-FCFEFA808446}">
      <dgm:prSet/>
      <dgm:spPr/>
    </dgm:pt>
    <dgm:pt modelId="{1AA28DAB-867A-41D6-A221-13CC802B7446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200% </a:t>
          </a:r>
          <a:r>
            <a:rPr lang="en-US" dirty="0" err="1" smtClean="0">
              <a:latin typeface="Segoe UI Light" pitchFamily="34" charset="0"/>
            </a:rPr>
            <a:t>Antihackers</a:t>
          </a:r>
          <a:r>
            <a:rPr lang="en-US" dirty="0" smtClean="0">
              <a:latin typeface="Segoe UI Light" pitchFamily="34" charset="0"/>
            </a:rPr>
            <a:t>  and </a:t>
          </a:r>
          <a:r>
            <a:rPr lang="en-US" dirty="0" err="1" smtClean="0">
              <a:latin typeface="Segoe UI Light" pitchFamily="34" charset="0"/>
            </a:rPr>
            <a:t>AntiDDOS</a:t>
          </a:r>
          <a:r>
            <a:rPr lang="en-US" dirty="0" smtClean="0">
              <a:latin typeface="Segoe UI Light" pitchFamily="34" charset="0"/>
            </a:rPr>
            <a:t> warranty</a:t>
          </a:r>
          <a:endParaRPr lang="ru-RU" dirty="0">
            <a:latin typeface="Segoe UI Light" pitchFamily="34" charset="0"/>
          </a:endParaRPr>
        </a:p>
      </dgm:t>
    </dgm:pt>
    <dgm:pt modelId="{3A18B4D2-500A-4F1B-8181-E37FF15F3263}" type="parTrans" cxnId="{66BCECA4-8953-46F7-92BF-9DF8B387E37E}">
      <dgm:prSet/>
      <dgm:spPr/>
    </dgm:pt>
    <dgm:pt modelId="{4AE198D2-B27A-4516-A458-70ADBB1718EE}" type="sibTrans" cxnId="{66BCECA4-8953-46F7-92BF-9DF8B387E37E}">
      <dgm:prSet/>
      <dgm:spPr/>
    </dgm:pt>
    <dgm:pt modelId="{E1E26D4D-37E7-4EB4-9D29-DE249E1449A8}">
      <dgm:prSet phldrT="[Текст]"/>
      <dgm:spPr/>
      <dgm:t>
        <a:bodyPr/>
        <a:lstStyle/>
        <a:p>
          <a:r>
            <a:rPr lang="en-US" dirty="0" err="1" smtClean="0">
              <a:latin typeface="Segoe UI Light" pitchFamily="34" charset="0"/>
            </a:rPr>
            <a:t>Hign</a:t>
          </a:r>
          <a:r>
            <a:rPr lang="en-US" dirty="0" smtClean="0">
              <a:latin typeface="Segoe UI Light" pitchFamily="34" charset="0"/>
            </a:rPr>
            <a:t> portal resources transformation level</a:t>
          </a:r>
          <a:endParaRPr lang="ru-RU" dirty="0">
            <a:latin typeface="Segoe UI Light" pitchFamily="34" charset="0"/>
          </a:endParaRPr>
        </a:p>
      </dgm:t>
    </dgm:pt>
    <dgm:pt modelId="{CFD6DB59-5B75-4EC3-9DF7-9133A355673D}" type="parTrans" cxnId="{EFB223E9-CAB6-40BE-9E70-D9B3421A2367}">
      <dgm:prSet/>
      <dgm:spPr/>
    </dgm:pt>
    <dgm:pt modelId="{25836B56-8395-47F8-8791-B24C8C21A530}" type="sibTrans" cxnId="{EFB223E9-CAB6-40BE-9E70-D9B3421A2367}">
      <dgm:prSet/>
      <dgm:spPr/>
    </dgm:pt>
    <dgm:pt modelId="{BA3CDF52-AF5D-4811-86B2-52737EE996C1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More </a:t>
          </a:r>
          <a:r>
            <a:rPr lang="en-US" dirty="0" err="1" smtClean="0">
              <a:latin typeface="Segoe UI Light" pitchFamily="34" charset="0"/>
            </a:rPr>
            <a:t>microdata</a:t>
          </a:r>
          <a:r>
            <a:rPr lang="en-US" dirty="0" smtClean="0">
              <a:latin typeface="Segoe UI Light" pitchFamily="34" charset="0"/>
            </a:rPr>
            <a:t> for service FAQ and metadata content for effective service using</a:t>
          </a:r>
          <a:endParaRPr lang="ru-RU" dirty="0">
            <a:latin typeface="Segoe UI Light" pitchFamily="34" charset="0"/>
          </a:endParaRPr>
        </a:p>
      </dgm:t>
    </dgm:pt>
    <dgm:pt modelId="{0E62EFEB-E367-4639-BFBC-A8F8AF21684A}" type="parTrans" cxnId="{10FB0E2D-14F4-47F2-8CE4-1141D3CBF20F}">
      <dgm:prSet/>
      <dgm:spPr/>
    </dgm:pt>
    <dgm:pt modelId="{E31172CF-04C6-4AC1-86A2-8C3CBF22C512}" type="sibTrans" cxnId="{10FB0E2D-14F4-47F2-8CE4-1141D3CBF20F}">
      <dgm:prSet/>
      <dgm:spPr/>
    </dgm:pt>
    <dgm:pt modelId="{B4459C78-BDE3-4F18-AE62-42D4393CA869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100% every hours service visits and queries by 50% every minutes users</a:t>
          </a:r>
          <a:endParaRPr lang="ru-RU" dirty="0">
            <a:latin typeface="Segoe UI Light" pitchFamily="34" charset="0"/>
          </a:endParaRPr>
        </a:p>
      </dgm:t>
    </dgm:pt>
    <dgm:pt modelId="{3DB6BEDE-1338-4B4A-B2C1-E58A62C1291A}" type="parTrans" cxnId="{574E97DD-E1C7-4FBC-B70E-4EC3AC4E25F7}">
      <dgm:prSet/>
      <dgm:spPr/>
    </dgm:pt>
    <dgm:pt modelId="{70AD1810-EF36-4F5B-8A2D-B7D7E7AFF4E4}" type="sibTrans" cxnId="{574E97DD-E1C7-4FBC-B70E-4EC3AC4E25F7}">
      <dgm:prSet/>
      <dgm:spPr/>
    </dgm:pt>
    <dgm:pt modelId="{F0D45E4B-806F-4FE6-A16A-6E5DC7E50864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Page description is required</a:t>
          </a:r>
          <a:endParaRPr lang="ru-RU" dirty="0">
            <a:latin typeface="Segoe UI Light" pitchFamily="34" charset="0"/>
          </a:endParaRPr>
        </a:p>
      </dgm:t>
    </dgm:pt>
    <dgm:pt modelId="{AE298423-49DC-47F4-B59A-DFC2E5DFF7B9}" type="parTrans" cxnId="{CD796271-FE38-4E9E-83CA-B8C8EF1F47DD}">
      <dgm:prSet/>
      <dgm:spPr/>
    </dgm:pt>
    <dgm:pt modelId="{271AB840-F223-4025-BB47-66B573911B73}" type="sibTrans" cxnId="{CD796271-FE38-4E9E-83CA-B8C8EF1F47DD}">
      <dgm:prSet/>
      <dgm:spPr/>
    </dgm:pt>
    <dgm:pt modelId="{59984536-FF08-411F-A9BE-88685CDDCF02}" type="pres">
      <dgm:prSet presAssocID="{0020434E-F0AE-4703-B11B-E8085B76586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84CC2CAE-4283-4A1F-8207-01B0F239BE5B}" type="pres">
      <dgm:prSet presAssocID="{0F289003-27C9-48B3-A124-1269BA97DCAD}" presName="composite" presStyleCnt="0"/>
      <dgm:spPr/>
    </dgm:pt>
    <dgm:pt modelId="{8966008C-F64A-4696-BD83-E8B9332A2162}" type="pres">
      <dgm:prSet presAssocID="{0F289003-27C9-48B3-A124-1269BA97DCAD}" presName="imagSh" presStyleLbl="bgImgPlace1" presStyleIdx="0" presStyleCnt="2"/>
      <dgm:spPr/>
    </dgm:pt>
    <dgm:pt modelId="{BEE4417F-D5DB-46D4-9D53-1D26D4CE7D99}" type="pres">
      <dgm:prSet presAssocID="{0F289003-27C9-48B3-A124-1269BA97DCAD}" presName="tx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8B99119-D2D9-497F-B9C8-6C37D7341C33}" type="pres">
      <dgm:prSet presAssocID="{3253303D-9913-472C-904C-9809A2909AF1}" presName="sibTrans" presStyleLbl="sibTrans2D1" presStyleIdx="0" presStyleCnt="1"/>
      <dgm:spPr/>
      <dgm:t>
        <a:bodyPr/>
        <a:lstStyle/>
        <a:p>
          <a:endParaRPr lang="ru-RU"/>
        </a:p>
      </dgm:t>
    </dgm:pt>
    <dgm:pt modelId="{3E75EF46-3084-4860-B3BF-1E4BDA40D131}" type="pres">
      <dgm:prSet presAssocID="{3253303D-9913-472C-904C-9809A2909AF1}" presName="connTx" presStyleLbl="sibTrans2D1" presStyleIdx="0" presStyleCnt="1"/>
      <dgm:spPr/>
      <dgm:t>
        <a:bodyPr/>
        <a:lstStyle/>
        <a:p>
          <a:endParaRPr lang="ru-RU"/>
        </a:p>
      </dgm:t>
    </dgm:pt>
    <dgm:pt modelId="{23F36438-AFEE-4769-927F-02AF03C4C93B}" type="pres">
      <dgm:prSet presAssocID="{A419A54E-13A0-45A8-A1C2-BDC942C17E24}" presName="composite" presStyleCnt="0"/>
      <dgm:spPr/>
    </dgm:pt>
    <dgm:pt modelId="{A1D33521-C4F0-4653-8B13-A84C27B663F0}" type="pres">
      <dgm:prSet presAssocID="{A419A54E-13A0-45A8-A1C2-BDC942C17E24}" presName="imagSh" presStyleLbl="bgImgPlace1" presStyleIdx="1" presStyleCnt="2"/>
      <dgm:spPr/>
    </dgm:pt>
    <dgm:pt modelId="{DDE9C280-B656-435A-BB51-E7E4ED8EF0BB}" type="pres">
      <dgm:prSet presAssocID="{A419A54E-13A0-45A8-A1C2-BDC942C17E24}" presName="tx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8E4B79A-4154-44B0-8B3E-1A64DC1BC028}" type="presOf" srcId="{3253303D-9913-472C-904C-9809A2909AF1}" destId="{A8B99119-D2D9-497F-B9C8-6C37D7341C33}" srcOrd="0" destOrd="0" presId="urn:microsoft.com/office/officeart/2005/8/layout/hProcess10"/>
    <dgm:cxn modelId="{46FDA283-09A9-466D-A319-197F91422539}" type="presOf" srcId="{E1E26D4D-37E7-4EB4-9D29-DE249E1449A8}" destId="{DDE9C280-B656-435A-BB51-E7E4ED8EF0BB}" srcOrd="0" destOrd="4" presId="urn:microsoft.com/office/officeart/2005/8/layout/hProcess10"/>
    <dgm:cxn modelId="{A2C441A4-8D3C-4FA0-9A07-A9CEC355A667}" srcId="{0F289003-27C9-48B3-A124-1269BA97DCAD}" destId="{6AF0C2FA-4E50-44A6-B0E5-A731A7984006}" srcOrd="0" destOrd="0" parTransId="{DB9441AD-E67D-4E82-A28B-A06CBE0C2DA5}" sibTransId="{69373AA7-3DAA-4369-915D-307BB5DDA2E2}"/>
    <dgm:cxn modelId="{FE523273-5A2B-4C88-B7B3-EC6BF6BBC7CD}" srcId="{0020434E-F0AE-4703-B11B-E8085B76586A}" destId="{0F289003-27C9-48B3-A124-1269BA97DCAD}" srcOrd="0" destOrd="0" parTransId="{9291E1BB-12D4-428E-AA66-B3A1BC8F3B22}" sibTransId="{3253303D-9913-472C-904C-9809A2909AF1}"/>
    <dgm:cxn modelId="{01648A5B-27BA-4851-9D5B-6D41DFC43585}" type="presOf" srcId="{AFFE6195-BDC3-4CDA-B863-2CDAFB98A281}" destId="{DDE9C280-B656-435A-BB51-E7E4ED8EF0BB}" srcOrd="0" destOrd="2" presId="urn:microsoft.com/office/officeart/2005/8/layout/hProcess10"/>
    <dgm:cxn modelId="{37CDC44F-6F85-46D5-95A8-8EB439DBC64F}" type="presOf" srcId="{9D0C6ABE-1D57-4922-AF9E-2EE4F941B679}" destId="{DDE9C280-B656-435A-BB51-E7E4ED8EF0BB}" srcOrd="0" destOrd="1" presId="urn:microsoft.com/office/officeart/2005/8/layout/hProcess10"/>
    <dgm:cxn modelId="{A902BD5E-F941-4800-A7D3-6D734C94C7B5}" srcId="{0020434E-F0AE-4703-B11B-E8085B76586A}" destId="{A419A54E-13A0-45A8-A1C2-BDC942C17E24}" srcOrd="1" destOrd="0" parTransId="{C2836405-FE56-48BC-9547-0F36275D5048}" sibTransId="{22253390-DCC4-4A57-9A9E-9EF05FAC5324}"/>
    <dgm:cxn modelId="{E8526C11-C34B-4039-84F8-41754E57F6B1}" type="presOf" srcId="{BA3CDF52-AF5D-4811-86B2-52737EE996C1}" destId="{BEE4417F-D5DB-46D4-9D53-1D26D4CE7D99}" srcOrd="0" destOrd="2" presId="urn:microsoft.com/office/officeart/2005/8/layout/hProcess10"/>
    <dgm:cxn modelId="{BAF8FF45-2FCE-482C-B5EB-FCFEFA808446}" srcId="{A419A54E-13A0-45A8-A1C2-BDC942C17E24}" destId="{AFFE6195-BDC3-4CDA-B863-2CDAFB98A281}" srcOrd="1" destOrd="0" parTransId="{6B780322-BF4A-4640-872F-1CBBA2B0417A}" sibTransId="{4724EBAF-C559-46D8-B31C-180E9CBC7FB7}"/>
    <dgm:cxn modelId="{3F3C4023-5011-4905-A5C2-1F127E225009}" type="presOf" srcId="{1AA28DAB-867A-41D6-A221-13CC802B7446}" destId="{DDE9C280-B656-435A-BB51-E7E4ED8EF0BB}" srcOrd="0" destOrd="3" presId="urn:microsoft.com/office/officeart/2005/8/layout/hProcess10"/>
    <dgm:cxn modelId="{F946FEBB-D7EF-4ACC-9352-6DE693EB85AA}" type="presOf" srcId="{F0D45E4B-806F-4FE6-A16A-6E5DC7E50864}" destId="{BEE4417F-D5DB-46D4-9D53-1D26D4CE7D99}" srcOrd="0" destOrd="4" presId="urn:microsoft.com/office/officeart/2005/8/layout/hProcess10"/>
    <dgm:cxn modelId="{574E97DD-E1C7-4FBC-B70E-4EC3AC4E25F7}" srcId="{0F289003-27C9-48B3-A124-1269BA97DCAD}" destId="{B4459C78-BDE3-4F18-AE62-42D4393CA869}" srcOrd="2" destOrd="0" parTransId="{3DB6BEDE-1338-4B4A-B2C1-E58A62C1291A}" sibTransId="{70AD1810-EF36-4F5B-8A2D-B7D7E7AFF4E4}"/>
    <dgm:cxn modelId="{42A77DA0-94F5-4647-892D-59CCA0A7253B}" srcId="{A419A54E-13A0-45A8-A1C2-BDC942C17E24}" destId="{9D0C6ABE-1D57-4922-AF9E-2EE4F941B679}" srcOrd="0" destOrd="0" parTransId="{D9D733C8-7BD7-4C9E-8669-DDD223957D38}" sibTransId="{17CD834C-7354-4B48-8877-DE3766C1D504}"/>
    <dgm:cxn modelId="{9B22E373-A2BB-4ECA-9756-41B7B9D60BCC}" type="presOf" srcId="{B4459C78-BDE3-4F18-AE62-42D4393CA869}" destId="{BEE4417F-D5DB-46D4-9D53-1D26D4CE7D99}" srcOrd="0" destOrd="3" presId="urn:microsoft.com/office/officeart/2005/8/layout/hProcess10"/>
    <dgm:cxn modelId="{EFB223E9-CAB6-40BE-9E70-D9B3421A2367}" srcId="{A419A54E-13A0-45A8-A1C2-BDC942C17E24}" destId="{E1E26D4D-37E7-4EB4-9D29-DE249E1449A8}" srcOrd="3" destOrd="0" parTransId="{CFD6DB59-5B75-4EC3-9DF7-9133A355673D}" sibTransId="{25836B56-8395-47F8-8791-B24C8C21A530}"/>
    <dgm:cxn modelId="{DF843BD9-11BB-4DB3-BA92-6F9724B35802}" type="presOf" srcId="{6AF0C2FA-4E50-44A6-B0E5-A731A7984006}" destId="{BEE4417F-D5DB-46D4-9D53-1D26D4CE7D99}" srcOrd="0" destOrd="1" presId="urn:microsoft.com/office/officeart/2005/8/layout/hProcess10"/>
    <dgm:cxn modelId="{2915193A-EFE9-41DB-9B2A-A37620E9C5CF}" type="presOf" srcId="{0F289003-27C9-48B3-A124-1269BA97DCAD}" destId="{BEE4417F-D5DB-46D4-9D53-1D26D4CE7D99}" srcOrd="0" destOrd="0" presId="urn:microsoft.com/office/officeart/2005/8/layout/hProcess10"/>
    <dgm:cxn modelId="{CD796271-FE38-4E9E-83CA-B8C8EF1F47DD}" srcId="{0F289003-27C9-48B3-A124-1269BA97DCAD}" destId="{F0D45E4B-806F-4FE6-A16A-6E5DC7E50864}" srcOrd="3" destOrd="0" parTransId="{AE298423-49DC-47F4-B59A-DFC2E5DFF7B9}" sibTransId="{271AB840-F223-4025-BB47-66B573911B73}"/>
    <dgm:cxn modelId="{7D094E7C-FCBD-422C-8E00-D60DFCE8A35C}" type="presOf" srcId="{A419A54E-13A0-45A8-A1C2-BDC942C17E24}" destId="{DDE9C280-B656-435A-BB51-E7E4ED8EF0BB}" srcOrd="0" destOrd="0" presId="urn:microsoft.com/office/officeart/2005/8/layout/hProcess10"/>
    <dgm:cxn modelId="{24C8F3C2-BE51-40F6-AB8D-24CB90C6E349}" type="presOf" srcId="{0020434E-F0AE-4703-B11B-E8085B76586A}" destId="{59984536-FF08-411F-A9BE-88685CDDCF02}" srcOrd="0" destOrd="0" presId="urn:microsoft.com/office/officeart/2005/8/layout/hProcess10"/>
    <dgm:cxn modelId="{66BCECA4-8953-46F7-92BF-9DF8B387E37E}" srcId="{A419A54E-13A0-45A8-A1C2-BDC942C17E24}" destId="{1AA28DAB-867A-41D6-A221-13CC802B7446}" srcOrd="2" destOrd="0" parTransId="{3A18B4D2-500A-4F1B-8181-E37FF15F3263}" sibTransId="{4AE198D2-B27A-4516-A458-70ADBB1718EE}"/>
    <dgm:cxn modelId="{E2007182-0D13-4EC0-828E-C70A1705BE26}" type="presOf" srcId="{3253303D-9913-472C-904C-9809A2909AF1}" destId="{3E75EF46-3084-4860-B3BF-1E4BDA40D131}" srcOrd="1" destOrd="0" presId="urn:microsoft.com/office/officeart/2005/8/layout/hProcess10"/>
    <dgm:cxn modelId="{10FB0E2D-14F4-47F2-8CE4-1141D3CBF20F}" srcId="{0F289003-27C9-48B3-A124-1269BA97DCAD}" destId="{BA3CDF52-AF5D-4811-86B2-52737EE996C1}" srcOrd="1" destOrd="0" parTransId="{0E62EFEB-E367-4639-BFBC-A8F8AF21684A}" sibTransId="{E31172CF-04C6-4AC1-86A2-8C3CBF22C512}"/>
    <dgm:cxn modelId="{65B9B141-A7D0-4185-9CBF-B09ED29F655D}" type="presParOf" srcId="{59984536-FF08-411F-A9BE-88685CDDCF02}" destId="{84CC2CAE-4283-4A1F-8207-01B0F239BE5B}" srcOrd="0" destOrd="0" presId="urn:microsoft.com/office/officeart/2005/8/layout/hProcess10"/>
    <dgm:cxn modelId="{36C3671C-5E4D-48DD-A570-CCC3E29EF3D1}" type="presParOf" srcId="{84CC2CAE-4283-4A1F-8207-01B0F239BE5B}" destId="{8966008C-F64A-4696-BD83-E8B9332A2162}" srcOrd="0" destOrd="0" presId="urn:microsoft.com/office/officeart/2005/8/layout/hProcess10"/>
    <dgm:cxn modelId="{EC308A4F-4EAA-42CB-8EB0-D57FF6D76A62}" type="presParOf" srcId="{84CC2CAE-4283-4A1F-8207-01B0F239BE5B}" destId="{BEE4417F-D5DB-46D4-9D53-1D26D4CE7D99}" srcOrd="1" destOrd="0" presId="urn:microsoft.com/office/officeart/2005/8/layout/hProcess10"/>
    <dgm:cxn modelId="{94D940B5-6AFE-4A8C-9FF1-A13F11B0EB42}" type="presParOf" srcId="{59984536-FF08-411F-A9BE-88685CDDCF02}" destId="{A8B99119-D2D9-497F-B9C8-6C37D7341C33}" srcOrd="1" destOrd="0" presId="urn:microsoft.com/office/officeart/2005/8/layout/hProcess10"/>
    <dgm:cxn modelId="{DFABE409-4907-4FC2-AF5E-267E8F8D59F1}" type="presParOf" srcId="{A8B99119-D2D9-497F-B9C8-6C37D7341C33}" destId="{3E75EF46-3084-4860-B3BF-1E4BDA40D131}" srcOrd="0" destOrd="0" presId="urn:microsoft.com/office/officeart/2005/8/layout/hProcess10"/>
    <dgm:cxn modelId="{1DD513B7-6A74-4846-8A9F-E33B80110A68}" type="presParOf" srcId="{59984536-FF08-411F-A9BE-88685CDDCF02}" destId="{23F36438-AFEE-4769-927F-02AF03C4C93B}" srcOrd="2" destOrd="0" presId="urn:microsoft.com/office/officeart/2005/8/layout/hProcess10"/>
    <dgm:cxn modelId="{67267704-FA2C-4B54-8E4E-43166C25191A}" type="presParOf" srcId="{23F36438-AFEE-4769-927F-02AF03C4C93B}" destId="{A1D33521-C4F0-4653-8B13-A84C27B663F0}" srcOrd="0" destOrd="0" presId="urn:microsoft.com/office/officeart/2005/8/layout/hProcess10"/>
    <dgm:cxn modelId="{5D71C344-AB59-4634-8E40-CEB1535684EE}" type="presParOf" srcId="{23F36438-AFEE-4769-927F-02AF03C4C93B}" destId="{DDE9C280-B656-435A-BB51-E7E4ED8EF0BB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A2C577AF-CB18-4A22-9576-FAFC4C85DE0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208532F-38EE-4EF9-B1A6-1BE1EF4000FC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Service for all users</a:t>
          </a:r>
          <a:endParaRPr lang="ru-RU" dirty="0">
            <a:latin typeface="Segoe UI Light" pitchFamily="34" charset="0"/>
          </a:endParaRPr>
        </a:p>
      </dgm:t>
    </dgm:pt>
    <dgm:pt modelId="{BDAE38C6-8747-4F41-A4E3-2C3AF8AB6A4C}" type="parTrans" cxnId="{BA6643EC-6042-475E-B787-D522D06889A9}">
      <dgm:prSet/>
      <dgm:spPr/>
      <dgm:t>
        <a:bodyPr/>
        <a:lstStyle/>
        <a:p>
          <a:endParaRPr lang="ru-RU"/>
        </a:p>
      </dgm:t>
    </dgm:pt>
    <dgm:pt modelId="{E43DD5E2-B20A-4C07-910F-ED6C6BF048C1}" type="sibTrans" cxnId="{BA6643EC-6042-475E-B787-D522D06889A9}">
      <dgm:prSet/>
      <dgm:spPr/>
      <dgm:t>
        <a:bodyPr/>
        <a:lstStyle/>
        <a:p>
          <a:endParaRPr lang="ru-RU"/>
        </a:p>
      </dgm:t>
    </dgm:pt>
    <dgm:pt modelId="{CD4588FB-FA2B-4AA4-80CF-CB0A8183DF93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Service for registered users</a:t>
          </a:r>
          <a:endParaRPr lang="ru-RU" dirty="0">
            <a:latin typeface="Segoe UI Light" pitchFamily="34" charset="0"/>
          </a:endParaRPr>
        </a:p>
      </dgm:t>
    </dgm:pt>
    <dgm:pt modelId="{F3295B5C-25C1-4769-B437-67A698ED7C4D}" type="parTrans" cxnId="{75D2D401-F09F-4308-AA04-CF3A31E31EAA}">
      <dgm:prSet/>
      <dgm:spPr/>
      <dgm:t>
        <a:bodyPr/>
        <a:lstStyle/>
        <a:p>
          <a:endParaRPr lang="ru-RU"/>
        </a:p>
      </dgm:t>
    </dgm:pt>
    <dgm:pt modelId="{6D969968-93A3-4A55-9468-CB80FB6135F4}" type="sibTrans" cxnId="{75D2D401-F09F-4308-AA04-CF3A31E31EAA}">
      <dgm:prSet/>
      <dgm:spPr/>
      <dgm:t>
        <a:bodyPr/>
        <a:lstStyle/>
        <a:p>
          <a:endParaRPr lang="ru-RU"/>
        </a:p>
      </dgm:t>
    </dgm:pt>
    <dgm:pt modelId="{BEE4C860-82DC-4997-8E09-67D98DC059CD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User Portal Authorized Exists</a:t>
          </a:r>
          <a:endParaRPr lang="ru-RU" dirty="0">
            <a:latin typeface="Segoe UI Light" pitchFamily="34" charset="0"/>
          </a:endParaRPr>
        </a:p>
      </dgm:t>
    </dgm:pt>
    <dgm:pt modelId="{72E9140E-7758-41DF-B8A1-76DF7CB5B427}" type="parTrans" cxnId="{C1B5C3B7-ABAF-4B62-920B-54C24D507DA5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AAC797D6-4EB1-4C74-8EFF-5B95480250D7}" type="sibTrans" cxnId="{C1B5C3B7-ABAF-4B62-920B-54C24D507DA5}">
      <dgm:prSet/>
      <dgm:spPr/>
      <dgm:t>
        <a:bodyPr/>
        <a:lstStyle/>
        <a:p>
          <a:endParaRPr lang="ru-RU"/>
        </a:p>
      </dgm:t>
    </dgm:pt>
    <dgm:pt modelId="{4121A114-C357-4F00-9088-29E69F029C75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Temp User Query ID</a:t>
          </a:r>
          <a:endParaRPr lang="ru-RU" dirty="0">
            <a:latin typeface="Segoe UI Light" pitchFamily="34" charset="0"/>
          </a:endParaRPr>
        </a:p>
      </dgm:t>
    </dgm:pt>
    <dgm:pt modelId="{D4F2F0E9-ABB3-4793-87C2-46F7286F939A}" type="parTrans" cxnId="{5E949763-B9F6-418D-B5DD-0542EE233C87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665F00B2-95A7-4A38-BFB8-1B838822D695}" type="sibTrans" cxnId="{5E949763-B9F6-418D-B5DD-0542EE233C87}">
      <dgm:prSet/>
      <dgm:spPr/>
      <dgm:t>
        <a:bodyPr/>
        <a:lstStyle/>
        <a:p>
          <a:endParaRPr lang="ru-RU"/>
        </a:p>
      </dgm:t>
    </dgm:pt>
    <dgm:pt modelId="{33EB1CF2-07EB-4F37-A51F-DED91F885643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Service Page Query</a:t>
          </a:r>
          <a:endParaRPr lang="ru-RU" dirty="0">
            <a:latin typeface="Segoe UI Light" pitchFamily="34" charset="0"/>
          </a:endParaRPr>
        </a:p>
      </dgm:t>
    </dgm:pt>
    <dgm:pt modelId="{5CABEDFC-B759-4294-87B8-4093B064BDD1}" type="parTrans" cxnId="{124DF25C-5797-42BD-8996-8E5137CE25CC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27200C42-D004-41E2-8272-BFB7E88F8B49}" type="sibTrans" cxnId="{124DF25C-5797-42BD-8996-8E5137CE25CC}">
      <dgm:prSet/>
      <dgm:spPr/>
      <dgm:t>
        <a:bodyPr/>
        <a:lstStyle/>
        <a:p>
          <a:endParaRPr lang="ru-RU"/>
        </a:p>
      </dgm:t>
    </dgm:pt>
    <dgm:pt modelId="{ED6672F9-0358-4EE6-B5DC-67AABCD392BD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Service Sender Event</a:t>
          </a:r>
          <a:endParaRPr lang="ru-RU" dirty="0">
            <a:latin typeface="Segoe UI Light" pitchFamily="34" charset="0"/>
          </a:endParaRPr>
        </a:p>
      </dgm:t>
    </dgm:pt>
    <dgm:pt modelId="{B3DBF117-34C5-4401-92D5-0CD888DBBEAD}" type="parTrans" cxnId="{A9A558A4-C2A7-4E99-A4F7-73E111C8F0F0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E19C2A48-4033-4588-A723-8212FEE49355}" type="sibTrans" cxnId="{A9A558A4-C2A7-4E99-A4F7-73E111C8F0F0}">
      <dgm:prSet/>
      <dgm:spPr/>
      <dgm:t>
        <a:bodyPr/>
        <a:lstStyle/>
        <a:p>
          <a:endParaRPr lang="ru-RU"/>
        </a:p>
      </dgm:t>
    </dgm:pt>
    <dgm:pt modelId="{0286A4D9-36D0-4E48-BF45-B724B0E1730D}">
      <dgm:prSet phldrT="[Текст]"/>
      <dgm:spPr/>
      <dgm:t>
        <a:bodyPr/>
        <a:lstStyle/>
        <a:p>
          <a:r>
            <a:rPr lang="en-US" smtClean="0">
              <a:latin typeface="Segoe UI Light" pitchFamily="34" charset="0"/>
            </a:rPr>
            <a:t>Visitor data form query</a:t>
          </a:r>
          <a:endParaRPr lang="ru-RU" dirty="0">
            <a:latin typeface="Segoe UI Light" pitchFamily="34" charset="0"/>
          </a:endParaRPr>
        </a:p>
      </dgm:t>
    </dgm:pt>
    <dgm:pt modelId="{D62315BB-AFE9-470C-9BC8-1362C9C065A4}" type="parTrans" cxnId="{08BD74AC-ED26-4D32-AAA5-D2B83E4F9A5D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D90F4489-3326-4758-AA71-B2FBD9230AB0}" type="sibTrans" cxnId="{08BD74AC-ED26-4D32-AAA5-D2B83E4F9A5D}">
      <dgm:prSet/>
      <dgm:spPr/>
      <dgm:t>
        <a:bodyPr/>
        <a:lstStyle/>
        <a:p>
          <a:endParaRPr lang="ru-RU"/>
        </a:p>
      </dgm:t>
    </dgm:pt>
    <dgm:pt modelId="{8228E32B-B750-4D95-BB19-E9AF19E5B3F5}">
      <dgm:prSet phldrT="[Текст]"/>
      <dgm:spPr/>
      <dgm:t>
        <a:bodyPr/>
        <a:lstStyle/>
        <a:p>
          <a:r>
            <a:rPr lang="en-US" smtClean="0">
              <a:latin typeface="Segoe UI Light" pitchFamily="34" charset="0"/>
            </a:rPr>
            <a:t>User Portal Authorized Exists</a:t>
          </a:r>
          <a:endParaRPr lang="ru-RU" dirty="0">
            <a:latin typeface="Segoe UI Light" pitchFamily="34" charset="0"/>
          </a:endParaRPr>
        </a:p>
      </dgm:t>
    </dgm:pt>
    <dgm:pt modelId="{08366CB9-90D3-4417-A09F-F86693EA237E}" type="parTrans" cxnId="{9345A0AF-A654-4ABE-AD0A-F07BA63E4AF7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BE09442E-B9FE-47DA-A8BE-4904D08FCD34}" type="sibTrans" cxnId="{9345A0AF-A654-4ABE-AD0A-F07BA63E4AF7}">
      <dgm:prSet/>
      <dgm:spPr/>
      <dgm:t>
        <a:bodyPr/>
        <a:lstStyle/>
        <a:p>
          <a:endParaRPr lang="ru-RU"/>
        </a:p>
      </dgm:t>
    </dgm:pt>
    <dgm:pt modelId="{0DFEFF29-7225-4D3B-9F41-5089728647A9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Temp User Query ID</a:t>
          </a:r>
          <a:endParaRPr lang="ru-RU" dirty="0">
            <a:latin typeface="Segoe UI Light" pitchFamily="34" charset="0"/>
          </a:endParaRPr>
        </a:p>
      </dgm:t>
    </dgm:pt>
    <dgm:pt modelId="{A76AA994-6743-4615-BE64-94BC1EF151A4}" type="parTrans" cxnId="{4377DF0B-B949-47DE-8310-2C41BC7F8492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33E9F34E-EDE3-4DD4-B247-CE0336F8BB14}" type="sibTrans" cxnId="{4377DF0B-B949-47DE-8310-2C41BC7F8492}">
      <dgm:prSet/>
      <dgm:spPr/>
      <dgm:t>
        <a:bodyPr/>
        <a:lstStyle/>
        <a:p>
          <a:endParaRPr lang="ru-RU"/>
        </a:p>
      </dgm:t>
    </dgm:pt>
    <dgm:pt modelId="{F67396FF-F11C-4837-A131-DBED56B7B585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Service Page Query</a:t>
          </a:r>
          <a:endParaRPr lang="ru-RU" dirty="0">
            <a:latin typeface="Segoe UI Light" pitchFamily="34" charset="0"/>
          </a:endParaRPr>
        </a:p>
      </dgm:t>
    </dgm:pt>
    <dgm:pt modelId="{BB53BD1E-E460-4AAB-8214-616C2BE6D552}" type="parTrans" cxnId="{A255C174-3E7D-4225-9046-70A5FC780987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045067A5-9FBD-4311-967F-C173A0EEDEB3}" type="sibTrans" cxnId="{A255C174-3E7D-4225-9046-70A5FC780987}">
      <dgm:prSet/>
      <dgm:spPr/>
      <dgm:t>
        <a:bodyPr/>
        <a:lstStyle/>
        <a:p>
          <a:endParaRPr lang="ru-RU"/>
        </a:p>
      </dgm:t>
    </dgm:pt>
    <dgm:pt modelId="{FF7C899C-BB5B-4939-9906-0B2A569886CF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Service Sender Event</a:t>
          </a:r>
          <a:endParaRPr lang="ru-RU" dirty="0">
            <a:latin typeface="Segoe UI Light" pitchFamily="34" charset="0"/>
          </a:endParaRPr>
        </a:p>
      </dgm:t>
    </dgm:pt>
    <dgm:pt modelId="{131BFEC1-CF8D-4FA7-8816-F5D0DE83EC8C}" type="parTrans" cxnId="{792B98A4-DB8B-40A8-BAE6-EE2E16D3DEE3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FFB36226-4EAF-4C4A-9A86-E7BD9875057E}" type="sibTrans" cxnId="{792B98A4-DB8B-40A8-BAE6-EE2E16D3DEE3}">
      <dgm:prSet/>
      <dgm:spPr/>
      <dgm:t>
        <a:bodyPr/>
        <a:lstStyle/>
        <a:p>
          <a:endParaRPr lang="ru-RU"/>
        </a:p>
      </dgm:t>
    </dgm:pt>
    <dgm:pt modelId="{18605080-BCD5-42A4-A5F2-957746C5206F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Fast Queue</a:t>
          </a:r>
          <a:endParaRPr lang="ru-RU" dirty="0">
            <a:latin typeface="Segoe UI Light" pitchFamily="34" charset="0"/>
          </a:endParaRPr>
        </a:p>
      </dgm:t>
    </dgm:pt>
    <dgm:pt modelId="{EC1A143B-72CC-4B45-91E8-6E0838B136AE}" type="parTrans" cxnId="{81D391DD-297B-4541-807D-902FEBD286AA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7760E883-0C91-4C74-B62A-59E3D3D5F13E}" type="sibTrans" cxnId="{81D391DD-297B-4541-807D-902FEBD286AA}">
      <dgm:prSet/>
      <dgm:spPr/>
      <dgm:t>
        <a:bodyPr/>
        <a:lstStyle/>
        <a:p>
          <a:endParaRPr lang="ru-RU"/>
        </a:p>
      </dgm:t>
    </dgm:pt>
    <dgm:pt modelId="{1409AAA5-F8EB-4FCA-8FCB-9F138CCD5934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Service </a:t>
          </a:r>
          <a:r>
            <a:rPr lang="en-US" dirty="0" err="1" smtClean="0">
              <a:latin typeface="Segoe UI Light" pitchFamily="34" charset="0"/>
            </a:rPr>
            <a:t>Realtime</a:t>
          </a:r>
          <a:r>
            <a:rPr lang="en-US" dirty="0" smtClean="0">
              <a:latin typeface="Segoe UI Light" pitchFamily="34" charset="0"/>
            </a:rPr>
            <a:t> Event for error data</a:t>
          </a:r>
          <a:endParaRPr lang="ru-RU" dirty="0">
            <a:latin typeface="Segoe UI Light" pitchFamily="34" charset="0"/>
          </a:endParaRPr>
        </a:p>
      </dgm:t>
    </dgm:pt>
    <dgm:pt modelId="{EF4302B3-1643-425A-9AB6-ABDC42DBF050}" type="parTrans" cxnId="{EB2EF356-E6FC-409F-BC64-4C03AA22AD5F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A91C78FC-2556-44F9-98FF-564C21021FDD}" type="sibTrans" cxnId="{EB2EF356-E6FC-409F-BC64-4C03AA22AD5F}">
      <dgm:prSet/>
      <dgm:spPr/>
      <dgm:t>
        <a:bodyPr/>
        <a:lstStyle/>
        <a:p>
          <a:endParaRPr lang="ru-RU"/>
        </a:p>
      </dgm:t>
    </dgm:pt>
    <dgm:pt modelId="{A18C799A-44DD-42E4-96DE-30A3C4C8EE85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Service </a:t>
          </a:r>
          <a:r>
            <a:rPr lang="en-US" dirty="0" err="1" smtClean="0">
              <a:latin typeface="Segoe UI Light" pitchFamily="34" charset="0"/>
            </a:rPr>
            <a:t>Realtime</a:t>
          </a:r>
          <a:r>
            <a:rPr lang="en-US" dirty="0" smtClean="0">
              <a:latin typeface="Segoe UI Light" pitchFamily="34" charset="0"/>
            </a:rPr>
            <a:t> Event for error data</a:t>
          </a:r>
          <a:endParaRPr lang="ru-RU" dirty="0">
            <a:latin typeface="Segoe UI Light" pitchFamily="34" charset="0"/>
          </a:endParaRPr>
        </a:p>
      </dgm:t>
    </dgm:pt>
    <dgm:pt modelId="{81B00FDE-FC90-499E-9E05-2924DFABD6F5}" type="parTrans" cxnId="{DA6AF120-B6EA-4965-A612-0E4E429E2E2F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4956E140-6A81-467E-881E-76DE8562B967}" type="sibTrans" cxnId="{DA6AF120-B6EA-4965-A612-0E4E429E2E2F}">
      <dgm:prSet/>
      <dgm:spPr/>
      <dgm:t>
        <a:bodyPr/>
        <a:lstStyle/>
        <a:p>
          <a:endParaRPr lang="ru-RU"/>
        </a:p>
      </dgm:t>
    </dgm:pt>
    <dgm:pt modelId="{9C926BD2-5BA1-48A7-89A5-B9C831C66DBC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Search engines index</a:t>
          </a:r>
          <a:endParaRPr lang="ru-RU" dirty="0">
            <a:latin typeface="Segoe UI Light" pitchFamily="34" charset="0"/>
          </a:endParaRPr>
        </a:p>
      </dgm:t>
    </dgm:pt>
    <dgm:pt modelId="{51A5FD95-5124-4B89-B512-EEA0AFA4B191}" type="parTrans" cxnId="{D1F0E41D-F1AE-41BB-9E72-6D1F87CBBD78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105A575E-A6BB-4ECD-992A-C017C160D246}" type="sibTrans" cxnId="{D1F0E41D-F1AE-41BB-9E72-6D1F87CBBD78}">
      <dgm:prSet/>
      <dgm:spPr/>
      <dgm:t>
        <a:bodyPr/>
        <a:lstStyle/>
        <a:p>
          <a:endParaRPr lang="ru-RU"/>
        </a:p>
      </dgm:t>
    </dgm:pt>
    <dgm:pt modelId="{B24A09A6-C4FF-4212-8CEF-C0B0BDB7AFAF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Add to Portal Services Sitemap and  Allow Robots Grants</a:t>
          </a:r>
          <a:endParaRPr lang="ru-RU" dirty="0">
            <a:latin typeface="Segoe UI Light" pitchFamily="34" charset="0"/>
          </a:endParaRPr>
        </a:p>
      </dgm:t>
    </dgm:pt>
    <dgm:pt modelId="{A49B0AF1-C330-4D81-BA84-3A08D715EA57}" type="parTrans" cxnId="{5DEF3EFA-841F-44B8-B95F-A8B92F958709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BB70B370-AF16-4A0C-8472-532A1FFB0E27}" type="sibTrans" cxnId="{5DEF3EFA-841F-44B8-B95F-A8B92F958709}">
      <dgm:prSet/>
      <dgm:spPr/>
      <dgm:t>
        <a:bodyPr/>
        <a:lstStyle/>
        <a:p>
          <a:endParaRPr lang="ru-RU"/>
        </a:p>
      </dgm:t>
    </dgm:pt>
    <dgm:pt modelId="{CF2C4062-F9E1-4135-9B0C-81409B9E80B9}" type="pres">
      <dgm:prSet presAssocID="{A2C577AF-CB18-4A22-9576-FAFC4C85DE0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DA614EA7-DA6A-45FC-A5F5-AB3E00ABD7E1}" type="pres">
      <dgm:prSet presAssocID="{0208532F-38EE-4EF9-B1A6-1BE1EF4000FC}" presName="hierRoot1" presStyleCnt="0">
        <dgm:presLayoutVars>
          <dgm:hierBranch val="init"/>
        </dgm:presLayoutVars>
      </dgm:prSet>
      <dgm:spPr/>
    </dgm:pt>
    <dgm:pt modelId="{7140C6F6-051D-4B70-946D-7577BB7C445A}" type="pres">
      <dgm:prSet presAssocID="{0208532F-38EE-4EF9-B1A6-1BE1EF4000FC}" presName="rootComposite1" presStyleCnt="0"/>
      <dgm:spPr/>
    </dgm:pt>
    <dgm:pt modelId="{6356DD2B-1142-4BEF-AF7B-99423F974BA0}" type="pres">
      <dgm:prSet presAssocID="{0208532F-38EE-4EF9-B1A6-1BE1EF4000FC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A0812CF-DAB5-4913-B3F6-27111CDE5FF0}" type="pres">
      <dgm:prSet presAssocID="{0208532F-38EE-4EF9-B1A6-1BE1EF4000FC}" presName="rootConnector1" presStyleLbl="node1" presStyleIdx="0" presStyleCnt="0"/>
      <dgm:spPr/>
      <dgm:t>
        <a:bodyPr/>
        <a:lstStyle/>
        <a:p>
          <a:endParaRPr lang="ru-RU"/>
        </a:p>
      </dgm:t>
    </dgm:pt>
    <dgm:pt modelId="{B6A57B6D-6ED0-4945-B6A7-27AE40CF48AF}" type="pres">
      <dgm:prSet presAssocID="{0208532F-38EE-4EF9-B1A6-1BE1EF4000FC}" presName="hierChild2" presStyleCnt="0"/>
      <dgm:spPr/>
    </dgm:pt>
    <dgm:pt modelId="{E62AA985-EC9F-4239-921A-71632F04B05A}" type="pres">
      <dgm:prSet presAssocID="{51A5FD95-5124-4B89-B512-EEA0AFA4B191}" presName="Name37" presStyleLbl="parChTrans1D2" presStyleIdx="0" presStyleCnt="3"/>
      <dgm:spPr/>
      <dgm:t>
        <a:bodyPr/>
        <a:lstStyle/>
        <a:p>
          <a:endParaRPr lang="ru-RU"/>
        </a:p>
      </dgm:t>
    </dgm:pt>
    <dgm:pt modelId="{C5394581-8422-4766-BA51-0973E10B1044}" type="pres">
      <dgm:prSet presAssocID="{9C926BD2-5BA1-48A7-89A5-B9C831C66DBC}" presName="hierRoot2" presStyleCnt="0">
        <dgm:presLayoutVars>
          <dgm:hierBranch val="init"/>
        </dgm:presLayoutVars>
      </dgm:prSet>
      <dgm:spPr/>
    </dgm:pt>
    <dgm:pt modelId="{2925A762-0A7F-47DA-AA15-B66394595988}" type="pres">
      <dgm:prSet presAssocID="{9C926BD2-5BA1-48A7-89A5-B9C831C66DBC}" presName="rootComposite" presStyleCnt="0"/>
      <dgm:spPr/>
    </dgm:pt>
    <dgm:pt modelId="{B1DEA6BD-4C7D-4F75-8D3A-B308015C1864}" type="pres">
      <dgm:prSet presAssocID="{9C926BD2-5BA1-48A7-89A5-B9C831C66DBC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BD1ABF4-3B63-4F47-813B-768B1B4EAB5B}" type="pres">
      <dgm:prSet presAssocID="{9C926BD2-5BA1-48A7-89A5-B9C831C66DBC}" presName="rootConnector" presStyleLbl="node2" presStyleIdx="0" presStyleCnt="3"/>
      <dgm:spPr/>
      <dgm:t>
        <a:bodyPr/>
        <a:lstStyle/>
        <a:p>
          <a:endParaRPr lang="ru-RU"/>
        </a:p>
      </dgm:t>
    </dgm:pt>
    <dgm:pt modelId="{9DC98D31-C270-454C-8E5F-67221866AD20}" type="pres">
      <dgm:prSet presAssocID="{9C926BD2-5BA1-48A7-89A5-B9C831C66DBC}" presName="hierChild4" presStyleCnt="0"/>
      <dgm:spPr/>
    </dgm:pt>
    <dgm:pt modelId="{382C2EAB-8946-443C-B2D2-9014EA9D7F22}" type="pres">
      <dgm:prSet presAssocID="{A49B0AF1-C330-4D81-BA84-3A08D715EA57}" presName="Name37" presStyleLbl="parChTrans1D3" presStyleIdx="0" presStyleCnt="4"/>
      <dgm:spPr/>
      <dgm:t>
        <a:bodyPr/>
        <a:lstStyle/>
        <a:p>
          <a:endParaRPr lang="ru-RU"/>
        </a:p>
      </dgm:t>
    </dgm:pt>
    <dgm:pt modelId="{0943514B-C6D3-4D38-B4A3-B50FEC8007EF}" type="pres">
      <dgm:prSet presAssocID="{B24A09A6-C4FF-4212-8CEF-C0B0BDB7AFAF}" presName="hierRoot2" presStyleCnt="0">
        <dgm:presLayoutVars>
          <dgm:hierBranch val="init"/>
        </dgm:presLayoutVars>
      </dgm:prSet>
      <dgm:spPr/>
    </dgm:pt>
    <dgm:pt modelId="{AA22CCC2-8AA2-438E-8534-100C7C16DF9D}" type="pres">
      <dgm:prSet presAssocID="{B24A09A6-C4FF-4212-8CEF-C0B0BDB7AFAF}" presName="rootComposite" presStyleCnt="0"/>
      <dgm:spPr/>
    </dgm:pt>
    <dgm:pt modelId="{9E7A36C3-4363-4581-929B-C5AA32E8CAA5}" type="pres">
      <dgm:prSet presAssocID="{B24A09A6-C4FF-4212-8CEF-C0B0BDB7AFAF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F03EA85-32F6-4FD5-A0EA-884ED15A398B}" type="pres">
      <dgm:prSet presAssocID="{B24A09A6-C4FF-4212-8CEF-C0B0BDB7AFAF}" presName="rootConnector" presStyleLbl="node3" presStyleIdx="0" presStyleCnt="4"/>
      <dgm:spPr/>
      <dgm:t>
        <a:bodyPr/>
        <a:lstStyle/>
        <a:p>
          <a:endParaRPr lang="ru-RU"/>
        </a:p>
      </dgm:t>
    </dgm:pt>
    <dgm:pt modelId="{1C7B442C-C12F-47EC-927A-AF1AD3629D57}" type="pres">
      <dgm:prSet presAssocID="{B24A09A6-C4FF-4212-8CEF-C0B0BDB7AFAF}" presName="hierChild4" presStyleCnt="0"/>
      <dgm:spPr/>
    </dgm:pt>
    <dgm:pt modelId="{19D00491-9218-4715-AF84-CD3F083B6BD9}" type="pres">
      <dgm:prSet presAssocID="{B24A09A6-C4FF-4212-8CEF-C0B0BDB7AFAF}" presName="hierChild5" presStyleCnt="0"/>
      <dgm:spPr/>
    </dgm:pt>
    <dgm:pt modelId="{CD337744-23C6-464C-B5FB-419393EB5755}" type="pres">
      <dgm:prSet presAssocID="{9C926BD2-5BA1-48A7-89A5-B9C831C66DBC}" presName="hierChild5" presStyleCnt="0"/>
      <dgm:spPr/>
    </dgm:pt>
    <dgm:pt modelId="{DD724DE7-8676-4BE7-BD4F-5EBDEAC55B37}" type="pres">
      <dgm:prSet presAssocID="{72E9140E-7758-41DF-B8A1-76DF7CB5B427}" presName="Name37" presStyleLbl="parChTrans1D2" presStyleIdx="1" presStyleCnt="3"/>
      <dgm:spPr/>
      <dgm:t>
        <a:bodyPr/>
        <a:lstStyle/>
        <a:p>
          <a:endParaRPr lang="ru-RU"/>
        </a:p>
      </dgm:t>
    </dgm:pt>
    <dgm:pt modelId="{3EB405D6-67CD-459B-B588-C54E37644514}" type="pres">
      <dgm:prSet presAssocID="{BEE4C860-82DC-4997-8E09-67D98DC059CD}" presName="hierRoot2" presStyleCnt="0">
        <dgm:presLayoutVars>
          <dgm:hierBranch val="init"/>
        </dgm:presLayoutVars>
      </dgm:prSet>
      <dgm:spPr/>
    </dgm:pt>
    <dgm:pt modelId="{935CABD6-96DF-479C-867B-F75DF356DDAE}" type="pres">
      <dgm:prSet presAssocID="{BEE4C860-82DC-4997-8E09-67D98DC059CD}" presName="rootComposite" presStyleCnt="0"/>
      <dgm:spPr/>
    </dgm:pt>
    <dgm:pt modelId="{F8FBB04F-012E-4AF1-8D1B-276B40DD3CD7}" type="pres">
      <dgm:prSet presAssocID="{BEE4C860-82DC-4997-8E09-67D98DC059CD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F3E9916-F157-4E69-BA14-16FAA23F47DD}" type="pres">
      <dgm:prSet presAssocID="{BEE4C860-82DC-4997-8E09-67D98DC059CD}" presName="rootConnector" presStyleLbl="node2" presStyleIdx="1" presStyleCnt="3"/>
      <dgm:spPr/>
      <dgm:t>
        <a:bodyPr/>
        <a:lstStyle/>
        <a:p>
          <a:endParaRPr lang="ru-RU"/>
        </a:p>
      </dgm:t>
    </dgm:pt>
    <dgm:pt modelId="{7F222841-2349-4D7C-8EF7-7FDDB2CFC2B4}" type="pres">
      <dgm:prSet presAssocID="{BEE4C860-82DC-4997-8E09-67D98DC059CD}" presName="hierChild4" presStyleCnt="0"/>
      <dgm:spPr/>
    </dgm:pt>
    <dgm:pt modelId="{B62689C3-93F9-45B7-BB88-CBD33559F80D}" type="pres">
      <dgm:prSet presAssocID="{D4F2F0E9-ABB3-4793-87C2-46F7286F939A}" presName="Name37" presStyleLbl="parChTrans1D3" presStyleIdx="1" presStyleCnt="4"/>
      <dgm:spPr/>
      <dgm:t>
        <a:bodyPr/>
        <a:lstStyle/>
        <a:p>
          <a:endParaRPr lang="ru-RU"/>
        </a:p>
      </dgm:t>
    </dgm:pt>
    <dgm:pt modelId="{E7D8BC07-2B34-47D8-AEC4-F5C629D95418}" type="pres">
      <dgm:prSet presAssocID="{4121A114-C357-4F00-9088-29E69F029C75}" presName="hierRoot2" presStyleCnt="0">
        <dgm:presLayoutVars>
          <dgm:hierBranch val="init"/>
        </dgm:presLayoutVars>
      </dgm:prSet>
      <dgm:spPr/>
    </dgm:pt>
    <dgm:pt modelId="{323D3B33-3E99-43CE-AE7F-34D530C2AD26}" type="pres">
      <dgm:prSet presAssocID="{4121A114-C357-4F00-9088-29E69F029C75}" presName="rootComposite" presStyleCnt="0"/>
      <dgm:spPr/>
    </dgm:pt>
    <dgm:pt modelId="{858D589E-6BA7-493C-9B6E-D681356C0F7C}" type="pres">
      <dgm:prSet presAssocID="{4121A114-C357-4F00-9088-29E69F029C75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5962E3F-1772-41E9-8DF1-D63AAE8DDCA8}" type="pres">
      <dgm:prSet presAssocID="{4121A114-C357-4F00-9088-29E69F029C75}" presName="rootConnector" presStyleLbl="node3" presStyleIdx="1" presStyleCnt="4"/>
      <dgm:spPr/>
      <dgm:t>
        <a:bodyPr/>
        <a:lstStyle/>
        <a:p>
          <a:endParaRPr lang="ru-RU"/>
        </a:p>
      </dgm:t>
    </dgm:pt>
    <dgm:pt modelId="{8A0BD8F8-0B45-47BF-8B8D-8F0C046328DE}" type="pres">
      <dgm:prSet presAssocID="{4121A114-C357-4F00-9088-29E69F029C75}" presName="hierChild4" presStyleCnt="0"/>
      <dgm:spPr/>
    </dgm:pt>
    <dgm:pt modelId="{439D118E-0208-4CE1-B638-3A51B784643C}" type="pres">
      <dgm:prSet presAssocID="{4121A114-C357-4F00-9088-29E69F029C75}" presName="hierChild5" presStyleCnt="0"/>
      <dgm:spPr/>
    </dgm:pt>
    <dgm:pt modelId="{F1B26F2D-5750-4ECA-B3D3-1925D0D649D7}" type="pres">
      <dgm:prSet presAssocID="{D62315BB-AFE9-470C-9BC8-1362C9C065A4}" presName="Name37" presStyleLbl="parChTrans1D3" presStyleIdx="2" presStyleCnt="4"/>
      <dgm:spPr/>
      <dgm:t>
        <a:bodyPr/>
        <a:lstStyle/>
        <a:p>
          <a:endParaRPr lang="ru-RU"/>
        </a:p>
      </dgm:t>
    </dgm:pt>
    <dgm:pt modelId="{0F18397F-53C0-4EBD-9F0C-B1D64C579DBB}" type="pres">
      <dgm:prSet presAssocID="{0286A4D9-36D0-4E48-BF45-B724B0E1730D}" presName="hierRoot2" presStyleCnt="0">
        <dgm:presLayoutVars>
          <dgm:hierBranch val="init"/>
        </dgm:presLayoutVars>
      </dgm:prSet>
      <dgm:spPr/>
    </dgm:pt>
    <dgm:pt modelId="{71E8C24C-3D1A-477F-BF07-19D0F3826822}" type="pres">
      <dgm:prSet presAssocID="{0286A4D9-36D0-4E48-BF45-B724B0E1730D}" presName="rootComposite" presStyleCnt="0"/>
      <dgm:spPr/>
    </dgm:pt>
    <dgm:pt modelId="{0E74D1CE-8D99-4848-A837-4CE19F600ADD}" type="pres">
      <dgm:prSet presAssocID="{0286A4D9-36D0-4E48-BF45-B724B0E1730D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28FD7CF-8B16-4305-BEE2-5D2882FDEB9B}" type="pres">
      <dgm:prSet presAssocID="{0286A4D9-36D0-4E48-BF45-B724B0E1730D}" presName="rootConnector" presStyleLbl="node3" presStyleIdx="2" presStyleCnt="4"/>
      <dgm:spPr/>
      <dgm:t>
        <a:bodyPr/>
        <a:lstStyle/>
        <a:p>
          <a:endParaRPr lang="ru-RU"/>
        </a:p>
      </dgm:t>
    </dgm:pt>
    <dgm:pt modelId="{62F4E2CD-C9FE-47A4-BD01-CAF335054F81}" type="pres">
      <dgm:prSet presAssocID="{0286A4D9-36D0-4E48-BF45-B724B0E1730D}" presName="hierChild4" presStyleCnt="0"/>
      <dgm:spPr/>
    </dgm:pt>
    <dgm:pt modelId="{FC595B6D-B518-49CA-8068-9F4DF77225F9}" type="pres">
      <dgm:prSet presAssocID="{5CABEDFC-B759-4294-87B8-4093B064BDD1}" presName="Name37" presStyleLbl="parChTrans1D4" presStyleIdx="0" presStyleCnt="7"/>
      <dgm:spPr/>
      <dgm:t>
        <a:bodyPr/>
        <a:lstStyle/>
        <a:p>
          <a:endParaRPr lang="ru-RU"/>
        </a:p>
      </dgm:t>
    </dgm:pt>
    <dgm:pt modelId="{E3C9638D-D470-46BE-A337-7F0BA268BA68}" type="pres">
      <dgm:prSet presAssocID="{33EB1CF2-07EB-4F37-A51F-DED91F885643}" presName="hierRoot2" presStyleCnt="0">
        <dgm:presLayoutVars>
          <dgm:hierBranch val="init"/>
        </dgm:presLayoutVars>
      </dgm:prSet>
      <dgm:spPr/>
    </dgm:pt>
    <dgm:pt modelId="{C44E412D-F8AB-4B31-8B11-C617FC417D7D}" type="pres">
      <dgm:prSet presAssocID="{33EB1CF2-07EB-4F37-A51F-DED91F885643}" presName="rootComposite" presStyleCnt="0"/>
      <dgm:spPr/>
    </dgm:pt>
    <dgm:pt modelId="{E990A498-EFE2-4CAB-85D8-55D8B4DE01DD}" type="pres">
      <dgm:prSet presAssocID="{33EB1CF2-07EB-4F37-A51F-DED91F885643}" presName="rootText" presStyleLbl="node4" presStyleIdx="0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3F3F479-D158-410B-9FC3-05431EB47E3A}" type="pres">
      <dgm:prSet presAssocID="{33EB1CF2-07EB-4F37-A51F-DED91F885643}" presName="rootConnector" presStyleLbl="node4" presStyleIdx="0" presStyleCnt="7"/>
      <dgm:spPr/>
      <dgm:t>
        <a:bodyPr/>
        <a:lstStyle/>
        <a:p>
          <a:endParaRPr lang="ru-RU"/>
        </a:p>
      </dgm:t>
    </dgm:pt>
    <dgm:pt modelId="{368E7E88-672C-4F2B-96ED-99E1921A0092}" type="pres">
      <dgm:prSet presAssocID="{33EB1CF2-07EB-4F37-A51F-DED91F885643}" presName="hierChild4" presStyleCnt="0"/>
      <dgm:spPr/>
    </dgm:pt>
    <dgm:pt modelId="{191EC1D6-282D-42E9-A918-96381E5AA991}" type="pres">
      <dgm:prSet presAssocID="{B3DBF117-34C5-4401-92D5-0CD888DBBEAD}" presName="Name37" presStyleLbl="parChTrans1D4" presStyleIdx="1" presStyleCnt="7"/>
      <dgm:spPr/>
      <dgm:t>
        <a:bodyPr/>
        <a:lstStyle/>
        <a:p>
          <a:endParaRPr lang="ru-RU"/>
        </a:p>
      </dgm:t>
    </dgm:pt>
    <dgm:pt modelId="{A8844A4D-1E3C-4593-AB68-BEA393EAC82D}" type="pres">
      <dgm:prSet presAssocID="{ED6672F9-0358-4EE6-B5DC-67AABCD392BD}" presName="hierRoot2" presStyleCnt="0">
        <dgm:presLayoutVars>
          <dgm:hierBranch val="init"/>
        </dgm:presLayoutVars>
      </dgm:prSet>
      <dgm:spPr/>
    </dgm:pt>
    <dgm:pt modelId="{611B3C10-A0C7-44A1-BBFE-4A8283986980}" type="pres">
      <dgm:prSet presAssocID="{ED6672F9-0358-4EE6-B5DC-67AABCD392BD}" presName="rootComposite" presStyleCnt="0"/>
      <dgm:spPr/>
    </dgm:pt>
    <dgm:pt modelId="{C84B6625-E151-49C9-9911-5D74C308444E}" type="pres">
      <dgm:prSet presAssocID="{ED6672F9-0358-4EE6-B5DC-67AABCD392BD}" presName="rootText" presStyleLbl="node4" presStyleIdx="1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5397C38-4564-4888-A72F-4B75BB7D9CBF}" type="pres">
      <dgm:prSet presAssocID="{ED6672F9-0358-4EE6-B5DC-67AABCD392BD}" presName="rootConnector" presStyleLbl="node4" presStyleIdx="1" presStyleCnt="7"/>
      <dgm:spPr/>
      <dgm:t>
        <a:bodyPr/>
        <a:lstStyle/>
        <a:p>
          <a:endParaRPr lang="ru-RU"/>
        </a:p>
      </dgm:t>
    </dgm:pt>
    <dgm:pt modelId="{6943AA21-E655-4E96-BB58-8F7EBE711225}" type="pres">
      <dgm:prSet presAssocID="{ED6672F9-0358-4EE6-B5DC-67AABCD392BD}" presName="hierChild4" presStyleCnt="0"/>
      <dgm:spPr/>
    </dgm:pt>
    <dgm:pt modelId="{13FAD975-6716-4497-86C5-73DA710984CC}" type="pres">
      <dgm:prSet presAssocID="{ED6672F9-0358-4EE6-B5DC-67AABCD392BD}" presName="hierChild5" presStyleCnt="0"/>
      <dgm:spPr/>
    </dgm:pt>
    <dgm:pt modelId="{FD053800-5BB0-41B7-9D2D-43953D7F9779}" type="pres">
      <dgm:prSet presAssocID="{81B00FDE-FC90-499E-9E05-2924DFABD6F5}" presName="Name37" presStyleLbl="parChTrans1D4" presStyleIdx="2" presStyleCnt="7"/>
      <dgm:spPr/>
      <dgm:t>
        <a:bodyPr/>
        <a:lstStyle/>
        <a:p>
          <a:endParaRPr lang="ru-RU"/>
        </a:p>
      </dgm:t>
    </dgm:pt>
    <dgm:pt modelId="{946B2B7D-EF66-48AC-87D1-0C737D196A06}" type="pres">
      <dgm:prSet presAssocID="{A18C799A-44DD-42E4-96DE-30A3C4C8EE85}" presName="hierRoot2" presStyleCnt="0">
        <dgm:presLayoutVars>
          <dgm:hierBranch val="init"/>
        </dgm:presLayoutVars>
      </dgm:prSet>
      <dgm:spPr/>
    </dgm:pt>
    <dgm:pt modelId="{79D00A2F-FCF2-405A-9F79-11F655C29058}" type="pres">
      <dgm:prSet presAssocID="{A18C799A-44DD-42E4-96DE-30A3C4C8EE85}" presName="rootComposite" presStyleCnt="0"/>
      <dgm:spPr/>
    </dgm:pt>
    <dgm:pt modelId="{3BAF635F-892D-42CC-92CA-5F2DD822B480}" type="pres">
      <dgm:prSet presAssocID="{A18C799A-44DD-42E4-96DE-30A3C4C8EE85}" presName="rootText" presStyleLbl="node4" presStyleIdx="2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26AC46D-0C96-4949-8363-7097342850F7}" type="pres">
      <dgm:prSet presAssocID="{A18C799A-44DD-42E4-96DE-30A3C4C8EE85}" presName="rootConnector" presStyleLbl="node4" presStyleIdx="2" presStyleCnt="7"/>
      <dgm:spPr/>
      <dgm:t>
        <a:bodyPr/>
        <a:lstStyle/>
        <a:p>
          <a:endParaRPr lang="ru-RU"/>
        </a:p>
      </dgm:t>
    </dgm:pt>
    <dgm:pt modelId="{7D67F5F9-4D3C-4CE5-BFCB-EA345105B06A}" type="pres">
      <dgm:prSet presAssocID="{A18C799A-44DD-42E4-96DE-30A3C4C8EE85}" presName="hierChild4" presStyleCnt="0"/>
      <dgm:spPr/>
    </dgm:pt>
    <dgm:pt modelId="{A1E1D131-BF2F-4253-B11B-06BC9F1D1D3F}" type="pres">
      <dgm:prSet presAssocID="{A18C799A-44DD-42E4-96DE-30A3C4C8EE85}" presName="hierChild5" presStyleCnt="0"/>
      <dgm:spPr/>
    </dgm:pt>
    <dgm:pt modelId="{46D340EA-B2AE-477C-990E-381DF83C3DE5}" type="pres">
      <dgm:prSet presAssocID="{33EB1CF2-07EB-4F37-A51F-DED91F885643}" presName="hierChild5" presStyleCnt="0"/>
      <dgm:spPr/>
    </dgm:pt>
    <dgm:pt modelId="{6F80C989-0574-4FEA-9C03-9B944FA70445}" type="pres">
      <dgm:prSet presAssocID="{0286A4D9-36D0-4E48-BF45-B724B0E1730D}" presName="hierChild5" presStyleCnt="0"/>
      <dgm:spPr/>
    </dgm:pt>
    <dgm:pt modelId="{177CE029-AEDD-4279-998E-79745BE7E6D0}" type="pres">
      <dgm:prSet presAssocID="{BEE4C860-82DC-4997-8E09-67D98DC059CD}" presName="hierChild5" presStyleCnt="0"/>
      <dgm:spPr/>
    </dgm:pt>
    <dgm:pt modelId="{F863F559-DCB0-47B6-9216-E05A949F3592}" type="pres">
      <dgm:prSet presAssocID="{0208532F-38EE-4EF9-B1A6-1BE1EF4000FC}" presName="hierChild3" presStyleCnt="0"/>
      <dgm:spPr/>
    </dgm:pt>
    <dgm:pt modelId="{3DD017F5-D3D1-4B70-B5C9-5A976721DA7D}" type="pres">
      <dgm:prSet presAssocID="{CD4588FB-FA2B-4AA4-80CF-CB0A8183DF93}" presName="hierRoot1" presStyleCnt="0">
        <dgm:presLayoutVars>
          <dgm:hierBranch val="init"/>
        </dgm:presLayoutVars>
      </dgm:prSet>
      <dgm:spPr/>
    </dgm:pt>
    <dgm:pt modelId="{B4B6B5C8-63DD-4095-B4DE-B0681EBB3981}" type="pres">
      <dgm:prSet presAssocID="{CD4588FB-FA2B-4AA4-80CF-CB0A8183DF93}" presName="rootComposite1" presStyleCnt="0"/>
      <dgm:spPr/>
    </dgm:pt>
    <dgm:pt modelId="{D456C7C3-7FC0-4CD1-BB4D-33DFBD7ED5A6}" type="pres">
      <dgm:prSet presAssocID="{CD4588FB-FA2B-4AA4-80CF-CB0A8183DF93}" presName="rootText1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189F40D-429B-4350-B3F9-6E834ACF7714}" type="pres">
      <dgm:prSet presAssocID="{CD4588FB-FA2B-4AA4-80CF-CB0A8183DF93}" presName="rootConnector1" presStyleLbl="node1" presStyleIdx="0" presStyleCnt="0"/>
      <dgm:spPr/>
      <dgm:t>
        <a:bodyPr/>
        <a:lstStyle/>
        <a:p>
          <a:endParaRPr lang="ru-RU"/>
        </a:p>
      </dgm:t>
    </dgm:pt>
    <dgm:pt modelId="{1934F4AF-CE46-4C42-AF0B-97DDC78F232F}" type="pres">
      <dgm:prSet presAssocID="{CD4588FB-FA2B-4AA4-80CF-CB0A8183DF93}" presName="hierChild2" presStyleCnt="0"/>
      <dgm:spPr/>
    </dgm:pt>
    <dgm:pt modelId="{DAA8CC08-0286-43C1-8C46-97BFA2572E2C}" type="pres">
      <dgm:prSet presAssocID="{08366CB9-90D3-4417-A09F-F86693EA237E}" presName="Name37" presStyleLbl="parChTrans1D2" presStyleIdx="2" presStyleCnt="3"/>
      <dgm:spPr/>
      <dgm:t>
        <a:bodyPr/>
        <a:lstStyle/>
        <a:p>
          <a:endParaRPr lang="ru-RU"/>
        </a:p>
      </dgm:t>
    </dgm:pt>
    <dgm:pt modelId="{C6408E27-320D-44A9-B30D-A0AA244DEC26}" type="pres">
      <dgm:prSet presAssocID="{8228E32B-B750-4D95-BB19-E9AF19E5B3F5}" presName="hierRoot2" presStyleCnt="0">
        <dgm:presLayoutVars>
          <dgm:hierBranch val="init"/>
        </dgm:presLayoutVars>
      </dgm:prSet>
      <dgm:spPr/>
    </dgm:pt>
    <dgm:pt modelId="{6C1FDFC7-5F5C-4B3F-B5AA-43767CD7704C}" type="pres">
      <dgm:prSet presAssocID="{8228E32B-B750-4D95-BB19-E9AF19E5B3F5}" presName="rootComposite" presStyleCnt="0"/>
      <dgm:spPr/>
    </dgm:pt>
    <dgm:pt modelId="{9815D947-D6EF-4C48-8C61-D8D862338CDF}" type="pres">
      <dgm:prSet presAssocID="{8228E32B-B750-4D95-BB19-E9AF19E5B3F5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ECD9D6D-59AD-47D5-8249-B660BAFBE244}" type="pres">
      <dgm:prSet presAssocID="{8228E32B-B750-4D95-BB19-E9AF19E5B3F5}" presName="rootConnector" presStyleLbl="node2" presStyleIdx="2" presStyleCnt="3"/>
      <dgm:spPr/>
      <dgm:t>
        <a:bodyPr/>
        <a:lstStyle/>
        <a:p>
          <a:endParaRPr lang="ru-RU"/>
        </a:p>
      </dgm:t>
    </dgm:pt>
    <dgm:pt modelId="{1C0701A2-642D-44BF-88E3-2DB89E0C80B5}" type="pres">
      <dgm:prSet presAssocID="{8228E32B-B750-4D95-BB19-E9AF19E5B3F5}" presName="hierChild4" presStyleCnt="0"/>
      <dgm:spPr/>
    </dgm:pt>
    <dgm:pt modelId="{346668F5-924A-4959-994B-0E0506B47A39}" type="pres">
      <dgm:prSet presAssocID="{A76AA994-6743-4615-BE64-94BC1EF151A4}" presName="Name37" presStyleLbl="parChTrans1D3" presStyleIdx="3" presStyleCnt="4"/>
      <dgm:spPr/>
      <dgm:t>
        <a:bodyPr/>
        <a:lstStyle/>
        <a:p>
          <a:endParaRPr lang="ru-RU"/>
        </a:p>
      </dgm:t>
    </dgm:pt>
    <dgm:pt modelId="{4166E7FB-978E-4786-9B27-C64B763C0B52}" type="pres">
      <dgm:prSet presAssocID="{0DFEFF29-7225-4D3B-9F41-5089728647A9}" presName="hierRoot2" presStyleCnt="0">
        <dgm:presLayoutVars>
          <dgm:hierBranch val="init"/>
        </dgm:presLayoutVars>
      </dgm:prSet>
      <dgm:spPr/>
    </dgm:pt>
    <dgm:pt modelId="{2CDAC20C-87E2-496A-89A7-462D99FB9A1A}" type="pres">
      <dgm:prSet presAssocID="{0DFEFF29-7225-4D3B-9F41-5089728647A9}" presName="rootComposite" presStyleCnt="0"/>
      <dgm:spPr/>
    </dgm:pt>
    <dgm:pt modelId="{F96691F0-79E3-4BCA-A877-A8F86E891162}" type="pres">
      <dgm:prSet presAssocID="{0DFEFF29-7225-4D3B-9F41-5089728647A9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B415A90-A06E-445B-A0CA-3B1C3E4C74D1}" type="pres">
      <dgm:prSet presAssocID="{0DFEFF29-7225-4D3B-9F41-5089728647A9}" presName="rootConnector" presStyleLbl="node3" presStyleIdx="3" presStyleCnt="4"/>
      <dgm:spPr/>
      <dgm:t>
        <a:bodyPr/>
        <a:lstStyle/>
        <a:p>
          <a:endParaRPr lang="ru-RU"/>
        </a:p>
      </dgm:t>
    </dgm:pt>
    <dgm:pt modelId="{4B48378C-694E-4D9B-AEDC-91E56C239422}" type="pres">
      <dgm:prSet presAssocID="{0DFEFF29-7225-4D3B-9F41-5089728647A9}" presName="hierChild4" presStyleCnt="0"/>
      <dgm:spPr/>
    </dgm:pt>
    <dgm:pt modelId="{439BC932-ABB8-4086-B26D-3E3AD0351AF5}" type="pres">
      <dgm:prSet presAssocID="{BB53BD1E-E460-4AAB-8214-616C2BE6D552}" presName="Name37" presStyleLbl="parChTrans1D4" presStyleIdx="3" presStyleCnt="7"/>
      <dgm:spPr/>
      <dgm:t>
        <a:bodyPr/>
        <a:lstStyle/>
        <a:p>
          <a:endParaRPr lang="ru-RU"/>
        </a:p>
      </dgm:t>
    </dgm:pt>
    <dgm:pt modelId="{A9EB07CB-4C5A-4177-B6E1-FC6714ED7529}" type="pres">
      <dgm:prSet presAssocID="{F67396FF-F11C-4837-A131-DBED56B7B585}" presName="hierRoot2" presStyleCnt="0">
        <dgm:presLayoutVars>
          <dgm:hierBranch val="init"/>
        </dgm:presLayoutVars>
      </dgm:prSet>
      <dgm:spPr/>
    </dgm:pt>
    <dgm:pt modelId="{64C2449C-494D-4FE3-8C9F-8F6DA98B06D1}" type="pres">
      <dgm:prSet presAssocID="{F67396FF-F11C-4837-A131-DBED56B7B585}" presName="rootComposite" presStyleCnt="0"/>
      <dgm:spPr/>
    </dgm:pt>
    <dgm:pt modelId="{275F5FFE-EDAE-4DCE-B8C9-76B9E829C476}" type="pres">
      <dgm:prSet presAssocID="{F67396FF-F11C-4837-A131-DBED56B7B585}" presName="rootText" presStyleLbl="node4" presStyleIdx="3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2D9E10A-F9AE-4D1D-B983-02620CC18D13}" type="pres">
      <dgm:prSet presAssocID="{F67396FF-F11C-4837-A131-DBED56B7B585}" presName="rootConnector" presStyleLbl="node4" presStyleIdx="3" presStyleCnt="7"/>
      <dgm:spPr/>
      <dgm:t>
        <a:bodyPr/>
        <a:lstStyle/>
        <a:p>
          <a:endParaRPr lang="ru-RU"/>
        </a:p>
      </dgm:t>
    </dgm:pt>
    <dgm:pt modelId="{D2323F19-C277-4143-B2F4-0E83B26F3327}" type="pres">
      <dgm:prSet presAssocID="{F67396FF-F11C-4837-A131-DBED56B7B585}" presName="hierChild4" presStyleCnt="0"/>
      <dgm:spPr/>
    </dgm:pt>
    <dgm:pt modelId="{88DA2926-C596-4296-A4A0-8677D4863FF8}" type="pres">
      <dgm:prSet presAssocID="{131BFEC1-CF8D-4FA7-8816-F5D0DE83EC8C}" presName="Name37" presStyleLbl="parChTrans1D4" presStyleIdx="4" presStyleCnt="7"/>
      <dgm:spPr/>
      <dgm:t>
        <a:bodyPr/>
        <a:lstStyle/>
        <a:p>
          <a:endParaRPr lang="ru-RU"/>
        </a:p>
      </dgm:t>
    </dgm:pt>
    <dgm:pt modelId="{FDFF8ED7-DEC5-4D4C-9F46-B40B5244A359}" type="pres">
      <dgm:prSet presAssocID="{FF7C899C-BB5B-4939-9906-0B2A569886CF}" presName="hierRoot2" presStyleCnt="0">
        <dgm:presLayoutVars>
          <dgm:hierBranch val="init"/>
        </dgm:presLayoutVars>
      </dgm:prSet>
      <dgm:spPr/>
    </dgm:pt>
    <dgm:pt modelId="{659CBAE0-884C-4959-B111-E04275CAFACC}" type="pres">
      <dgm:prSet presAssocID="{FF7C899C-BB5B-4939-9906-0B2A569886CF}" presName="rootComposite" presStyleCnt="0"/>
      <dgm:spPr/>
    </dgm:pt>
    <dgm:pt modelId="{3A5F0F40-EE78-4703-A166-B711A795F3E6}" type="pres">
      <dgm:prSet presAssocID="{FF7C899C-BB5B-4939-9906-0B2A569886CF}" presName="rootText" presStyleLbl="node4" presStyleIdx="4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57BC208-37E0-4064-A9DB-4EBC1DCB4316}" type="pres">
      <dgm:prSet presAssocID="{FF7C899C-BB5B-4939-9906-0B2A569886CF}" presName="rootConnector" presStyleLbl="node4" presStyleIdx="4" presStyleCnt="7"/>
      <dgm:spPr/>
      <dgm:t>
        <a:bodyPr/>
        <a:lstStyle/>
        <a:p>
          <a:endParaRPr lang="ru-RU"/>
        </a:p>
      </dgm:t>
    </dgm:pt>
    <dgm:pt modelId="{E7D1103A-C32E-4E42-B9AE-12323B127F02}" type="pres">
      <dgm:prSet presAssocID="{FF7C899C-BB5B-4939-9906-0B2A569886CF}" presName="hierChild4" presStyleCnt="0"/>
      <dgm:spPr/>
    </dgm:pt>
    <dgm:pt modelId="{BDF672C2-0104-46C8-AE6F-C0B488E55416}" type="pres">
      <dgm:prSet presAssocID="{EC1A143B-72CC-4B45-91E8-6E0838B136AE}" presName="Name37" presStyleLbl="parChTrans1D4" presStyleIdx="5" presStyleCnt="7"/>
      <dgm:spPr/>
      <dgm:t>
        <a:bodyPr/>
        <a:lstStyle/>
        <a:p>
          <a:endParaRPr lang="ru-RU"/>
        </a:p>
      </dgm:t>
    </dgm:pt>
    <dgm:pt modelId="{D3B73372-5FB1-49D2-B716-2A590A2AD214}" type="pres">
      <dgm:prSet presAssocID="{18605080-BCD5-42A4-A5F2-957746C5206F}" presName="hierRoot2" presStyleCnt="0">
        <dgm:presLayoutVars>
          <dgm:hierBranch val="init"/>
        </dgm:presLayoutVars>
      </dgm:prSet>
      <dgm:spPr/>
    </dgm:pt>
    <dgm:pt modelId="{7802F941-F422-4F99-88C0-3CBB2A85DBAE}" type="pres">
      <dgm:prSet presAssocID="{18605080-BCD5-42A4-A5F2-957746C5206F}" presName="rootComposite" presStyleCnt="0"/>
      <dgm:spPr/>
    </dgm:pt>
    <dgm:pt modelId="{9AC8DFC7-4516-453E-A196-9B57427F66AE}" type="pres">
      <dgm:prSet presAssocID="{18605080-BCD5-42A4-A5F2-957746C5206F}" presName="rootText" presStyleLbl="node4" presStyleIdx="5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F45A6F6-A331-4BB2-BA67-DF1C13D8E670}" type="pres">
      <dgm:prSet presAssocID="{18605080-BCD5-42A4-A5F2-957746C5206F}" presName="rootConnector" presStyleLbl="node4" presStyleIdx="5" presStyleCnt="7"/>
      <dgm:spPr/>
      <dgm:t>
        <a:bodyPr/>
        <a:lstStyle/>
        <a:p>
          <a:endParaRPr lang="ru-RU"/>
        </a:p>
      </dgm:t>
    </dgm:pt>
    <dgm:pt modelId="{3D9429C3-7F46-4E71-B3F5-BC137403EB06}" type="pres">
      <dgm:prSet presAssocID="{18605080-BCD5-42A4-A5F2-957746C5206F}" presName="hierChild4" presStyleCnt="0"/>
      <dgm:spPr/>
    </dgm:pt>
    <dgm:pt modelId="{9F6CA663-F96E-4A9B-9F31-626DA7180FD7}" type="pres">
      <dgm:prSet presAssocID="{18605080-BCD5-42A4-A5F2-957746C5206F}" presName="hierChild5" presStyleCnt="0"/>
      <dgm:spPr/>
    </dgm:pt>
    <dgm:pt modelId="{879AF057-F817-4034-AECF-AA12AE30ACC7}" type="pres">
      <dgm:prSet presAssocID="{FF7C899C-BB5B-4939-9906-0B2A569886CF}" presName="hierChild5" presStyleCnt="0"/>
      <dgm:spPr/>
    </dgm:pt>
    <dgm:pt modelId="{F8752982-9E65-411E-9FDE-79E5C7241F61}" type="pres">
      <dgm:prSet presAssocID="{EF4302B3-1643-425A-9AB6-ABDC42DBF050}" presName="Name37" presStyleLbl="parChTrans1D4" presStyleIdx="6" presStyleCnt="7"/>
      <dgm:spPr/>
      <dgm:t>
        <a:bodyPr/>
        <a:lstStyle/>
        <a:p>
          <a:endParaRPr lang="ru-RU"/>
        </a:p>
      </dgm:t>
    </dgm:pt>
    <dgm:pt modelId="{86F95DB0-DDBF-4471-99E6-9D76BC579E00}" type="pres">
      <dgm:prSet presAssocID="{1409AAA5-F8EB-4FCA-8FCB-9F138CCD5934}" presName="hierRoot2" presStyleCnt="0">
        <dgm:presLayoutVars>
          <dgm:hierBranch val="init"/>
        </dgm:presLayoutVars>
      </dgm:prSet>
      <dgm:spPr/>
    </dgm:pt>
    <dgm:pt modelId="{FBF27999-A3DF-48FB-8D5E-6F39C096DCD4}" type="pres">
      <dgm:prSet presAssocID="{1409AAA5-F8EB-4FCA-8FCB-9F138CCD5934}" presName="rootComposite" presStyleCnt="0"/>
      <dgm:spPr/>
    </dgm:pt>
    <dgm:pt modelId="{E87316CB-36AA-4FCE-B879-A802D69F3BC7}" type="pres">
      <dgm:prSet presAssocID="{1409AAA5-F8EB-4FCA-8FCB-9F138CCD5934}" presName="rootText" presStyleLbl="node4" presStyleIdx="6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A60FD40-78AA-4B67-99FC-FD5E6FF113DD}" type="pres">
      <dgm:prSet presAssocID="{1409AAA5-F8EB-4FCA-8FCB-9F138CCD5934}" presName="rootConnector" presStyleLbl="node4" presStyleIdx="6" presStyleCnt="7"/>
      <dgm:spPr/>
      <dgm:t>
        <a:bodyPr/>
        <a:lstStyle/>
        <a:p>
          <a:endParaRPr lang="ru-RU"/>
        </a:p>
      </dgm:t>
    </dgm:pt>
    <dgm:pt modelId="{89FC4406-A46B-4EB6-82D3-10B727EF685B}" type="pres">
      <dgm:prSet presAssocID="{1409AAA5-F8EB-4FCA-8FCB-9F138CCD5934}" presName="hierChild4" presStyleCnt="0"/>
      <dgm:spPr/>
    </dgm:pt>
    <dgm:pt modelId="{0FDA2026-81C8-40CC-AC7E-57651BDA2278}" type="pres">
      <dgm:prSet presAssocID="{1409AAA5-F8EB-4FCA-8FCB-9F138CCD5934}" presName="hierChild5" presStyleCnt="0"/>
      <dgm:spPr/>
    </dgm:pt>
    <dgm:pt modelId="{4C8DADB6-4D49-458B-84F7-33B152EA2882}" type="pres">
      <dgm:prSet presAssocID="{F67396FF-F11C-4837-A131-DBED56B7B585}" presName="hierChild5" presStyleCnt="0"/>
      <dgm:spPr/>
    </dgm:pt>
    <dgm:pt modelId="{8DB5E437-8EFE-4042-9B47-80435D802B4B}" type="pres">
      <dgm:prSet presAssocID="{0DFEFF29-7225-4D3B-9F41-5089728647A9}" presName="hierChild5" presStyleCnt="0"/>
      <dgm:spPr/>
    </dgm:pt>
    <dgm:pt modelId="{3DFB68F4-5B0C-4814-A07A-9899AB86BC8D}" type="pres">
      <dgm:prSet presAssocID="{8228E32B-B750-4D95-BB19-E9AF19E5B3F5}" presName="hierChild5" presStyleCnt="0"/>
      <dgm:spPr/>
    </dgm:pt>
    <dgm:pt modelId="{E16D07E9-B9DB-4C5E-995F-4D2716170831}" type="pres">
      <dgm:prSet presAssocID="{CD4588FB-FA2B-4AA4-80CF-CB0A8183DF93}" presName="hierChild3" presStyleCnt="0"/>
      <dgm:spPr/>
    </dgm:pt>
  </dgm:ptLst>
  <dgm:cxnLst>
    <dgm:cxn modelId="{DBB091D5-CE4A-431D-A697-F166844EB525}" type="presOf" srcId="{B24A09A6-C4FF-4212-8CEF-C0B0BDB7AFAF}" destId="{9F03EA85-32F6-4FD5-A0EA-884ED15A398B}" srcOrd="1" destOrd="0" presId="urn:microsoft.com/office/officeart/2005/8/layout/orgChart1"/>
    <dgm:cxn modelId="{5E949763-B9F6-418D-B5DD-0542EE233C87}" srcId="{BEE4C860-82DC-4997-8E09-67D98DC059CD}" destId="{4121A114-C357-4F00-9088-29E69F029C75}" srcOrd="0" destOrd="0" parTransId="{D4F2F0E9-ABB3-4793-87C2-46F7286F939A}" sibTransId="{665F00B2-95A7-4A38-BFB8-1B838822D695}"/>
    <dgm:cxn modelId="{51299BB3-B52D-4639-9011-764402E87F2B}" type="presOf" srcId="{D4F2F0E9-ABB3-4793-87C2-46F7286F939A}" destId="{B62689C3-93F9-45B7-BB88-CBD33559F80D}" srcOrd="0" destOrd="0" presId="urn:microsoft.com/office/officeart/2005/8/layout/orgChart1"/>
    <dgm:cxn modelId="{7EF0E1B6-0AD4-41F7-A4C0-BE742CCC53E2}" type="presOf" srcId="{F67396FF-F11C-4837-A131-DBED56B7B585}" destId="{62D9E10A-F9AE-4D1D-B983-02620CC18D13}" srcOrd="1" destOrd="0" presId="urn:microsoft.com/office/officeart/2005/8/layout/orgChart1"/>
    <dgm:cxn modelId="{92BF2822-0F5C-4269-918F-ECA45C90FDBB}" type="presOf" srcId="{18605080-BCD5-42A4-A5F2-957746C5206F}" destId="{9AC8DFC7-4516-453E-A196-9B57427F66AE}" srcOrd="0" destOrd="0" presId="urn:microsoft.com/office/officeart/2005/8/layout/orgChart1"/>
    <dgm:cxn modelId="{36240702-EAA6-42F7-ACC7-909D312F27DD}" type="presOf" srcId="{B3DBF117-34C5-4401-92D5-0CD888DBBEAD}" destId="{191EC1D6-282D-42E9-A918-96381E5AA991}" srcOrd="0" destOrd="0" presId="urn:microsoft.com/office/officeart/2005/8/layout/orgChart1"/>
    <dgm:cxn modelId="{4377DF0B-B949-47DE-8310-2C41BC7F8492}" srcId="{8228E32B-B750-4D95-BB19-E9AF19E5B3F5}" destId="{0DFEFF29-7225-4D3B-9F41-5089728647A9}" srcOrd="0" destOrd="0" parTransId="{A76AA994-6743-4615-BE64-94BC1EF151A4}" sibTransId="{33E9F34E-EDE3-4DD4-B247-CE0336F8BB14}"/>
    <dgm:cxn modelId="{28CF0085-53FF-49C1-B53B-E9F27AB8A1D4}" type="presOf" srcId="{0DFEFF29-7225-4D3B-9F41-5089728647A9}" destId="{DB415A90-A06E-445B-A0CA-3B1C3E4C74D1}" srcOrd="1" destOrd="0" presId="urn:microsoft.com/office/officeart/2005/8/layout/orgChart1"/>
    <dgm:cxn modelId="{A3453DAF-1910-4AC5-A65F-098BD0B7FE60}" type="presOf" srcId="{A2C577AF-CB18-4A22-9576-FAFC4C85DE04}" destId="{CF2C4062-F9E1-4135-9B0C-81409B9E80B9}" srcOrd="0" destOrd="0" presId="urn:microsoft.com/office/officeart/2005/8/layout/orgChart1"/>
    <dgm:cxn modelId="{5DEF3EFA-841F-44B8-B95F-A8B92F958709}" srcId="{9C926BD2-5BA1-48A7-89A5-B9C831C66DBC}" destId="{B24A09A6-C4FF-4212-8CEF-C0B0BDB7AFAF}" srcOrd="0" destOrd="0" parTransId="{A49B0AF1-C330-4D81-BA84-3A08D715EA57}" sibTransId="{BB70B370-AF16-4A0C-8472-532A1FFB0E27}"/>
    <dgm:cxn modelId="{3886B9C4-AA8D-4A3D-A837-2F27429FA8C7}" type="presOf" srcId="{BB53BD1E-E460-4AAB-8214-616C2BE6D552}" destId="{439BC932-ABB8-4086-B26D-3E3AD0351AF5}" srcOrd="0" destOrd="0" presId="urn:microsoft.com/office/officeart/2005/8/layout/orgChart1"/>
    <dgm:cxn modelId="{6C6229A9-A435-4280-ADB2-C5D6CABB748A}" type="presOf" srcId="{FF7C899C-BB5B-4939-9906-0B2A569886CF}" destId="{3A5F0F40-EE78-4703-A166-B711A795F3E6}" srcOrd="0" destOrd="0" presId="urn:microsoft.com/office/officeart/2005/8/layout/orgChart1"/>
    <dgm:cxn modelId="{9A08BB46-66B3-49AC-A577-007B85F10159}" type="presOf" srcId="{1409AAA5-F8EB-4FCA-8FCB-9F138CCD5934}" destId="{E87316CB-36AA-4FCE-B879-A802D69F3BC7}" srcOrd="0" destOrd="0" presId="urn:microsoft.com/office/officeart/2005/8/layout/orgChart1"/>
    <dgm:cxn modelId="{D1F0E41D-F1AE-41BB-9E72-6D1F87CBBD78}" srcId="{0208532F-38EE-4EF9-B1A6-1BE1EF4000FC}" destId="{9C926BD2-5BA1-48A7-89A5-B9C831C66DBC}" srcOrd="0" destOrd="0" parTransId="{51A5FD95-5124-4B89-B512-EEA0AFA4B191}" sibTransId="{105A575E-A6BB-4ECD-992A-C017C160D246}"/>
    <dgm:cxn modelId="{9345A0AF-A654-4ABE-AD0A-F07BA63E4AF7}" srcId="{CD4588FB-FA2B-4AA4-80CF-CB0A8183DF93}" destId="{8228E32B-B750-4D95-BB19-E9AF19E5B3F5}" srcOrd="0" destOrd="0" parTransId="{08366CB9-90D3-4417-A09F-F86693EA237E}" sibTransId="{BE09442E-B9FE-47DA-A8BE-4904D08FCD34}"/>
    <dgm:cxn modelId="{A4EA9193-0CF0-4BF1-A5A1-1B1723B4D3F6}" type="presOf" srcId="{1409AAA5-F8EB-4FCA-8FCB-9F138CCD5934}" destId="{6A60FD40-78AA-4B67-99FC-FD5E6FF113DD}" srcOrd="1" destOrd="0" presId="urn:microsoft.com/office/officeart/2005/8/layout/orgChart1"/>
    <dgm:cxn modelId="{7EF4F644-EEDA-4E2C-B12A-2A7761D106B5}" type="presOf" srcId="{CD4588FB-FA2B-4AA4-80CF-CB0A8183DF93}" destId="{7189F40D-429B-4350-B3F9-6E834ACF7714}" srcOrd="1" destOrd="0" presId="urn:microsoft.com/office/officeart/2005/8/layout/orgChart1"/>
    <dgm:cxn modelId="{31002A92-04B6-4020-A853-E704D91E7C46}" type="presOf" srcId="{0208532F-38EE-4EF9-B1A6-1BE1EF4000FC}" destId="{7A0812CF-DAB5-4913-B3F6-27111CDE5FF0}" srcOrd="1" destOrd="0" presId="urn:microsoft.com/office/officeart/2005/8/layout/orgChart1"/>
    <dgm:cxn modelId="{66811277-64CB-4D2C-8A85-89B36C65CB07}" type="presOf" srcId="{72E9140E-7758-41DF-B8A1-76DF7CB5B427}" destId="{DD724DE7-8676-4BE7-BD4F-5EBDEAC55B37}" srcOrd="0" destOrd="0" presId="urn:microsoft.com/office/officeart/2005/8/layout/orgChart1"/>
    <dgm:cxn modelId="{792B98A4-DB8B-40A8-BAE6-EE2E16D3DEE3}" srcId="{F67396FF-F11C-4837-A131-DBED56B7B585}" destId="{FF7C899C-BB5B-4939-9906-0B2A569886CF}" srcOrd="0" destOrd="0" parTransId="{131BFEC1-CF8D-4FA7-8816-F5D0DE83EC8C}" sibTransId="{FFB36226-4EAF-4C4A-9A86-E7BD9875057E}"/>
    <dgm:cxn modelId="{08BD74AC-ED26-4D32-AAA5-D2B83E4F9A5D}" srcId="{BEE4C860-82DC-4997-8E09-67D98DC059CD}" destId="{0286A4D9-36D0-4E48-BF45-B724B0E1730D}" srcOrd="1" destOrd="0" parTransId="{D62315BB-AFE9-470C-9BC8-1362C9C065A4}" sibTransId="{D90F4489-3326-4758-AA71-B2FBD9230AB0}"/>
    <dgm:cxn modelId="{31180123-71D2-4DD3-9914-B7DE19D30906}" type="presOf" srcId="{0DFEFF29-7225-4D3B-9F41-5089728647A9}" destId="{F96691F0-79E3-4BCA-A877-A8F86E891162}" srcOrd="0" destOrd="0" presId="urn:microsoft.com/office/officeart/2005/8/layout/orgChart1"/>
    <dgm:cxn modelId="{A9A558A4-C2A7-4E99-A4F7-73E111C8F0F0}" srcId="{33EB1CF2-07EB-4F37-A51F-DED91F885643}" destId="{ED6672F9-0358-4EE6-B5DC-67AABCD392BD}" srcOrd="0" destOrd="0" parTransId="{B3DBF117-34C5-4401-92D5-0CD888DBBEAD}" sibTransId="{E19C2A48-4033-4588-A723-8212FEE49355}"/>
    <dgm:cxn modelId="{81D391DD-297B-4541-807D-902FEBD286AA}" srcId="{FF7C899C-BB5B-4939-9906-0B2A569886CF}" destId="{18605080-BCD5-42A4-A5F2-957746C5206F}" srcOrd="0" destOrd="0" parTransId="{EC1A143B-72CC-4B45-91E8-6E0838B136AE}" sibTransId="{7760E883-0C91-4C74-B62A-59E3D3D5F13E}"/>
    <dgm:cxn modelId="{482AF7C2-A2B1-485F-B307-71E9569F5753}" type="presOf" srcId="{BEE4C860-82DC-4997-8E09-67D98DC059CD}" destId="{7F3E9916-F157-4E69-BA14-16FAA23F47DD}" srcOrd="1" destOrd="0" presId="urn:microsoft.com/office/officeart/2005/8/layout/orgChart1"/>
    <dgm:cxn modelId="{BA6643EC-6042-475E-B787-D522D06889A9}" srcId="{A2C577AF-CB18-4A22-9576-FAFC4C85DE04}" destId="{0208532F-38EE-4EF9-B1A6-1BE1EF4000FC}" srcOrd="0" destOrd="0" parTransId="{BDAE38C6-8747-4F41-A4E3-2C3AF8AB6A4C}" sibTransId="{E43DD5E2-B20A-4C07-910F-ED6C6BF048C1}"/>
    <dgm:cxn modelId="{2E927048-14FC-496E-A52D-76B46E8C533B}" type="presOf" srcId="{8228E32B-B750-4D95-BB19-E9AF19E5B3F5}" destId="{EECD9D6D-59AD-47D5-8249-B660BAFBE244}" srcOrd="1" destOrd="0" presId="urn:microsoft.com/office/officeart/2005/8/layout/orgChart1"/>
    <dgm:cxn modelId="{F5EDA946-1C38-4386-A6EB-1478EFD7D67C}" type="presOf" srcId="{33EB1CF2-07EB-4F37-A51F-DED91F885643}" destId="{E990A498-EFE2-4CAB-85D8-55D8B4DE01DD}" srcOrd="0" destOrd="0" presId="urn:microsoft.com/office/officeart/2005/8/layout/orgChart1"/>
    <dgm:cxn modelId="{7A002889-AE5B-4EF7-BDA9-1FAE81D81F9E}" type="presOf" srcId="{0286A4D9-36D0-4E48-BF45-B724B0E1730D}" destId="{0E74D1CE-8D99-4848-A837-4CE19F600ADD}" srcOrd="0" destOrd="0" presId="urn:microsoft.com/office/officeart/2005/8/layout/orgChart1"/>
    <dgm:cxn modelId="{30D7D83A-D2FB-4B53-9C09-F4EA9E48D79E}" type="presOf" srcId="{F67396FF-F11C-4837-A131-DBED56B7B585}" destId="{275F5FFE-EDAE-4DCE-B8C9-76B9E829C476}" srcOrd="0" destOrd="0" presId="urn:microsoft.com/office/officeart/2005/8/layout/orgChart1"/>
    <dgm:cxn modelId="{6D53CD3B-F69E-4808-B011-CEE4C11D5849}" type="presOf" srcId="{A49B0AF1-C330-4D81-BA84-3A08D715EA57}" destId="{382C2EAB-8946-443C-B2D2-9014EA9D7F22}" srcOrd="0" destOrd="0" presId="urn:microsoft.com/office/officeart/2005/8/layout/orgChart1"/>
    <dgm:cxn modelId="{EB2EF356-E6FC-409F-BC64-4C03AA22AD5F}" srcId="{F67396FF-F11C-4837-A131-DBED56B7B585}" destId="{1409AAA5-F8EB-4FCA-8FCB-9F138CCD5934}" srcOrd="1" destOrd="0" parTransId="{EF4302B3-1643-425A-9AB6-ABDC42DBF050}" sibTransId="{A91C78FC-2556-44F9-98FF-564C21021FDD}"/>
    <dgm:cxn modelId="{E1246133-AD91-471E-8554-27197C340370}" type="presOf" srcId="{08366CB9-90D3-4417-A09F-F86693EA237E}" destId="{DAA8CC08-0286-43C1-8C46-97BFA2572E2C}" srcOrd="0" destOrd="0" presId="urn:microsoft.com/office/officeart/2005/8/layout/orgChart1"/>
    <dgm:cxn modelId="{71E63B25-0D94-488E-ADBF-F26F8BFADF53}" type="presOf" srcId="{131BFEC1-CF8D-4FA7-8816-F5D0DE83EC8C}" destId="{88DA2926-C596-4296-A4A0-8677D4863FF8}" srcOrd="0" destOrd="0" presId="urn:microsoft.com/office/officeart/2005/8/layout/orgChart1"/>
    <dgm:cxn modelId="{75D2D401-F09F-4308-AA04-CF3A31E31EAA}" srcId="{A2C577AF-CB18-4A22-9576-FAFC4C85DE04}" destId="{CD4588FB-FA2B-4AA4-80CF-CB0A8183DF93}" srcOrd="1" destOrd="0" parTransId="{F3295B5C-25C1-4769-B437-67A698ED7C4D}" sibTransId="{6D969968-93A3-4A55-9468-CB80FB6135F4}"/>
    <dgm:cxn modelId="{EB98620E-BA96-4C32-A8AD-936EDEB8639A}" type="presOf" srcId="{D62315BB-AFE9-470C-9BC8-1362C9C065A4}" destId="{F1B26F2D-5750-4ECA-B3D3-1925D0D649D7}" srcOrd="0" destOrd="0" presId="urn:microsoft.com/office/officeart/2005/8/layout/orgChart1"/>
    <dgm:cxn modelId="{1F887CD1-0C73-46FA-AFDB-C41B7BCA744A}" type="presOf" srcId="{0286A4D9-36D0-4E48-BF45-B724B0E1730D}" destId="{F28FD7CF-8B16-4305-BEE2-5D2882FDEB9B}" srcOrd="1" destOrd="0" presId="urn:microsoft.com/office/officeart/2005/8/layout/orgChart1"/>
    <dgm:cxn modelId="{89347C9F-8D36-412B-881C-BCC4D7A0FE49}" type="presOf" srcId="{EC1A143B-72CC-4B45-91E8-6E0838B136AE}" destId="{BDF672C2-0104-46C8-AE6F-C0B488E55416}" srcOrd="0" destOrd="0" presId="urn:microsoft.com/office/officeart/2005/8/layout/orgChart1"/>
    <dgm:cxn modelId="{124DF25C-5797-42BD-8996-8E5137CE25CC}" srcId="{0286A4D9-36D0-4E48-BF45-B724B0E1730D}" destId="{33EB1CF2-07EB-4F37-A51F-DED91F885643}" srcOrd="0" destOrd="0" parTransId="{5CABEDFC-B759-4294-87B8-4093B064BDD1}" sibTransId="{27200C42-D004-41E2-8272-BFB7E88F8B49}"/>
    <dgm:cxn modelId="{C99DE82F-50CC-4F5A-AA6B-0D0F306BA390}" type="presOf" srcId="{4121A114-C357-4F00-9088-29E69F029C75}" destId="{15962E3F-1772-41E9-8DF1-D63AAE8DDCA8}" srcOrd="1" destOrd="0" presId="urn:microsoft.com/office/officeart/2005/8/layout/orgChart1"/>
    <dgm:cxn modelId="{A36EF58B-1646-44CD-A58F-D922697EB5BC}" type="presOf" srcId="{A18C799A-44DD-42E4-96DE-30A3C4C8EE85}" destId="{3BAF635F-892D-42CC-92CA-5F2DD822B480}" srcOrd="0" destOrd="0" presId="urn:microsoft.com/office/officeart/2005/8/layout/orgChart1"/>
    <dgm:cxn modelId="{A255C174-3E7D-4225-9046-70A5FC780987}" srcId="{0DFEFF29-7225-4D3B-9F41-5089728647A9}" destId="{F67396FF-F11C-4837-A131-DBED56B7B585}" srcOrd="0" destOrd="0" parTransId="{BB53BD1E-E460-4AAB-8214-616C2BE6D552}" sibTransId="{045067A5-9FBD-4311-967F-C173A0EEDEB3}"/>
    <dgm:cxn modelId="{3C2DC49E-2ABF-420C-8E05-1D4965DBB20F}" type="presOf" srcId="{CD4588FB-FA2B-4AA4-80CF-CB0A8183DF93}" destId="{D456C7C3-7FC0-4CD1-BB4D-33DFBD7ED5A6}" srcOrd="0" destOrd="0" presId="urn:microsoft.com/office/officeart/2005/8/layout/orgChart1"/>
    <dgm:cxn modelId="{3431DA88-9B80-4122-88A5-22A287A893D4}" type="presOf" srcId="{8228E32B-B750-4D95-BB19-E9AF19E5B3F5}" destId="{9815D947-D6EF-4C48-8C61-D8D862338CDF}" srcOrd="0" destOrd="0" presId="urn:microsoft.com/office/officeart/2005/8/layout/orgChart1"/>
    <dgm:cxn modelId="{F44CA6FF-1ED9-4D50-9B96-CC30A36066B6}" type="presOf" srcId="{18605080-BCD5-42A4-A5F2-957746C5206F}" destId="{4F45A6F6-A331-4BB2-BA67-DF1C13D8E670}" srcOrd="1" destOrd="0" presId="urn:microsoft.com/office/officeart/2005/8/layout/orgChart1"/>
    <dgm:cxn modelId="{75FA2B3C-18E4-49C6-B0CA-B73580031B26}" type="presOf" srcId="{ED6672F9-0358-4EE6-B5DC-67AABCD392BD}" destId="{C84B6625-E151-49C9-9911-5D74C308444E}" srcOrd="0" destOrd="0" presId="urn:microsoft.com/office/officeart/2005/8/layout/orgChart1"/>
    <dgm:cxn modelId="{6A673572-EE72-40BC-9D56-51049D8D648B}" type="presOf" srcId="{81B00FDE-FC90-499E-9E05-2924DFABD6F5}" destId="{FD053800-5BB0-41B7-9D2D-43953D7F9779}" srcOrd="0" destOrd="0" presId="urn:microsoft.com/office/officeart/2005/8/layout/orgChart1"/>
    <dgm:cxn modelId="{0096A781-A2C6-4A0F-B66C-BB8CAEDC114F}" type="presOf" srcId="{B24A09A6-C4FF-4212-8CEF-C0B0BDB7AFAF}" destId="{9E7A36C3-4363-4581-929B-C5AA32E8CAA5}" srcOrd="0" destOrd="0" presId="urn:microsoft.com/office/officeart/2005/8/layout/orgChart1"/>
    <dgm:cxn modelId="{D0520A43-E9F9-4294-A864-C03139A1EBB6}" type="presOf" srcId="{ED6672F9-0358-4EE6-B5DC-67AABCD392BD}" destId="{85397C38-4564-4888-A72F-4B75BB7D9CBF}" srcOrd="1" destOrd="0" presId="urn:microsoft.com/office/officeart/2005/8/layout/orgChart1"/>
    <dgm:cxn modelId="{177C4284-0675-4BCE-BEA8-158A95D642E7}" type="presOf" srcId="{A76AA994-6743-4615-BE64-94BC1EF151A4}" destId="{346668F5-924A-4959-994B-0E0506B47A39}" srcOrd="0" destOrd="0" presId="urn:microsoft.com/office/officeart/2005/8/layout/orgChart1"/>
    <dgm:cxn modelId="{05241146-1BE3-4194-A29B-6757309AB26F}" type="presOf" srcId="{FF7C899C-BB5B-4939-9906-0B2A569886CF}" destId="{F57BC208-37E0-4064-A9DB-4EBC1DCB4316}" srcOrd="1" destOrd="0" presId="urn:microsoft.com/office/officeart/2005/8/layout/orgChart1"/>
    <dgm:cxn modelId="{C1B5C3B7-ABAF-4B62-920B-54C24D507DA5}" srcId="{0208532F-38EE-4EF9-B1A6-1BE1EF4000FC}" destId="{BEE4C860-82DC-4997-8E09-67D98DC059CD}" srcOrd="1" destOrd="0" parTransId="{72E9140E-7758-41DF-B8A1-76DF7CB5B427}" sibTransId="{AAC797D6-4EB1-4C74-8EFF-5B95480250D7}"/>
    <dgm:cxn modelId="{62872343-7072-4666-B451-C5AE0B7C94FD}" type="presOf" srcId="{0208532F-38EE-4EF9-B1A6-1BE1EF4000FC}" destId="{6356DD2B-1142-4BEF-AF7B-99423F974BA0}" srcOrd="0" destOrd="0" presId="urn:microsoft.com/office/officeart/2005/8/layout/orgChart1"/>
    <dgm:cxn modelId="{9003CE7B-3595-4588-B3C8-DC8D43EBF5DF}" type="presOf" srcId="{9C926BD2-5BA1-48A7-89A5-B9C831C66DBC}" destId="{DBD1ABF4-3B63-4F47-813B-768B1B4EAB5B}" srcOrd="1" destOrd="0" presId="urn:microsoft.com/office/officeart/2005/8/layout/orgChart1"/>
    <dgm:cxn modelId="{27749AA0-172B-4F4E-A332-5824CCE6643E}" type="presOf" srcId="{5CABEDFC-B759-4294-87B8-4093B064BDD1}" destId="{FC595B6D-B518-49CA-8068-9F4DF77225F9}" srcOrd="0" destOrd="0" presId="urn:microsoft.com/office/officeart/2005/8/layout/orgChart1"/>
    <dgm:cxn modelId="{B9FDC070-B2B9-488D-AC19-3A5052BB919A}" type="presOf" srcId="{BEE4C860-82DC-4997-8E09-67D98DC059CD}" destId="{F8FBB04F-012E-4AF1-8D1B-276B40DD3CD7}" srcOrd="0" destOrd="0" presId="urn:microsoft.com/office/officeart/2005/8/layout/orgChart1"/>
    <dgm:cxn modelId="{3BB9EEFE-DD4D-4D3C-9DF4-66E846DB3DAF}" type="presOf" srcId="{EF4302B3-1643-425A-9AB6-ABDC42DBF050}" destId="{F8752982-9E65-411E-9FDE-79E5C7241F61}" srcOrd="0" destOrd="0" presId="urn:microsoft.com/office/officeart/2005/8/layout/orgChart1"/>
    <dgm:cxn modelId="{2FDA2B76-0FB1-4CE0-83F1-D4131278AE8F}" type="presOf" srcId="{A18C799A-44DD-42E4-96DE-30A3C4C8EE85}" destId="{D26AC46D-0C96-4949-8363-7097342850F7}" srcOrd="1" destOrd="0" presId="urn:microsoft.com/office/officeart/2005/8/layout/orgChart1"/>
    <dgm:cxn modelId="{337A6437-2660-4AA2-B6A0-D1B32F8AF674}" type="presOf" srcId="{51A5FD95-5124-4B89-B512-EEA0AFA4B191}" destId="{E62AA985-EC9F-4239-921A-71632F04B05A}" srcOrd="0" destOrd="0" presId="urn:microsoft.com/office/officeart/2005/8/layout/orgChart1"/>
    <dgm:cxn modelId="{5E3B1CA2-6260-4D27-BCB3-CA03CD528619}" type="presOf" srcId="{9C926BD2-5BA1-48A7-89A5-B9C831C66DBC}" destId="{B1DEA6BD-4C7D-4F75-8D3A-B308015C1864}" srcOrd="0" destOrd="0" presId="urn:microsoft.com/office/officeart/2005/8/layout/orgChart1"/>
    <dgm:cxn modelId="{DA6AF120-B6EA-4965-A612-0E4E429E2E2F}" srcId="{33EB1CF2-07EB-4F37-A51F-DED91F885643}" destId="{A18C799A-44DD-42E4-96DE-30A3C4C8EE85}" srcOrd="1" destOrd="0" parTransId="{81B00FDE-FC90-499E-9E05-2924DFABD6F5}" sibTransId="{4956E140-6A81-467E-881E-76DE8562B967}"/>
    <dgm:cxn modelId="{CC0DC04B-7703-462C-ACFD-648B03BF47AE}" type="presOf" srcId="{33EB1CF2-07EB-4F37-A51F-DED91F885643}" destId="{03F3F479-D158-410B-9FC3-05431EB47E3A}" srcOrd="1" destOrd="0" presId="urn:microsoft.com/office/officeart/2005/8/layout/orgChart1"/>
    <dgm:cxn modelId="{7D676AB5-4814-4D91-9911-D6F4AC176985}" type="presOf" srcId="{4121A114-C357-4F00-9088-29E69F029C75}" destId="{858D589E-6BA7-493C-9B6E-D681356C0F7C}" srcOrd="0" destOrd="0" presId="urn:microsoft.com/office/officeart/2005/8/layout/orgChart1"/>
    <dgm:cxn modelId="{A5CDB3BF-A680-4F41-9C2C-2050245FCB39}" type="presParOf" srcId="{CF2C4062-F9E1-4135-9B0C-81409B9E80B9}" destId="{DA614EA7-DA6A-45FC-A5F5-AB3E00ABD7E1}" srcOrd="0" destOrd="0" presId="urn:microsoft.com/office/officeart/2005/8/layout/orgChart1"/>
    <dgm:cxn modelId="{CBA8A72C-63B0-4876-BFA8-91CF28703685}" type="presParOf" srcId="{DA614EA7-DA6A-45FC-A5F5-AB3E00ABD7E1}" destId="{7140C6F6-051D-4B70-946D-7577BB7C445A}" srcOrd="0" destOrd="0" presId="urn:microsoft.com/office/officeart/2005/8/layout/orgChart1"/>
    <dgm:cxn modelId="{25CD6BFC-3101-40A9-8AD9-89F2E63DDB17}" type="presParOf" srcId="{7140C6F6-051D-4B70-946D-7577BB7C445A}" destId="{6356DD2B-1142-4BEF-AF7B-99423F974BA0}" srcOrd="0" destOrd="0" presId="urn:microsoft.com/office/officeart/2005/8/layout/orgChart1"/>
    <dgm:cxn modelId="{E4704574-081B-4630-918B-749ABC86A9EC}" type="presParOf" srcId="{7140C6F6-051D-4B70-946D-7577BB7C445A}" destId="{7A0812CF-DAB5-4913-B3F6-27111CDE5FF0}" srcOrd="1" destOrd="0" presId="urn:microsoft.com/office/officeart/2005/8/layout/orgChart1"/>
    <dgm:cxn modelId="{B366D782-51D2-48EF-9C1F-964663A86D9F}" type="presParOf" srcId="{DA614EA7-DA6A-45FC-A5F5-AB3E00ABD7E1}" destId="{B6A57B6D-6ED0-4945-B6A7-27AE40CF48AF}" srcOrd="1" destOrd="0" presId="urn:microsoft.com/office/officeart/2005/8/layout/orgChart1"/>
    <dgm:cxn modelId="{C57793F4-BCF1-4F3A-87E3-AF67787D0FDE}" type="presParOf" srcId="{B6A57B6D-6ED0-4945-B6A7-27AE40CF48AF}" destId="{E62AA985-EC9F-4239-921A-71632F04B05A}" srcOrd="0" destOrd="0" presId="urn:microsoft.com/office/officeart/2005/8/layout/orgChart1"/>
    <dgm:cxn modelId="{E7E2A50C-9237-4E87-92D1-5ACB3B6814AC}" type="presParOf" srcId="{B6A57B6D-6ED0-4945-B6A7-27AE40CF48AF}" destId="{C5394581-8422-4766-BA51-0973E10B1044}" srcOrd="1" destOrd="0" presId="urn:microsoft.com/office/officeart/2005/8/layout/orgChart1"/>
    <dgm:cxn modelId="{1CC93BC0-9CD9-4AD6-95E0-242FC5C90F0D}" type="presParOf" srcId="{C5394581-8422-4766-BA51-0973E10B1044}" destId="{2925A762-0A7F-47DA-AA15-B66394595988}" srcOrd="0" destOrd="0" presId="urn:microsoft.com/office/officeart/2005/8/layout/orgChart1"/>
    <dgm:cxn modelId="{CCDD7881-E488-4540-9F96-6FDBFA4E6FF4}" type="presParOf" srcId="{2925A762-0A7F-47DA-AA15-B66394595988}" destId="{B1DEA6BD-4C7D-4F75-8D3A-B308015C1864}" srcOrd="0" destOrd="0" presId="urn:microsoft.com/office/officeart/2005/8/layout/orgChart1"/>
    <dgm:cxn modelId="{11305A67-E3D2-4C2B-9842-B5202238D912}" type="presParOf" srcId="{2925A762-0A7F-47DA-AA15-B66394595988}" destId="{DBD1ABF4-3B63-4F47-813B-768B1B4EAB5B}" srcOrd="1" destOrd="0" presId="urn:microsoft.com/office/officeart/2005/8/layout/orgChart1"/>
    <dgm:cxn modelId="{E24C4E54-1163-4DFD-B451-0C0311FA5C8D}" type="presParOf" srcId="{C5394581-8422-4766-BA51-0973E10B1044}" destId="{9DC98D31-C270-454C-8E5F-67221866AD20}" srcOrd="1" destOrd="0" presId="urn:microsoft.com/office/officeart/2005/8/layout/orgChart1"/>
    <dgm:cxn modelId="{0044DFD1-5DCC-4BA6-8639-6D0C20B1D178}" type="presParOf" srcId="{9DC98D31-C270-454C-8E5F-67221866AD20}" destId="{382C2EAB-8946-443C-B2D2-9014EA9D7F22}" srcOrd="0" destOrd="0" presId="urn:microsoft.com/office/officeart/2005/8/layout/orgChart1"/>
    <dgm:cxn modelId="{BFFA4881-8D00-4833-B989-CC8268E5D0AB}" type="presParOf" srcId="{9DC98D31-C270-454C-8E5F-67221866AD20}" destId="{0943514B-C6D3-4D38-B4A3-B50FEC8007EF}" srcOrd="1" destOrd="0" presId="urn:microsoft.com/office/officeart/2005/8/layout/orgChart1"/>
    <dgm:cxn modelId="{183EEDEE-8CE2-4E75-B0DB-EEAE98118A94}" type="presParOf" srcId="{0943514B-C6D3-4D38-B4A3-B50FEC8007EF}" destId="{AA22CCC2-8AA2-438E-8534-100C7C16DF9D}" srcOrd="0" destOrd="0" presId="urn:microsoft.com/office/officeart/2005/8/layout/orgChart1"/>
    <dgm:cxn modelId="{2FE82F4D-3CA5-4BF2-B1EC-4598D1B7A0E5}" type="presParOf" srcId="{AA22CCC2-8AA2-438E-8534-100C7C16DF9D}" destId="{9E7A36C3-4363-4581-929B-C5AA32E8CAA5}" srcOrd="0" destOrd="0" presId="urn:microsoft.com/office/officeart/2005/8/layout/orgChart1"/>
    <dgm:cxn modelId="{3D36A78E-3A5B-40AA-A62B-6A4BCFFFC908}" type="presParOf" srcId="{AA22CCC2-8AA2-438E-8534-100C7C16DF9D}" destId="{9F03EA85-32F6-4FD5-A0EA-884ED15A398B}" srcOrd="1" destOrd="0" presId="urn:microsoft.com/office/officeart/2005/8/layout/orgChart1"/>
    <dgm:cxn modelId="{C5E1ECF2-D3BC-443F-B4D5-E5C1232B1FFE}" type="presParOf" srcId="{0943514B-C6D3-4D38-B4A3-B50FEC8007EF}" destId="{1C7B442C-C12F-47EC-927A-AF1AD3629D57}" srcOrd="1" destOrd="0" presId="urn:microsoft.com/office/officeart/2005/8/layout/orgChart1"/>
    <dgm:cxn modelId="{CF60B4CD-6A5A-4E04-AE08-7CFA7FA91E13}" type="presParOf" srcId="{0943514B-C6D3-4D38-B4A3-B50FEC8007EF}" destId="{19D00491-9218-4715-AF84-CD3F083B6BD9}" srcOrd="2" destOrd="0" presId="urn:microsoft.com/office/officeart/2005/8/layout/orgChart1"/>
    <dgm:cxn modelId="{B57B43AB-3230-407A-B875-526BC05AC00B}" type="presParOf" srcId="{C5394581-8422-4766-BA51-0973E10B1044}" destId="{CD337744-23C6-464C-B5FB-419393EB5755}" srcOrd="2" destOrd="0" presId="urn:microsoft.com/office/officeart/2005/8/layout/orgChart1"/>
    <dgm:cxn modelId="{7F123A8E-1E28-41C3-B8EA-F473CA8EEE48}" type="presParOf" srcId="{B6A57B6D-6ED0-4945-B6A7-27AE40CF48AF}" destId="{DD724DE7-8676-4BE7-BD4F-5EBDEAC55B37}" srcOrd="2" destOrd="0" presId="urn:microsoft.com/office/officeart/2005/8/layout/orgChart1"/>
    <dgm:cxn modelId="{F787B1C6-B48F-4F40-BA92-A1F864FE05A6}" type="presParOf" srcId="{B6A57B6D-6ED0-4945-B6A7-27AE40CF48AF}" destId="{3EB405D6-67CD-459B-B588-C54E37644514}" srcOrd="3" destOrd="0" presId="urn:microsoft.com/office/officeart/2005/8/layout/orgChart1"/>
    <dgm:cxn modelId="{6ED8FBC2-93C4-402B-8F1F-1777C7443DA2}" type="presParOf" srcId="{3EB405D6-67CD-459B-B588-C54E37644514}" destId="{935CABD6-96DF-479C-867B-F75DF356DDAE}" srcOrd="0" destOrd="0" presId="urn:microsoft.com/office/officeart/2005/8/layout/orgChart1"/>
    <dgm:cxn modelId="{55F32BD8-FB5F-403C-AC6B-170105EB804E}" type="presParOf" srcId="{935CABD6-96DF-479C-867B-F75DF356DDAE}" destId="{F8FBB04F-012E-4AF1-8D1B-276B40DD3CD7}" srcOrd="0" destOrd="0" presId="urn:microsoft.com/office/officeart/2005/8/layout/orgChart1"/>
    <dgm:cxn modelId="{D38B9C25-9238-4201-9A77-0819ED501A26}" type="presParOf" srcId="{935CABD6-96DF-479C-867B-F75DF356DDAE}" destId="{7F3E9916-F157-4E69-BA14-16FAA23F47DD}" srcOrd="1" destOrd="0" presId="urn:microsoft.com/office/officeart/2005/8/layout/orgChart1"/>
    <dgm:cxn modelId="{186048E0-F657-48A9-A7CC-A2B76D5AD8FA}" type="presParOf" srcId="{3EB405D6-67CD-459B-B588-C54E37644514}" destId="{7F222841-2349-4D7C-8EF7-7FDDB2CFC2B4}" srcOrd="1" destOrd="0" presId="urn:microsoft.com/office/officeart/2005/8/layout/orgChart1"/>
    <dgm:cxn modelId="{7B4C586D-7DBF-455E-856C-62F3EB02C391}" type="presParOf" srcId="{7F222841-2349-4D7C-8EF7-7FDDB2CFC2B4}" destId="{B62689C3-93F9-45B7-BB88-CBD33559F80D}" srcOrd="0" destOrd="0" presId="urn:microsoft.com/office/officeart/2005/8/layout/orgChart1"/>
    <dgm:cxn modelId="{FFD35C26-DBBC-4964-9893-7DFC56AED37F}" type="presParOf" srcId="{7F222841-2349-4D7C-8EF7-7FDDB2CFC2B4}" destId="{E7D8BC07-2B34-47D8-AEC4-F5C629D95418}" srcOrd="1" destOrd="0" presId="urn:microsoft.com/office/officeart/2005/8/layout/orgChart1"/>
    <dgm:cxn modelId="{D9A4AA9A-CC75-48C2-B70A-41047210E0C9}" type="presParOf" srcId="{E7D8BC07-2B34-47D8-AEC4-F5C629D95418}" destId="{323D3B33-3E99-43CE-AE7F-34D530C2AD26}" srcOrd="0" destOrd="0" presId="urn:microsoft.com/office/officeart/2005/8/layout/orgChart1"/>
    <dgm:cxn modelId="{8BC83D95-1F6F-4608-86BC-643FF8F00620}" type="presParOf" srcId="{323D3B33-3E99-43CE-AE7F-34D530C2AD26}" destId="{858D589E-6BA7-493C-9B6E-D681356C0F7C}" srcOrd="0" destOrd="0" presId="urn:microsoft.com/office/officeart/2005/8/layout/orgChart1"/>
    <dgm:cxn modelId="{8B8A717C-2415-46EA-98AD-A50496DA53D2}" type="presParOf" srcId="{323D3B33-3E99-43CE-AE7F-34D530C2AD26}" destId="{15962E3F-1772-41E9-8DF1-D63AAE8DDCA8}" srcOrd="1" destOrd="0" presId="urn:microsoft.com/office/officeart/2005/8/layout/orgChart1"/>
    <dgm:cxn modelId="{AA9B0315-D0EF-49F4-A091-DE7038C093DF}" type="presParOf" srcId="{E7D8BC07-2B34-47D8-AEC4-F5C629D95418}" destId="{8A0BD8F8-0B45-47BF-8B8D-8F0C046328DE}" srcOrd="1" destOrd="0" presId="urn:microsoft.com/office/officeart/2005/8/layout/orgChart1"/>
    <dgm:cxn modelId="{94FCF603-38F5-42CB-BC94-047A13B0D4F5}" type="presParOf" srcId="{E7D8BC07-2B34-47D8-AEC4-F5C629D95418}" destId="{439D118E-0208-4CE1-B638-3A51B784643C}" srcOrd="2" destOrd="0" presId="urn:microsoft.com/office/officeart/2005/8/layout/orgChart1"/>
    <dgm:cxn modelId="{AA0BB2FB-E2BF-4DB5-8B11-FF3340AB4750}" type="presParOf" srcId="{7F222841-2349-4D7C-8EF7-7FDDB2CFC2B4}" destId="{F1B26F2D-5750-4ECA-B3D3-1925D0D649D7}" srcOrd="2" destOrd="0" presId="urn:microsoft.com/office/officeart/2005/8/layout/orgChart1"/>
    <dgm:cxn modelId="{FCCCA206-FE14-4FCB-A7FF-8289361F1FE3}" type="presParOf" srcId="{7F222841-2349-4D7C-8EF7-7FDDB2CFC2B4}" destId="{0F18397F-53C0-4EBD-9F0C-B1D64C579DBB}" srcOrd="3" destOrd="0" presId="urn:microsoft.com/office/officeart/2005/8/layout/orgChart1"/>
    <dgm:cxn modelId="{96679707-AC84-462F-B687-C1DFDFECAA4B}" type="presParOf" srcId="{0F18397F-53C0-4EBD-9F0C-B1D64C579DBB}" destId="{71E8C24C-3D1A-477F-BF07-19D0F3826822}" srcOrd="0" destOrd="0" presId="urn:microsoft.com/office/officeart/2005/8/layout/orgChart1"/>
    <dgm:cxn modelId="{ED82D7C9-4B16-4198-9649-45B16311FA4D}" type="presParOf" srcId="{71E8C24C-3D1A-477F-BF07-19D0F3826822}" destId="{0E74D1CE-8D99-4848-A837-4CE19F600ADD}" srcOrd="0" destOrd="0" presId="urn:microsoft.com/office/officeart/2005/8/layout/orgChart1"/>
    <dgm:cxn modelId="{5D57AF73-9A2A-4071-95E3-FBC52CDA5C30}" type="presParOf" srcId="{71E8C24C-3D1A-477F-BF07-19D0F3826822}" destId="{F28FD7CF-8B16-4305-BEE2-5D2882FDEB9B}" srcOrd="1" destOrd="0" presId="urn:microsoft.com/office/officeart/2005/8/layout/orgChart1"/>
    <dgm:cxn modelId="{689DB32A-92B5-4C30-94C8-CD45C25B1CFD}" type="presParOf" srcId="{0F18397F-53C0-4EBD-9F0C-B1D64C579DBB}" destId="{62F4E2CD-C9FE-47A4-BD01-CAF335054F81}" srcOrd="1" destOrd="0" presId="urn:microsoft.com/office/officeart/2005/8/layout/orgChart1"/>
    <dgm:cxn modelId="{62E578A0-6A99-4B88-A246-76F0AC12323D}" type="presParOf" srcId="{62F4E2CD-C9FE-47A4-BD01-CAF335054F81}" destId="{FC595B6D-B518-49CA-8068-9F4DF77225F9}" srcOrd="0" destOrd="0" presId="urn:microsoft.com/office/officeart/2005/8/layout/orgChart1"/>
    <dgm:cxn modelId="{BB70B2D6-000F-4C86-8EA7-AE499C8951AE}" type="presParOf" srcId="{62F4E2CD-C9FE-47A4-BD01-CAF335054F81}" destId="{E3C9638D-D470-46BE-A337-7F0BA268BA68}" srcOrd="1" destOrd="0" presId="urn:microsoft.com/office/officeart/2005/8/layout/orgChart1"/>
    <dgm:cxn modelId="{46F4549D-3094-4FDC-9A58-36371E3066E5}" type="presParOf" srcId="{E3C9638D-D470-46BE-A337-7F0BA268BA68}" destId="{C44E412D-F8AB-4B31-8B11-C617FC417D7D}" srcOrd="0" destOrd="0" presId="urn:microsoft.com/office/officeart/2005/8/layout/orgChart1"/>
    <dgm:cxn modelId="{FEA16601-E046-4EEB-A886-EF4EAE5E48EE}" type="presParOf" srcId="{C44E412D-F8AB-4B31-8B11-C617FC417D7D}" destId="{E990A498-EFE2-4CAB-85D8-55D8B4DE01DD}" srcOrd="0" destOrd="0" presId="urn:microsoft.com/office/officeart/2005/8/layout/orgChart1"/>
    <dgm:cxn modelId="{D0EC7B87-CE90-4371-867C-F0FCA75FFD28}" type="presParOf" srcId="{C44E412D-F8AB-4B31-8B11-C617FC417D7D}" destId="{03F3F479-D158-410B-9FC3-05431EB47E3A}" srcOrd="1" destOrd="0" presId="urn:microsoft.com/office/officeart/2005/8/layout/orgChart1"/>
    <dgm:cxn modelId="{56012D37-5946-47FA-936B-9A9890E3E752}" type="presParOf" srcId="{E3C9638D-D470-46BE-A337-7F0BA268BA68}" destId="{368E7E88-672C-4F2B-96ED-99E1921A0092}" srcOrd="1" destOrd="0" presId="urn:microsoft.com/office/officeart/2005/8/layout/orgChart1"/>
    <dgm:cxn modelId="{7FEF7B71-1518-403D-925F-CDC8CC368E94}" type="presParOf" srcId="{368E7E88-672C-4F2B-96ED-99E1921A0092}" destId="{191EC1D6-282D-42E9-A918-96381E5AA991}" srcOrd="0" destOrd="0" presId="urn:microsoft.com/office/officeart/2005/8/layout/orgChart1"/>
    <dgm:cxn modelId="{8E3A08FB-0B73-4CDA-89FF-BFBAA72F7D22}" type="presParOf" srcId="{368E7E88-672C-4F2B-96ED-99E1921A0092}" destId="{A8844A4D-1E3C-4593-AB68-BEA393EAC82D}" srcOrd="1" destOrd="0" presId="urn:microsoft.com/office/officeart/2005/8/layout/orgChart1"/>
    <dgm:cxn modelId="{014C94A5-61D8-4552-80FF-409B9B21A7F8}" type="presParOf" srcId="{A8844A4D-1E3C-4593-AB68-BEA393EAC82D}" destId="{611B3C10-A0C7-44A1-BBFE-4A8283986980}" srcOrd="0" destOrd="0" presId="urn:microsoft.com/office/officeart/2005/8/layout/orgChart1"/>
    <dgm:cxn modelId="{0787863D-4DBD-4D1E-9416-4F609D1A8169}" type="presParOf" srcId="{611B3C10-A0C7-44A1-BBFE-4A8283986980}" destId="{C84B6625-E151-49C9-9911-5D74C308444E}" srcOrd="0" destOrd="0" presId="urn:microsoft.com/office/officeart/2005/8/layout/orgChart1"/>
    <dgm:cxn modelId="{AAD00BCB-9621-413A-9284-76B1F7FC5797}" type="presParOf" srcId="{611B3C10-A0C7-44A1-BBFE-4A8283986980}" destId="{85397C38-4564-4888-A72F-4B75BB7D9CBF}" srcOrd="1" destOrd="0" presId="urn:microsoft.com/office/officeart/2005/8/layout/orgChart1"/>
    <dgm:cxn modelId="{411A2A99-BE7D-448F-B365-996CDC6E352E}" type="presParOf" srcId="{A8844A4D-1E3C-4593-AB68-BEA393EAC82D}" destId="{6943AA21-E655-4E96-BB58-8F7EBE711225}" srcOrd="1" destOrd="0" presId="urn:microsoft.com/office/officeart/2005/8/layout/orgChart1"/>
    <dgm:cxn modelId="{DBCE0123-BB7F-46AE-B922-3831A460F9DA}" type="presParOf" srcId="{A8844A4D-1E3C-4593-AB68-BEA393EAC82D}" destId="{13FAD975-6716-4497-86C5-73DA710984CC}" srcOrd="2" destOrd="0" presId="urn:microsoft.com/office/officeart/2005/8/layout/orgChart1"/>
    <dgm:cxn modelId="{B8B412A4-5660-4750-96A2-85C0D2616688}" type="presParOf" srcId="{368E7E88-672C-4F2B-96ED-99E1921A0092}" destId="{FD053800-5BB0-41B7-9D2D-43953D7F9779}" srcOrd="2" destOrd="0" presId="urn:microsoft.com/office/officeart/2005/8/layout/orgChart1"/>
    <dgm:cxn modelId="{A694AD19-2957-414F-BAFF-20A27A4AE27A}" type="presParOf" srcId="{368E7E88-672C-4F2B-96ED-99E1921A0092}" destId="{946B2B7D-EF66-48AC-87D1-0C737D196A06}" srcOrd="3" destOrd="0" presId="urn:microsoft.com/office/officeart/2005/8/layout/orgChart1"/>
    <dgm:cxn modelId="{9D5D8E00-1398-4FCF-BDC9-CFC7AB0404AD}" type="presParOf" srcId="{946B2B7D-EF66-48AC-87D1-0C737D196A06}" destId="{79D00A2F-FCF2-405A-9F79-11F655C29058}" srcOrd="0" destOrd="0" presId="urn:microsoft.com/office/officeart/2005/8/layout/orgChart1"/>
    <dgm:cxn modelId="{D92294A6-5495-4FFE-818C-8E7785DEB1D0}" type="presParOf" srcId="{79D00A2F-FCF2-405A-9F79-11F655C29058}" destId="{3BAF635F-892D-42CC-92CA-5F2DD822B480}" srcOrd="0" destOrd="0" presId="urn:microsoft.com/office/officeart/2005/8/layout/orgChart1"/>
    <dgm:cxn modelId="{0A7FC01F-2E02-441A-BE40-D4DDB8D9D864}" type="presParOf" srcId="{79D00A2F-FCF2-405A-9F79-11F655C29058}" destId="{D26AC46D-0C96-4949-8363-7097342850F7}" srcOrd="1" destOrd="0" presId="urn:microsoft.com/office/officeart/2005/8/layout/orgChart1"/>
    <dgm:cxn modelId="{3A2963A7-69AF-4009-8377-13881F82763D}" type="presParOf" srcId="{946B2B7D-EF66-48AC-87D1-0C737D196A06}" destId="{7D67F5F9-4D3C-4CE5-BFCB-EA345105B06A}" srcOrd="1" destOrd="0" presId="urn:microsoft.com/office/officeart/2005/8/layout/orgChart1"/>
    <dgm:cxn modelId="{5656BCF4-6037-4ADA-83B9-CFD6FB43A09B}" type="presParOf" srcId="{946B2B7D-EF66-48AC-87D1-0C737D196A06}" destId="{A1E1D131-BF2F-4253-B11B-06BC9F1D1D3F}" srcOrd="2" destOrd="0" presId="urn:microsoft.com/office/officeart/2005/8/layout/orgChart1"/>
    <dgm:cxn modelId="{C919D62E-0030-4A97-AD36-E1AEBC7A40B4}" type="presParOf" srcId="{E3C9638D-D470-46BE-A337-7F0BA268BA68}" destId="{46D340EA-B2AE-477C-990E-381DF83C3DE5}" srcOrd="2" destOrd="0" presId="urn:microsoft.com/office/officeart/2005/8/layout/orgChart1"/>
    <dgm:cxn modelId="{16A77681-8318-46E8-9A5B-4C9633113737}" type="presParOf" srcId="{0F18397F-53C0-4EBD-9F0C-B1D64C579DBB}" destId="{6F80C989-0574-4FEA-9C03-9B944FA70445}" srcOrd="2" destOrd="0" presId="urn:microsoft.com/office/officeart/2005/8/layout/orgChart1"/>
    <dgm:cxn modelId="{9C9140C4-4AE0-43B5-8EC3-363AF56AFF6D}" type="presParOf" srcId="{3EB405D6-67CD-459B-B588-C54E37644514}" destId="{177CE029-AEDD-4279-998E-79745BE7E6D0}" srcOrd="2" destOrd="0" presId="urn:microsoft.com/office/officeart/2005/8/layout/orgChart1"/>
    <dgm:cxn modelId="{5EEA087D-3530-4FB6-959C-69489118DBC1}" type="presParOf" srcId="{DA614EA7-DA6A-45FC-A5F5-AB3E00ABD7E1}" destId="{F863F559-DCB0-47B6-9216-E05A949F3592}" srcOrd="2" destOrd="0" presId="urn:microsoft.com/office/officeart/2005/8/layout/orgChart1"/>
    <dgm:cxn modelId="{F440908F-10AE-49EA-B368-A02469B9810E}" type="presParOf" srcId="{CF2C4062-F9E1-4135-9B0C-81409B9E80B9}" destId="{3DD017F5-D3D1-4B70-B5C9-5A976721DA7D}" srcOrd="1" destOrd="0" presId="urn:microsoft.com/office/officeart/2005/8/layout/orgChart1"/>
    <dgm:cxn modelId="{4B07EF57-FD07-4680-AADE-D9EBE13BAB9C}" type="presParOf" srcId="{3DD017F5-D3D1-4B70-B5C9-5A976721DA7D}" destId="{B4B6B5C8-63DD-4095-B4DE-B0681EBB3981}" srcOrd="0" destOrd="0" presId="urn:microsoft.com/office/officeart/2005/8/layout/orgChart1"/>
    <dgm:cxn modelId="{401EA5BF-52E7-4FE2-83F2-EE7A6DCA19E2}" type="presParOf" srcId="{B4B6B5C8-63DD-4095-B4DE-B0681EBB3981}" destId="{D456C7C3-7FC0-4CD1-BB4D-33DFBD7ED5A6}" srcOrd="0" destOrd="0" presId="urn:microsoft.com/office/officeart/2005/8/layout/orgChart1"/>
    <dgm:cxn modelId="{9E421D24-8B29-4221-8ED3-090B1910E15C}" type="presParOf" srcId="{B4B6B5C8-63DD-4095-B4DE-B0681EBB3981}" destId="{7189F40D-429B-4350-B3F9-6E834ACF7714}" srcOrd="1" destOrd="0" presId="urn:microsoft.com/office/officeart/2005/8/layout/orgChart1"/>
    <dgm:cxn modelId="{A6AE1816-9523-4641-8205-5A6B3645651C}" type="presParOf" srcId="{3DD017F5-D3D1-4B70-B5C9-5A976721DA7D}" destId="{1934F4AF-CE46-4C42-AF0B-97DDC78F232F}" srcOrd="1" destOrd="0" presId="urn:microsoft.com/office/officeart/2005/8/layout/orgChart1"/>
    <dgm:cxn modelId="{D42D0668-E591-444D-BF04-21785E9CE88C}" type="presParOf" srcId="{1934F4AF-CE46-4C42-AF0B-97DDC78F232F}" destId="{DAA8CC08-0286-43C1-8C46-97BFA2572E2C}" srcOrd="0" destOrd="0" presId="urn:microsoft.com/office/officeart/2005/8/layout/orgChart1"/>
    <dgm:cxn modelId="{A54E94C1-1E3A-4C5B-B434-291111DDF20A}" type="presParOf" srcId="{1934F4AF-CE46-4C42-AF0B-97DDC78F232F}" destId="{C6408E27-320D-44A9-B30D-A0AA244DEC26}" srcOrd="1" destOrd="0" presId="urn:microsoft.com/office/officeart/2005/8/layout/orgChart1"/>
    <dgm:cxn modelId="{2B52DA57-D47B-4D74-AAE6-C62088507D58}" type="presParOf" srcId="{C6408E27-320D-44A9-B30D-A0AA244DEC26}" destId="{6C1FDFC7-5F5C-4B3F-B5AA-43767CD7704C}" srcOrd="0" destOrd="0" presId="urn:microsoft.com/office/officeart/2005/8/layout/orgChart1"/>
    <dgm:cxn modelId="{2A275BAD-4A60-4184-BF0B-D89420C99DB0}" type="presParOf" srcId="{6C1FDFC7-5F5C-4B3F-B5AA-43767CD7704C}" destId="{9815D947-D6EF-4C48-8C61-D8D862338CDF}" srcOrd="0" destOrd="0" presId="urn:microsoft.com/office/officeart/2005/8/layout/orgChart1"/>
    <dgm:cxn modelId="{B6426826-C045-46E5-8315-FA465BBEC446}" type="presParOf" srcId="{6C1FDFC7-5F5C-4B3F-B5AA-43767CD7704C}" destId="{EECD9D6D-59AD-47D5-8249-B660BAFBE244}" srcOrd="1" destOrd="0" presId="urn:microsoft.com/office/officeart/2005/8/layout/orgChart1"/>
    <dgm:cxn modelId="{6B27EF10-D1D9-447D-A023-D76407423B82}" type="presParOf" srcId="{C6408E27-320D-44A9-B30D-A0AA244DEC26}" destId="{1C0701A2-642D-44BF-88E3-2DB89E0C80B5}" srcOrd="1" destOrd="0" presId="urn:microsoft.com/office/officeart/2005/8/layout/orgChart1"/>
    <dgm:cxn modelId="{4245C143-9006-4113-A979-D83378C55CCA}" type="presParOf" srcId="{1C0701A2-642D-44BF-88E3-2DB89E0C80B5}" destId="{346668F5-924A-4959-994B-0E0506B47A39}" srcOrd="0" destOrd="0" presId="urn:microsoft.com/office/officeart/2005/8/layout/orgChart1"/>
    <dgm:cxn modelId="{1E43548A-9097-41F7-AD23-D4CE40BDE602}" type="presParOf" srcId="{1C0701A2-642D-44BF-88E3-2DB89E0C80B5}" destId="{4166E7FB-978E-4786-9B27-C64B763C0B52}" srcOrd="1" destOrd="0" presId="urn:microsoft.com/office/officeart/2005/8/layout/orgChart1"/>
    <dgm:cxn modelId="{C25250D3-A0C9-43FC-A83D-6E0777C176C9}" type="presParOf" srcId="{4166E7FB-978E-4786-9B27-C64B763C0B52}" destId="{2CDAC20C-87E2-496A-89A7-462D99FB9A1A}" srcOrd="0" destOrd="0" presId="urn:microsoft.com/office/officeart/2005/8/layout/orgChart1"/>
    <dgm:cxn modelId="{7BF10F0C-FC23-4A52-872B-CCCA6036A0CC}" type="presParOf" srcId="{2CDAC20C-87E2-496A-89A7-462D99FB9A1A}" destId="{F96691F0-79E3-4BCA-A877-A8F86E891162}" srcOrd="0" destOrd="0" presId="urn:microsoft.com/office/officeart/2005/8/layout/orgChart1"/>
    <dgm:cxn modelId="{83116019-3D75-4FC0-8B3E-AF407D35FAB3}" type="presParOf" srcId="{2CDAC20C-87E2-496A-89A7-462D99FB9A1A}" destId="{DB415A90-A06E-445B-A0CA-3B1C3E4C74D1}" srcOrd="1" destOrd="0" presId="urn:microsoft.com/office/officeart/2005/8/layout/orgChart1"/>
    <dgm:cxn modelId="{F93B14A9-1B77-4494-917D-C2EE0905D7A2}" type="presParOf" srcId="{4166E7FB-978E-4786-9B27-C64B763C0B52}" destId="{4B48378C-694E-4D9B-AEDC-91E56C239422}" srcOrd="1" destOrd="0" presId="urn:microsoft.com/office/officeart/2005/8/layout/orgChart1"/>
    <dgm:cxn modelId="{61560A38-7551-4572-9564-063F0E4088B1}" type="presParOf" srcId="{4B48378C-694E-4D9B-AEDC-91E56C239422}" destId="{439BC932-ABB8-4086-B26D-3E3AD0351AF5}" srcOrd="0" destOrd="0" presId="urn:microsoft.com/office/officeart/2005/8/layout/orgChart1"/>
    <dgm:cxn modelId="{8D1327B2-2D18-4DAA-ABBB-C4EF0E431597}" type="presParOf" srcId="{4B48378C-694E-4D9B-AEDC-91E56C239422}" destId="{A9EB07CB-4C5A-4177-B6E1-FC6714ED7529}" srcOrd="1" destOrd="0" presId="urn:microsoft.com/office/officeart/2005/8/layout/orgChart1"/>
    <dgm:cxn modelId="{F1F6E92C-95BD-423A-B525-53BA3D841B20}" type="presParOf" srcId="{A9EB07CB-4C5A-4177-B6E1-FC6714ED7529}" destId="{64C2449C-494D-4FE3-8C9F-8F6DA98B06D1}" srcOrd="0" destOrd="0" presId="urn:microsoft.com/office/officeart/2005/8/layout/orgChart1"/>
    <dgm:cxn modelId="{57F77170-A4EA-4D75-ABC6-9D41E50BC1B6}" type="presParOf" srcId="{64C2449C-494D-4FE3-8C9F-8F6DA98B06D1}" destId="{275F5FFE-EDAE-4DCE-B8C9-76B9E829C476}" srcOrd="0" destOrd="0" presId="urn:microsoft.com/office/officeart/2005/8/layout/orgChart1"/>
    <dgm:cxn modelId="{A5EECCE3-33E5-4F67-AD01-7CFCE908876D}" type="presParOf" srcId="{64C2449C-494D-4FE3-8C9F-8F6DA98B06D1}" destId="{62D9E10A-F9AE-4D1D-B983-02620CC18D13}" srcOrd="1" destOrd="0" presId="urn:microsoft.com/office/officeart/2005/8/layout/orgChart1"/>
    <dgm:cxn modelId="{970ED958-1B5B-4999-948D-5E7929DC21D4}" type="presParOf" srcId="{A9EB07CB-4C5A-4177-B6E1-FC6714ED7529}" destId="{D2323F19-C277-4143-B2F4-0E83B26F3327}" srcOrd="1" destOrd="0" presId="urn:microsoft.com/office/officeart/2005/8/layout/orgChart1"/>
    <dgm:cxn modelId="{E30AC596-C9FD-4A30-83C8-3075F81E7274}" type="presParOf" srcId="{D2323F19-C277-4143-B2F4-0E83B26F3327}" destId="{88DA2926-C596-4296-A4A0-8677D4863FF8}" srcOrd="0" destOrd="0" presId="urn:microsoft.com/office/officeart/2005/8/layout/orgChart1"/>
    <dgm:cxn modelId="{41F250EE-49CA-4E6A-BF65-C6096BA3075F}" type="presParOf" srcId="{D2323F19-C277-4143-B2F4-0E83B26F3327}" destId="{FDFF8ED7-DEC5-4D4C-9F46-B40B5244A359}" srcOrd="1" destOrd="0" presId="urn:microsoft.com/office/officeart/2005/8/layout/orgChart1"/>
    <dgm:cxn modelId="{6F60337E-9A35-4D47-9A9D-F4B558B77211}" type="presParOf" srcId="{FDFF8ED7-DEC5-4D4C-9F46-B40B5244A359}" destId="{659CBAE0-884C-4959-B111-E04275CAFACC}" srcOrd="0" destOrd="0" presId="urn:microsoft.com/office/officeart/2005/8/layout/orgChart1"/>
    <dgm:cxn modelId="{5FE5AAB3-2AD8-48F4-9329-C253DDD45314}" type="presParOf" srcId="{659CBAE0-884C-4959-B111-E04275CAFACC}" destId="{3A5F0F40-EE78-4703-A166-B711A795F3E6}" srcOrd="0" destOrd="0" presId="urn:microsoft.com/office/officeart/2005/8/layout/orgChart1"/>
    <dgm:cxn modelId="{AD5834BD-5785-4CB4-A61B-8DADD83FD107}" type="presParOf" srcId="{659CBAE0-884C-4959-B111-E04275CAFACC}" destId="{F57BC208-37E0-4064-A9DB-4EBC1DCB4316}" srcOrd="1" destOrd="0" presId="urn:microsoft.com/office/officeart/2005/8/layout/orgChart1"/>
    <dgm:cxn modelId="{225C77CA-AB9D-438C-AAEF-8B42AA6BA417}" type="presParOf" srcId="{FDFF8ED7-DEC5-4D4C-9F46-B40B5244A359}" destId="{E7D1103A-C32E-4E42-B9AE-12323B127F02}" srcOrd="1" destOrd="0" presId="urn:microsoft.com/office/officeart/2005/8/layout/orgChart1"/>
    <dgm:cxn modelId="{3A20BF8D-0D15-4417-8497-EC3A01162600}" type="presParOf" srcId="{E7D1103A-C32E-4E42-B9AE-12323B127F02}" destId="{BDF672C2-0104-46C8-AE6F-C0B488E55416}" srcOrd="0" destOrd="0" presId="urn:microsoft.com/office/officeart/2005/8/layout/orgChart1"/>
    <dgm:cxn modelId="{37CEB926-5A66-43EE-8C62-992707D2B130}" type="presParOf" srcId="{E7D1103A-C32E-4E42-B9AE-12323B127F02}" destId="{D3B73372-5FB1-49D2-B716-2A590A2AD214}" srcOrd="1" destOrd="0" presId="urn:microsoft.com/office/officeart/2005/8/layout/orgChart1"/>
    <dgm:cxn modelId="{10F78F23-8DBF-4EEA-A874-A96B58A5137E}" type="presParOf" srcId="{D3B73372-5FB1-49D2-B716-2A590A2AD214}" destId="{7802F941-F422-4F99-88C0-3CBB2A85DBAE}" srcOrd="0" destOrd="0" presId="urn:microsoft.com/office/officeart/2005/8/layout/orgChart1"/>
    <dgm:cxn modelId="{75B8C555-D728-408A-8BAE-274B3AA5F4B8}" type="presParOf" srcId="{7802F941-F422-4F99-88C0-3CBB2A85DBAE}" destId="{9AC8DFC7-4516-453E-A196-9B57427F66AE}" srcOrd="0" destOrd="0" presId="urn:microsoft.com/office/officeart/2005/8/layout/orgChart1"/>
    <dgm:cxn modelId="{507BA5E2-58E3-443F-980B-C10B31E6E068}" type="presParOf" srcId="{7802F941-F422-4F99-88C0-3CBB2A85DBAE}" destId="{4F45A6F6-A331-4BB2-BA67-DF1C13D8E670}" srcOrd="1" destOrd="0" presId="urn:microsoft.com/office/officeart/2005/8/layout/orgChart1"/>
    <dgm:cxn modelId="{2A9A0281-B2F4-43B5-9156-AC1CD6FC169C}" type="presParOf" srcId="{D3B73372-5FB1-49D2-B716-2A590A2AD214}" destId="{3D9429C3-7F46-4E71-B3F5-BC137403EB06}" srcOrd="1" destOrd="0" presId="urn:microsoft.com/office/officeart/2005/8/layout/orgChart1"/>
    <dgm:cxn modelId="{4F32D8DD-D7B0-45FB-AABA-337B3680093F}" type="presParOf" srcId="{D3B73372-5FB1-49D2-B716-2A590A2AD214}" destId="{9F6CA663-F96E-4A9B-9F31-626DA7180FD7}" srcOrd="2" destOrd="0" presId="urn:microsoft.com/office/officeart/2005/8/layout/orgChart1"/>
    <dgm:cxn modelId="{538EA920-AE8E-41BC-9880-043B277FD882}" type="presParOf" srcId="{FDFF8ED7-DEC5-4D4C-9F46-B40B5244A359}" destId="{879AF057-F817-4034-AECF-AA12AE30ACC7}" srcOrd="2" destOrd="0" presId="urn:microsoft.com/office/officeart/2005/8/layout/orgChart1"/>
    <dgm:cxn modelId="{CDD575D2-D208-4AF2-931C-DA04A2E17A8C}" type="presParOf" srcId="{D2323F19-C277-4143-B2F4-0E83B26F3327}" destId="{F8752982-9E65-411E-9FDE-79E5C7241F61}" srcOrd="2" destOrd="0" presId="urn:microsoft.com/office/officeart/2005/8/layout/orgChart1"/>
    <dgm:cxn modelId="{7C2581B4-EC13-4D31-BBFF-E87A76429A5F}" type="presParOf" srcId="{D2323F19-C277-4143-B2F4-0E83B26F3327}" destId="{86F95DB0-DDBF-4471-99E6-9D76BC579E00}" srcOrd="3" destOrd="0" presId="urn:microsoft.com/office/officeart/2005/8/layout/orgChart1"/>
    <dgm:cxn modelId="{6A2BE968-E1F7-45BA-A33A-BBDC85047E59}" type="presParOf" srcId="{86F95DB0-DDBF-4471-99E6-9D76BC579E00}" destId="{FBF27999-A3DF-48FB-8D5E-6F39C096DCD4}" srcOrd="0" destOrd="0" presId="urn:microsoft.com/office/officeart/2005/8/layout/orgChart1"/>
    <dgm:cxn modelId="{319E1922-5EB2-42BF-9EF6-3A820CE1F3B2}" type="presParOf" srcId="{FBF27999-A3DF-48FB-8D5E-6F39C096DCD4}" destId="{E87316CB-36AA-4FCE-B879-A802D69F3BC7}" srcOrd="0" destOrd="0" presId="urn:microsoft.com/office/officeart/2005/8/layout/orgChart1"/>
    <dgm:cxn modelId="{8BB59445-F804-433E-AB61-A28408EEB080}" type="presParOf" srcId="{FBF27999-A3DF-48FB-8D5E-6F39C096DCD4}" destId="{6A60FD40-78AA-4B67-99FC-FD5E6FF113DD}" srcOrd="1" destOrd="0" presId="urn:microsoft.com/office/officeart/2005/8/layout/orgChart1"/>
    <dgm:cxn modelId="{2FCC3419-8C6A-4534-A9FF-C433E18C5916}" type="presParOf" srcId="{86F95DB0-DDBF-4471-99E6-9D76BC579E00}" destId="{89FC4406-A46B-4EB6-82D3-10B727EF685B}" srcOrd="1" destOrd="0" presId="urn:microsoft.com/office/officeart/2005/8/layout/orgChart1"/>
    <dgm:cxn modelId="{84DDF679-117C-463E-90E8-95F83B00E0F7}" type="presParOf" srcId="{86F95DB0-DDBF-4471-99E6-9D76BC579E00}" destId="{0FDA2026-81C8-40CC-AC7E-57651BDA2278}" srcOrd="2" destOrd="0" presId="urn:microsoft.com/office/officeart/2005/8/layout/orgChart1"/>
    <dgm:cxn modelId="{0CAE8811-9541-4CFB-B538-F5E3FB53D9E4}" type="presParOf" srcId="{A9EB07CB-4C5A-4177-B6E1-FC6714ED7529}" destId="{4C8DADB6-4D49-458B-84F7-33B152EA2882}" srcOrd="2" destOrd="0" presId="urn:microsoft.com/office/officeart/2005/8/layout/orgChart1"/>
    <dgm:cxn modelId="{DD0FF128-3C70-4E4D-A740-881DADE0DFAA}" type="presParOf" srcId="{4166E7FB-978E-4786-9B27-C64B763C0B52}" destId="{8DB5E437-8EFE-4042-9B47-80435D802B4B}" srcOrd="2" destOrd="0" presId="urn:microsoft.com/office/officeart/2005/8/layout/orgChart1"/>
    <dgm:cxn modelId="{5917D982-8EB7-4EE2-80E0-7F263CA291B8}" type="presParOf" srcId="{C6408E27-320D-44A9-B30D-A0AA244DEC26}" destId="{3DFB68F4-5B0C-4814-A07A-9899AB86BC8D}" srcOrd="2" destOrd="0" presId="urn:microsoft.com/office/officeart/2005/8/layout/orgChart1"/>
    <dgm:cxn modelId="{6047377C-DD22-4377-8541-F0E624376DD1}" type="presParOf" srcId="{3DD017F5-D3D1-4B70-B5C9-5A976721DA7D}" destId="{E16D07E9-B9DB-4C5E-995F-4D271617083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F0DF1F29-77E2-44CA-8BE4-5A5D23C18BA4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121AD17-5C2C-401E-94FF-CD5F80E79323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Service Events</a:t>
          </a:r>
          <a:endParaRPr lang="ru-RU" dirty="0">
            <a:latin typeface="Segoe UI Light" pitchFamily="34" charset="0"/>
          </a:endParaRPr>
        </a:p>
      </dgm:t>
    </dgm:pt>
    <dgm:pt modelId="{70A96253-7AE1-4198-89F8-AF7073A0EB95}" type="parTrans" cxnId="{5CCEDD13-BAC4-4E10-9190-EEBD8513B7AC}">
      <dgm:prSet/>
      <dgm:spPr/>
      <dgm:t>
        <a:bodyPr/>
        <a:lstStyle/>
        <a:p>
          <a:endParaRPr lang="ru-RU"/>
        </a:p>
      </dgm:t>
    </dgm:pt>
    <dgm:pt modelId="{523A9924-8F61-4FDE-A20E-37B817CC1273}" type="sibTrans" cxnId="{5CCEDD13-BAC4-4E10-9190-EEBD8513B7AC}">
      <dgm:prSet/>
      <dgm:spPr/>
      <dgm:t>
        <a:bodyPr/>
        <a:lstStyle/>
        <a:p>
          <a:endParaRPr lang="ru-RU"/>
        </a:p>
      </dgm:t>
    </dgm:pt>
    <dgm:pt modelId="{23116EF0-D268-4BA3-A034-C3349AF084D6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Sender</a:t>
          </a:r>
          <a:endParaRPr lang="ru-RU" dirty="0">
            <a:latin typeface="Segoe UI Light" pitchFamily="34" charset="0"/>
          </a:endParaRPr>
        </a:p>
      </dgm:t>
    </dgm:pt>
    <dgm:pt modelId="{C076C243-EC86-4925-8A8B-7CEED7EBA0E2}" type="parTrans" cxnId="{5EFF8324-F1BF-4CCB-ACEC-CAA1EA7E3B72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2284D92C-AE11-4CE1-AA8C-6FB0C875D1A6}" type="sibTrans" cxnId="{5EFF8324-F1BF-4CCB-ACEC-CAA1EA7E3B72}">
      <dgm:prSet/>
      <dgm:spPr/>
      <dgm:t>
        <a:bodyPr/>
        <a:lstStyle/>
        <a:p>
          <a:endParaRPr lang="ru-RU"/>
        </a:p>
      </dgm:t>
    </dgm:pt>
    <dgm:pt modelId="{76A4535C-5598-41AA-A365-2AA271A8E0AB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Push</a:t>
          </a:r>
          <a:endParaRPr lang="ru-RU" dirty="0">
            <a:latin typeface="Segoe UI Light" pitchFamily="34" charset="0"/>
          </a:endParaRPr>
        </a:p>
      </dgm:t>
    </dgm:pt>
    <dgm:pt modelId="{ED41C9F8-989A-4956-A1F5-307040FA34C8}" type="parTrans" cxnId="{83C07134-34CF-45D3-BA26-F564D69ACA59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ABF0CD7D-D27D-4F3C-AEAB-25E3F556CBC1}" type="sibTrans" cxnId="{83C07134-34CF-45D3-BA26-F564D69ACA59}">
      <dgm:prSet/>
      <dgm:spPr/>
      <dgm:t>
        <a:bodyPr/>
        <a:lstStyle/>
        <a:p>
          <a:endParaRPr lang="ru-RU"/>
        </a:p>
      </dgm:t>
    </dgm:pt>
    <dgm:pt modelId="{61ADDE8F-54F9-4A02-868F-F4C1713767CE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Control</a:t>
          </a:r>
          <a:endParaRPr lang="ru-RU" dirty="0">
            <a:latin typeface="Segoe UI Light" pitchFamily="34" charset="0"/>
          </a:endParaRPr>
        </a:p>
      </dgm:t>
    </dgm:pt>
    <dgm:pt modelId="{4DE8FDDB-A2F6-4C62-849F-647EBDD7D631}" type="parTrans" cxnId="{C8AF084E-38CB-49CA-8EB7-25445136F660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BA8407A7-8BBA-4DBE-A5C5-114DD2A1D156}" type="sibTrans" cxnId="{C8AF084E-38CB-49CA-8EB7-25445136F660}">
      <dgm:prSet/>
      <dgm:spPr/>
      <dgm:t>
        <a:bodyPr/>
        <a:lstStyle/>
        <a:p>
          <a:endParaRPr lang="ru-RU"/>
        </a:p>
      </dgm:t>
    </dgm:pt>
    <dgm:pt modelId="{34EE7DF3-CD5F-4496-A018-BE76D216B579}">
      <dgm:prSet phldrT="[Текст]"/>
      <dgm:spPr/>
      <dgm:t>
        <a:bodyPr/>
        <a:lstStyle/>
        <a:p>
          <a:r>
            <a:rPr lang="en-US" dirty="0" err="1" smtClean="0">
              <a:latin typeface="Segoe UI Light" pitchFamily="34" charset="0"/>
            </a:rPr>
            <a:t>Realtime</a:t>
          </a:r>
          <a:endParaRPr lang="ru-RU" dirty="0">
            <a:latin typeface="Segoe UI Light" pitchFamily="34" charset="0"/>
          </a:endParaRPr>
        </a:p>
      </dgm:t>
    </dgm:pt>
    <dgm:pt modelId="{6A5E96C4-33D5-4EB0-9811-1AAEF659FCBE}" type="parTrans" cxnId="{AA5AF4E6-A8E8-498D-B31C-61DEB4A37E60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61AF0291-894D-47A0-9E9B-B5FD51FB58C7}" type="sibTrans" cxnId="{AA5AF4E6-A8E8-498D-B31C-61DEB4A37E60}">
      <dgm:prSet/>
      <dgm:spPr/>
      <dgm:t>
        <a:bodyPr/>
        <a:lstStyle/>
        <a:p>
          <a:endParaRPr lang="ru-RU"/>
        </a:p>
      </dgm:t>
    </dgm:pt>
    <dgm:pt modelId="{BE5F0955-9F5D-4E71-8CA4-4E129DF5D07E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Users authorized exists</a:t>
          </a:r>
          <a:endParaRPr lang="ru-RU" dirty="0">
            <a:latin typeface="Segoe UI Light" pitchFamily="34" charset="0"/>
          </a:endParaRPr>
        </a:p>
      </dgm:t>
    </dgm:pt>
    <dgm:pt modelId="{F16B77CB-1601-42C9-872E-10A181F0F7A0}" type="parTrans" cxnId="{B228A621-E5B8-4036-BE7B-65F27EC928E8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FA786755-AE5D-45ED-8912-868FD1CBE05F}" type="sibTrans" cxnId="{B228A621-E5B8-4036-BE7B-65F27EC928E8}">
      <dgm:prSet/>
      <dgm:spPr/>
      <dgm:t>
        <a:bodyPr/>
        <a:lstStyle/>
        <a:p>
          <a:endParaRPr lang="ru-RU"/>
        </a:p>
      </dgm:t>
    </dgm:pt>
    <dgm:pt modelId="{91CBAD58-6403-4EA2-B496-C556C12FD17D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Users authorized exists</a:t>
          </a:r>
          <a:endParaRPr lang="ru-RU" dirty="0">
            <a:latin typeface="Segoe UI Light" pitchFamily="34" charset="0"/>
          </a:endParaRPr>
        </a:p>
      </dgm:t>
    </dgm:pt>
    <dgm:pt modelId="{AFA511D8-EF5A-48EF-B5FE-3F2A8D01C81E}" type="parTrans" cxnId="{FCB8129B-0D54-4526-B93F-7E1E6850A9C9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3593EA6F-34DE-430E-8150-92C980AB9F0D}" type="sibTrans" cxnId="{FCB8129B-0D54-4526-B93F-7E1E6850A9C9}">
      <dgm:prSet/>
      <dgm:spPr/>
      <dgm:t>
        <a:bodyPr/>
        <a:lstStyle/>
        <a:p>
          <a:endParaRPr lang="ru-RU"/>
        </a:p>
      </dgm:t>
    </dgm:pt>
    <dgm:pt modelId="{367F4C9E-75CA-4D13-B44B-91F2140F7AA4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User authorized exists</a:t>
          </a:r>
          <a:endParaRPr lang="ru-RU" dirty="0">
            <a:latin typeface="Segoe UI Light" pitchFamily="34" charset="0"/>
          </a:endParaRPr>
        </a:p>
      </dgm:t>
    </dgm:pt>
    <dgm:pt modelId="{10BCB43A-719F-45E6-88DB-B18E5F182F69}" type="parTrans" cxnId="{0CC500DA-9B67-411D-BD8B-37ED18C55B3C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49B74683-8E52-4AA6-9A8E-ADC0DEB50738}" type="sibTrans" cxnId="{0CC500DA-9B67-411D-BD8B-37ED18C55B3C}">
      <dgm:prSet/>
      <dgm:spPr/>
      <dgm:t>
        <a:bodyPr/>
        <a:lstStyle/>
        <a:p>
          <a:endParaRPr lang="ru-RU"/>
        </a:p>
      </dgm:t>
    </dgm:pt>
    <dgm:pt modelId="{36B98099-8C8D-4506-9052-E778F6F0B4A3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Users authorized exists</a:t>
          </a:r>
          <a:endParaRPr lang="ru-RU" dirty="0">
            <a:latin typeface="Segoe UI Light" pitchFamily="34" charset="0"/>
          </a:endParaRPr>
        </a:p>
      </dgm:t>
    </dgm:pt>
    <dgm:pt modelId="{F07F57DC-4744-45C3-AF8F-0021B54C53AA}" type="parTrans" cxnId="{15D60FEC-1CED-46CA-921F-056D8243A0EB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65A6C66B-364F-4071-A045-AD1B1D264346}" type="sibTrans" cxnId="{15D60FEC-1CED-46CA-921F-056D8243A0EB}">
      <dgm:prSet/>
      <dgm:spPr/>
      <dgm:t>
        <a:bodyPr/>
        <a:lstStyle/>
        <a:p>
          <a:endParaRPr lang="ru-RU"/>
        </a:p>
      </dgm:t>
    </dgm:pt>
    <dgm:pt modelId="{995F374D-B998-4483-80EB-19A6562696AC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Crypto User Data ID Registration</a:t>
          </a:r>
          <a:endParaRPr lang="ru-RU" dirty="0">
            <a:latin typeface="Segoe UI Light" pitchFamily="34" charset="0"/>
          </a:endParaRPr>
        </a:p>
      </dgm:t>
    </dgm:pt>
    <dgm:pt modelId="{D333F35D-89F2-4C10-9718-2D4B2A3592F6}" type="parTrans" cxnId="{2ED4F902-210E-4FFF-969C-5E25C89E343B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DA6D7D88-C2EC-4DA5-811C-807B2AFC88ED}" type="sibTrans" cxnId="{2ED4F902-210E-4FFF-969C-5E25C89E343B}">
      <dgm:prSet/>
      <dgm:spPr/>
      <dgm:t>
        <a:bodyPr/>
        <a:lstStyle/>
        <a:p>
          <a:endParaRPr lang="ru-RU"/>
        </a:p>
      </dgm:t>
    </dgm:pt>
    <dgm:pt modelId="{B803C7B9-E3AA-4D93-A614-8CAA532A012F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Query ready</a:t>
          </a:r>
          <a:endParaRPr lang="ru-RU" dirty="0">
            <a:latin typeface="Segoe UI Light" pitchFamily="34" charset="0"/>
          </a:endParaRPr>
        </a:p>
      </dgm:t>
    </dgm:pt>
    <dgm:pt modelId="{D412D910-514D-40BB-916D-5477F32D843F}" type="parTrans" cxnId="{7328419F-AC6B-447D-AD13-5A4724FF1D92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E8AB4BC7-68B1-4A8D-B0B6-F2D6FDD727C1}" type="sibTrans" cxnId="{7328419F-AC6B-447D-AD13-5A4724FF1D92}">
      <dgm:prSet/>
      <dgm:spPr/>
      <dgm:t>
        <a:bodyPr/>
        <a:lstStyle/>
        <a:p>
          <a:endParaRPr lang="ru-RU"/>
        </a:p>
      </dgm:t>
    </dgm:pt>
    <dgm:pt modelId="{51D35034-5330-45B3-BC1B-2660F869A0F4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Python App Event Command</a:t>
          </a:r>
          <a:endParaRPr lang="ru-RU" dirty="0">
            <a:latin typeface="Segoe UI Light" pitchFamily="34" charset="0"/>
          </a:endParaRPr>
        </a:p>
      </dgm:t>
    </dgm:pt>
    <dgm:pt modelId="{E3EB39F8-49BD-47F7-8F04-FA73272BCED3}" type="parTrans" cxnId="{0B88AB3D-317A-4929-981D-1C405B848BA5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1C975FD0-A2F7-4CCD-A94E-63AF4EFEF079}" type="sibTrans" cxnId="{0B88AB3D-317A-4929-981D-1C405B848BA5}">
      <dgm:prSet/>
      <dgm:spPr/>
      <dgm:t>
        <a:bodyPr/>
        <a:lstStyle/>
        <a:p>
          <a:endParaRPr lang="ru-RU"/>
        </a:p>
      </dgm:t>
    </dgm:pt>
    <dgm:pt modelId="{423CD235-D93E-4A6F-A146-8AF86AC8495F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New Queue  Registration</a:t>
          </a:r>
          <a:endParaRPr lang="ru-RU" dirty="0">
            <a:latin typeface="Segoe UI Light" pitchFamily="34" charset="0"/>
          </a:endParaRPr>
        </a:p>
      </dgm:t>
    </dgm:pt>
    <dgm:pt modelId="{ED7B46D5-D2DA-4E71-8D4C-D3D58EE39C90}" type="parTrans" cxnId="{29B48583-3AE8-4949-AB88-27EC92420065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2A8E7299-7B3D-429C-B465-80B27B895236}" type="sibTrans" cxnId="{29B48583-3AE8-4949-AB88-27EC92420065}">
      <dgm:prSet/>
      <dgm:spPr/>
      <dgm:t>
        <a:bodyPr/>
        <a:lstStyle/>
        <a:p>
          <a:endParaRPr lang="ru-RU"/>
        </a:p>
      </dgm:t>
    </dgm:pt>
    <dgm:pt modelId="{E93D3D1F-EF91-4563-89B1-FAC710E80635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Visitor Form Data</a:t>
          </a:r>
          <a:endParaRPr lang="ru-RU" dirty="0">
            <a:latin typeface="Segoe UI Light" pitchFamily="34" charset="0"/>
          </a:endParaRPr>
        </a:p>
      </dgm:t>
    </dgm:pt>
    <dgm:pt modelId="{16658A52-4A7F-434B-A429-5F4D73DBCA3C}" type="parTrans" cxnId="{87EFE159-6B41-4EDF-B89C-5F33FD0CED64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9D585D36-3D46-4383-9711-7F3F62DDD9F9}" type="sibTrans" cxnId="{87EFE159-6B41-4EDF-B89C-5F33FD0CED64}">
      <dgm:prSet/>
      <dgm:spPr/>
      <dgm:t>
        <a:bodyPr/>
        <a:lstStyle/>
        <a:p>
          <a:endParaRPr lang="ru-RU"/>
        </a:p>
      </dgm:t>
    </dgm:pt>
    <dgm:pt modelId="{39719DDB-F360-44F0-B5E8-88820A5D659E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Result  JSON Response</a:t>
          </a:r>
          <a:endParaRPr lang="ru-RU" dirty="0">
            <a:latin typeface="Segoe UI Light" pitchFamily="34" charset="0"/>
          </a:endParaRPr>
        </a:p>
      </dgm:t>
    </dgm:pt>
    <dgm:pt modelId="{07820930-D600-4BCB-9E43-111EE48AE104}" type="parTrans" cxnId="{6378AA57-F754-40FB-BFF2-23C0DA267D85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7649062A-919A-4927-A489-5516C205AC09}" type="sibTrans" cxnId="{6378AA57-F754-40FB-BFF2-23C0DA267D85}">
      <dgm:prSet/>
      <dgm:spPr/>
      <dgm:t>
        <a:bodyPr/>
        <a:lstStyle/>
        <a:p>
          <a:endParaRPr lang="ru-RU"/>
        </a:p>
      </dgm:t>
    </dgm:pt>
    <dgm:pt modelId="{357C3BCD-6171-4C0E-9BCB-A2A67F4B6EC5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Error JSON response</a:t>
          </a:r>
          <a:endParaRPr lang="ru-RU" dirty="0">
            <a:latin typeface="Segoe UI Light" pitchFamily="34" charset="0"/>
          </a:endParaRPr>
        </a:p>
      </dgm:t>
    </dgm:pt>
    <dgm:pt modelId="{C11F58B9-847B-402F-A8F1-7ADF89173676}" type="parTrans" cxnId="{436FA14E-6293-416A-B108-831A2F4F5B30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9D02FE83-C98C-4059-B2E5-397415E53BE3}" type="sibTrans" cxnId="{436FA14E-6293-416A-B108-831A2F4F5B30}">
      <dgm:prSet/>
      <dgm:spPr/>
      <dgm:t>
        <a:bodyPr/>
        <a:lstStyle/>
        <a:p>
          <a:endParaRPr lang="ru-RU"/>
        </a:p>
      </dgm:t>
    </dgm:pt>
    <dgm:pt modelId="{B3CEE741-8A8C-4C5A-9B15-8298BA0C6CB9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Python App Event Command</a:t>
          </a:r>
          <a:endParaRPr lang="ru-RU" dirty="0">
            <a:latin typeface="Segoe UI Light" pitchFamily="34" charset="0"/>
          </a:endParaRPr>
        </a:p>
      </dgm:t>
    </dgm:pt>
    <dgm:pt modelId="{ECC153EC-C231-4D99-BE92-4EB3DDBC917F}" type="parTrans" cxnId="{BC777471-EFBB-473E-B027-B1B45C108455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EDBE2D33-C2B1-40B1-9B12-A7145F15C451}" type="sibTrans" cxnId="{BC777471-EFBB-473E-B027-B1B45C108455}">
      <dgm:prSet/>
      <dgm:spPr/>
      <dgm:t>
        <a:bodyPr/>
        <a:lstStyle/>
        <a:p>
          <a:endParaRPr lang="ru-RU"/>
        </a:p>
      </dgm:t>
    </dgm:pt>
    <dgm:pt modelId="{56FA2D01-81D2-4758-89EA-50BD61C2BD06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Users authorized type</a:t>
          </a:r>
          <a:endParaRPr lang="ru-RU" dirty="0">
            <a:latin typeface="Segoe UI Light" pitchFamily="34" charset="0"/>
          </a:endParaRPr>
        </a:p>
      </dgm:t>
    </dgm:pt>
    <dgm:pt modelId="{941794B7-4451-4FA5-81D9-983763FFC013}" type="parTrans" cxnId="{C7166CAD-A01D-4F1D-BA42-14E56C5C10FA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719C4DE9-C402-41B9-BD04-E917650B248E}" type="sibTrans" cxnId="{C7166CAD-A01D-4F1D-BA42-14E56C5C10FA}">
      <dgm:prSet/>
      <dgm:spPr/>
      <dgm:t>
        <a:bodyPr/>
        <a:lstStyle/>
        <a:p>
          <a:endParaRPr lang="ru-RU"/>
        </a:p>
      </dgm:t>
    </dgm:pt>
    <dgm:pt modelId="{8ED18B0A-AB50-4818-A3EE-A3F0AFF955FD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Queue Database with Crypto User Data ID’s</a:t>
          </a:r>
          <a:endParaRPr lang="ru-RU" dirty="0">
            <a:latin typeface="Segoe UI Light" pitchFamily="34" charset="0"/>
          </a:endParaRPr>
        </a:p>
      </dgm:t>
    </dgm:pt>
    <dgm:pt modelId="{1255F8AD-D3C7-4B9C-B490-AB28BD107096}" type="parTrans" cxnId="{C10EE6D5-EF26-4E1E-8B0F-7148270972D0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BF0AA0BE-20DB-4488-A0BD-45EA27194C83}" type="sibTrans" cxnId="{C10EE6D5-EF26-4E1E-8B0F-7148270972D0}">
      <dgm:prSet/>
      <dgm:spPr/>
      <dgm:t>
        <a:bodyPr/>
        <a:lstStyle/>
        <a:p>
          <a:endParaRPr lang="ru-RU"/>
        </a:p>
      </dgm:t>
    </dgm:pt>
    <dgm:pt modelId="{12B4BA6B-EF2F-40BC-92DB-2B0201A7A6F2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Queue Reserve Database with Visitors Form Data</a:t>
          </a:r>
          <a:endParaRPr lang="ru-RU" dirty="0">
            <a:latin typeface="Segoe UI Light" pitchFamily="34" charset="0"/>
          </a:endParaRPr>
        </a:p>
      </dgm:t>
    </dgm:pt>
    <dgm:pt modelId="{A1CE93BF-B120-40DF-B80A-BC542204B2F7}" type="parTrans" cxnId="{58D1D663-D45B-4921-B0C8-524DE9844C39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582E69F8-28CA-473C-AA20-D53CDB229532}" type="sibTrans" cxnId="{58D1D663-D45B-4921-B0C8-524DE9844C39}">
      <dgm:prSet/>
      <dgm:spPr/>
      <dgm:t>
        <a:bodyPr/>
        <a:lstStyle/>
        <a:p>
          <a:endParaRPr lang="ru-RU"/>
        </a:p>
      </dgm:t>
    </dgm:pt>
    <dgm:pt modelId="{400D4074-11C5-4729-AF56-25DE6D50C8DF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Get ID’s data</a:t>
          </a:r>
          <a:endParaRPr lang="ru-RU" dirty="0">
            <a:latin typeface="Segoe UI Light" pitchFamily="34" charset="0"/>
          </a:endParaRPr>
        </a:p>
      </dgm:t>
    </dgm:pt>
    <dgm:pt modelId="{6B190FF6-BC8A-4CD8-852F-08246DF14C69}" type="parTrans" cxnId="{27DFAE55-DEF8-40AD-B7A2-63211E736C53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7850C462-2A24-49A3-8234-395C7687416F}" type="sibTrans" cxnId="{27DFAE55-DEF8-40AD-B7A2-63211E736C53}">
      <dgm:prSet/>
      <dgm:spPr/>
      <dgm:t>
        <a:bodyPr/>
        <a:lstStyle/>
        <a:p>
          <a:endParaRPr lang="ru-RU"/>
        </a:p>
      </dgm:t>
    </dgm:pt>
    <dgm:pt modelId="{9E267821-0721-4A30-A998-7E6F1460B1A5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Get query data</a:t>
          </a:r>
          <a:endParaRPr lang="ru-RU" dirty="0">
            <a:latin typeface="Segoe UI Light" pitchFamily="34" charset="0"/>
          </a:endParaRPr>
        </a:p>
      </dgm:t>
    </dgm:pt>
    <dgm:pt modelId="{4AF05CC1-C3D1-40E7-8AF1-966DD7CFFABE}" type="parTrans" cxnId="{714DA323-2F01-44EC-8EB3-C6A4858F924C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D08D0BD1-79DC-4851-84D8-6BFD6292055E}" type="sibTrans" cxnId="{714DA323-2F01-44EC-8EB3-C6A4858F924C}">
      <dgm:prSet/>
      <dgm:spPr/>
      <dgm:t>
        <a:bodyPr/>
        <a:lstStyle/>
        <a:p>
          <a:endParaRPr lang="ru-RU"/>
        </a:p>
      </dgm:t>
    </dgm:pt>
    <dgm:pt modelId="{B50EEDEF-F41C-43D8-9301-98A278BA2E06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Next steps…</a:t>
          </a:r>
          <a:endParaRPr lang="ru-RU" dirty="0">
            <a:latin typeface="Segoe UI Light" pitchFamily="34" charset="0"/>
          </a:endParaRPr>
        </a:p>
      </dgm:t>
    </dgm:pt>
    <dgm:pt modelId="{32953FA4-489E-4DC2-ADCC-E190152B4D16}" type="parTrans" cxnId="{2E287CDF-E159-4123-B158-474E8A625507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3BAC978D-3E2F-4558-992D-C3BD26F7B479}" type="sibTrans" cxnId="{2E287CDF-E159-4123-B158-474E8A625507}">
      <dgm:prSet/>
      <dgm:spPr/>
      <dgm:t>
        <a:bodyPr/>
        <a:lstStyle/>
        <a:p>
          <a:endParaRPr lang="ru-RU"/>
        </a:p>
      </dgm:t>
    </dgm:pt>
    <dgm:pt modelId="{C3DE8E85-DAB0-4FA9-B1B0-87145D682230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Next steps…</a:t>
          </a:r>
          <a:endParaRPr lang="ru-RU" dirty="0">
            <a:latin typeface="Segoe UI Light" pitchFamily="34" charset="0"/>
          </a:endParaRPr>
        </a:p>
      </dgm:t>
    </dgm:pt>
    <dgm:pt modelId="{CB994783-2D87-4F7C-90E9-A775606B9E80}" type="parTrans" cxnId="{2042CA24-BECA-43C2-9AA9-5616D8701476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4278CF37-110E-484C-820F-0FF0EE2D293E}" type="sibTrans" cxnId="{2042CA24-BECA-43C2-9AA9-5616D8701476}">
      <dgm:prSet/>
      <dgm:spPr/>
      <dgm:t>
        <a:bodyPr/>
        <a:lstStyle/>
        <a:p>
          <a:endParaRPr lang="ru-RU"/>
        </a:p>
      </dgm:t>
    </dgm:pt>
    <dgm:pt modelId="{7C13AD4E-00F8-4484-B764-E58153D44875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Result JSON Response</a:t>
          </a:r>
          <a:endParaRPr lang="ru-RU" dirty="0">
            <a:latin typeface="Segoe UI Light" pitchFamily="34" charset="0"/>
          </a:endParaRPr>
        </a:p>
      </dgm:t>
    </dgm:pt>
    <dgm:pt modelId="{68CDDA8E-5EEE-4950-B7BA-026B99DFC6C1}" type="parTrans" cxnId="{B847E63A-0010-4524-ACFA-2E7CD2CEDF10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EA2A54F0-81B2-4FD4-88A6-AC4960E9ED84}" type="sibTrans" cxnId="{B847E63A-0010-4524-ACFA-2E7CD2CEDF10}">
      <dgm:prSet/>
      <dgm:spPr/>
      <dgm:t>
        <a:bodyPr/>
        <a:lstStyle/>
        <a:p>
          <a:endParaRPr lang="ru-RU"/>
        </a:p>
      </dgm:t>
    </dgm:pt>
    <dgm:pt modelId="{09AE1622-F2E4-46DC-87F7-4CE80C8143A6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Error JSON Response</a:t>
          </a:r>
          <a:endParaRPr lang="ru-RU" dirty="0">
            <a:latin typeface="Segoe UI Light" pitchFamily="34" charset="0"/>
          </a:endParaRPr>
        </a:p>
      </dgm:t>
    </dgm:pt>
    <dgm:pt modelId="{CC80E4F3-1FC8-4EAF-ADD7-DC0C91DE4FA8}" type="parTrans" cxnId="{5C0408BA-A5F2-4921-9330-69CE1B8D12A5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A8F212C6-869F-474D-9D61-178CB25C0AB7}" type="sibTrans" cxnId="{5C0408BA-A5F2-4921-9330-69CE1B8D12A5}">
      <dgm:prSet/>
      <dgm:spPr/>
      <dgm:t>
        <a:bodyPr/>
        <a:lstStyle/>
        <a:p>
          <a:endParaRPr lang="ru-RU"/>
        </a:p>
      </dgm:t>
    </dgm:pt>
    <dgm:pt modelId="{B53128A5-9DD0-4403-A985-378CE16C96EE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Result JSON Response</a:t>
          </a:r>
          <a:endParaRPr lang="ru-RU" dirty="0">
            <a:latin typeface="Segoe UI Light" pitchFamily="34" charset="0"/>
          </a:endParaRPr>
        </a:p>
      </dgm:t>
    </dgm:pt>
    <dgm:pt modelId="{7065EBB0-E591-4A13-A994-9CFC15074DAE}" type="parTrans" cxnId="{CC55B445-E0C0-45BA-B046-7CDB04BD9D8F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583D2C60-232B-465F-8B5E-7625173C6878}" type="sibTrans" cxnId="{CC55B445-E0C0-45BA-B046-7CDB04BD9D8F}">
      <dgm:prSet/>
      <dgm:spPr/>
      <dgm:t>
        <a:bodyPr/>
        <a:lstStyle/>
        <a:p>
          <a:endParaRPr lang="ru-RU"/>
        </a:p>
      </dgm:t>
    </dgm:pt>
    <dgm:pt modelId="{3C137824-6CF2-4890-B5E6-7621818DEFB4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Error JSON Response</a:t>
          </a:r>
          <a:endParaRPr lang="ru-RU" dirty="0">
            <a:latin typeface="Segoe UI Light" pitchFamily="34" charset="0"/>
          </a:endParaRPr>
        </a:p>
      </dgm:t>
    </dgm:pt>
    <dgm:pt modelId="{9B50FAE5-C784-46B8-8842-54323D9A131C}" type="parTrans" cxnId="{6E56E7E4-BA44-47BA-8D34-2BCE3F0D8265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9B2C0F8B-2843-4EA4-8634-F06BE9506EEE}" type="sibTrans" cxnId="{6E56E7E4-BA44-47BA-8D34-2BCE3F0D8265}">
      <dgm:prSet/>
      <dgm:spPr/>
      <dgm:t>
        <a:bodyPr/>
        <a:lstStyle/>
        <a:p>
          <a:endParaRPr lang="ru-RU"/>
        </a:p>
      </dgm:t>
    </dgm:pt>
    <dgm:pt modelId="{E92A86BC-A1F9-44F5-9A3E-D5E9C6151BAE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Send notification to Portal User</a:t>
          </a:r>
          <a:endParaRPr lang="ru-RU" dirty="0">
            <a:latin typeface="Segoe UI Light" pitchFamily="34" charset="0"/>
          </a:endParaRPr>
        </a:p>
      </dgm:t>
    </dgm:pt>
    <dgm:pt modelId="{D1393653-ABDE-4C46-BE93-2D7844DBACCC}" type="parTrans" cxnId="{30BE30D6-74AF-40F9-8168-9AB31E6219AB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BF75DD53-E2E7-4DBC-BE59-C1A5C9258564}" type="sibTrans" cxnId="{30BE30D6-74AF-40F9-8168-9AB31E6219AB}">
      <dgm:prSet/>
      <dgm:spPr/>
      <dgm:t>
        <a:bodyPr/>
        <a:lstStyle/>
        <a:p>
          <a:endParaRPr lang="ru-RU"/>
        </a:p>
      </dgm:t>
    </dgm:pt>
    <dgm:pt modelId="{55EEADDA-651D-4389-86CA-4087365A6139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Visitor form Response before next steps</a:t>
          </a:r>
          <a:endParaRPr lang="ru-RU" dirty="0">
            <a:latin typeface="Segoe UI Light" pitchFamily="34" charset="0"/>
          </a:endParaRPr>
        </a:p>
      </dgm:t>
    </dgm:pt>
    <dgm:pt modelId="{E706F2D8-7FA2-422F-A658-51C0D774A7C1}" type="parTrans" cxnId="{3B8A8C3C-30D3-44D1-8B0E-EC851F9CE843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64050873-A2B3-4F95-A68F-2FECDFD3AF73}" type="sibTrans" cxnId="{3B8A8C3C-30D3-44D1-8B0E-EC851F9CE843}">
      <dgm:prSet/>
      <dgm:spPr/>
      <dgm:t>
        <a:bodyPr/>
        <a:lstStyle/>
        <a:p>
          <a:endParaRPr lang="ru-RU"/>
        </a:p>
      </dgm:t>
    </dgm:pt>
    <dgm:pt modelId="{B758B64B-D3FF-456E-B7D3-B43D4DCF197A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Visitor query form</a:t>
          </a:r>
          <a:endParaRPr lang="ru-RU" dirty="0">
            <a:latin typeface="Segoe UI Light" pitchFamily="34" charset="0"/>
          </a:endParaRPr>
        </a:p>
      </dgm:t>
    </dgm:pt>
    <dgm:pt modelId="{AEFA8460-0C0A-4675-BDA5-0EB60AB58FEB}" type="parTrans" cxnId="{EBD67DD3-F6F6-467F-B28A-DDE4FCEFD09B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CAD505B3-1BD6-45CF-975C-31FD239F70C3}" type="sibTrans" cxnId="{EBD67DD3-F6F6-467F-B28A-DDE4FCEFD09B}">
      <dgm:prSet/>
      <dgm:spPr/>
      <dgm:t>
        <a:bodyPr/>
        <a:lstStyle/>
        <a:p>
          <a:endParaRPr lang="ru-RU"/>
        </a:p>
      </dgm:t>
    </dgm:pt>
    <dgm:pt modelId="{BC93FB3C-1860-49B9-BABA-B5CD547A975F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Portal User DB Source</a:t>
          </a:r>
          <a:endParaRPr lang="ru-RU" dirty="0">
            <a:latin typeface="Segoe UI Light" pitchFamily="34" charset="0"/>
          </a:endParaRPr>
        </a:p>
      </dgm:t>
    </dgm:pt>
    <dgm:pt modelId="{1C3670EE-F7F4-4C2C-B29A-40A7CFAAD9B1}" type="parTrans" cxnId="{93D4A2CC-61F6-48D5-A828-8F4860CC17EE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7E02C73D-E6C3-4E84-A6DA-3CF8EC7366E2}" type="sibTrans" cxnId="{93D4A2CC-61F6-48D5-A828-8F4860CC17EE}">
      <dgm:prSet/>
      <dgm:spPr/>
      <dgm:t>
        <a:bodyPr/>
        <a:lstStyle/>
        <a:p>
          <a:endParaRPr lang="ru-RU"/>
        </a:p>
      </dgm:t>
    </dgm:pt>
    <dgm:pt modelId="{C7A8579D-9666-475E-970A-8FB378D33D43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Source DB Response</a:t>
          </a:r>
          <a:endParaRPr lang="ru-RU" dirty="0">
            <a:latin typeface="Segoe UI Light" pitchFamily="34" charset="0"/>
          </a:endParaRPr>
        </a:p>
      </dgm:t>
    </dgm:pt>
    <dgm:pt modelId="{E701AE01-9FA1-461B-9DA2-34AA9F685B41}" type="parTrans" cxnId="{AA8F870B-0E5D-4455-97E9-789E3870C025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0FE3DCEA-11AA-4B74-8B69-1A7BA8E127A6}" type="sibTrans" cxnId="{AA8F870B-0E5D-4455-97E9-789E3870C025}">
      <dgm:prSet/>
      <dgm:spPr/>
      <dgm:t>
        <a:bodyPr/>
        <a:lstStyle/>
        <a:p>
          <a:endParaRPr lang="ru-RU"/>
        </a:p>
      </dgm:t>
    </dgm:pt>
    <dgm:pt modelId="{2D674FF9-7DDE-471B-9501-35B50AFEC153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Next steps…</a:t>
          </a:r>
          <a:endParaRPr lang="ru-RU" dirty="0">
            <a:latin typeface="Segoe UI Light" pitchFamily="34" charset="0"/>
          </a:endParaRPr>
        </a:p>
      </dgm:t>
    </dgm:pt>
    <dgm:pt modelId="{D8D82D27-286B-4CC8-9A9F-5E7B310934B6}" type="parTrans" cxnId="{016CCF2E-7C32-45B5-9109-FABFD3BAFFC3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634AA000-96DC-473C-9CB2-088DEB449851}" type="sibTrans" cxnId="{016CCF2E-7C32-45B5-9109-FABFD3BAFFC3}">
      <dgm:prSet/>
      <dgm:spPr/>
      <dgm:t>
        <a:bodyPr/>
        <a:lstStyle/>
        <a:p>
          <a:endParaRPr lang="ru-RU"/>
        </a:p>
      </dgm:t>
    </dgm:pt>
    <dgm:pt modelId="{04946694-FFE6-472E-846E-C4FB5AE81FDB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Event JSON Response</a:t>
          </a:r>
          <a:endParaRPr lang="ru-RU" dirty="0">
            <a:latin typeface="Segoe UI Light" pitchFamily="34" charset="0"/>
          </a:endParaRPr>
        </a:p>
      </dgm:t>
    </dgm:pt>
    <dgm:pt modelId="{E94E0D10-D46A-465E-A5A8-728A0472D3C4}" type="parTrans" cxnId="{297A9806-A00F-4A52-B9FA-214C5EC3BB08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EC20277D-2A68-4DD9-84FF-8A49E1951CB6}" type="sibTrans" cxnId="{297A9806-A00F-4A52-B9FA-214C5EC3BB08}">
      <dgm:prSet/>
      <dgm:spPr/>
      <dgm:t>
        <a:bodyPr/>
        <a:lstStyle/>
        <a:p>
          <a:endParaRPr lang="ru-RU"/>
        </a:p>
      </dgm:t>
    </dgm:pt>
    <dgm:pt modelId="{EDFDC98C-ABAD-4570-8912-89CEBD284A98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Event JSON Error</a:t>
          </a:r>
          <a:endParaRPr lang="ru-RU" dirty="0">
            <a:latin typeface="Segoe UI Light" pitchFamily="34" charset="0"/>
          </a:endParaRPr>
        </a:p>
      </dgm:t>
    </dgm:pt>
    <dgm:pt modelId="{6984A554-7B34-4CAE-9F13-115972685E0C}" type="parTrans" cxnId="{1C8D8E39-69A2-4A63-A8B2-9867804F15C8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EAB85B91-86EE-4748-96D8-B53DA7783E2C}" type="sibTrans" cxnId="{1C8D8E39-69A2-4A63-A8B2-9867804F15C8}">
      <dgm:prSet/>
      <dgm:spPr/>
      <dgm:t>
        <a:bodyPr/>
        <a:lstStyle/>
        <a:p>
          <a:endParaRPr lang="ru-RU"/>
        </a:p>
      </dgm:t>
    </dgm:pt>
    <dgm:pt modelId="{1C12C15D-CBD4-41A0-99A4-00278C0F0C9A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Encode to HTML or XAML</a:t>
          </a:r>
          <a:endParaRPr lang="ru-RU" dirty="0">
            <a:latin typeface="Segoe UI Light" pitchFamily="34" charset="0"/>
          </a:endParaRPr>
        </a:p>
      </dgm:t>
    </dgm:pt>
    <dgm:pt modelId="{43F7D172-35E7-491E-8A7F-81E5BC3CBFB7}" type="parTrans" cxnId="{D227FBC0-8EB7-4E71-8262-131AF3DFE794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D388CD34-17DE-4797-91E1-8E78C3D93E83}" type="sibTrans" cxnId="{D227FBC0-8EB7-4E71-8262-131AF3DFE794}">
      <dgm:prSet/>
      <dgm:spPr/>
      <dgm:t>
        <a:bodyPr/>
        <a:lstStyle/>
        <a:p>
          <a:endParaRPr lang="ru-RU"/>
        </a:p>
      </dgm:t>
    </dgm:pt>
    <dgm:pt modelId="{B1466EE9-C303-4971-9C59-3060606292E8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Visitors form Data Source</a:t>
          </a:r>
          <a:endParaRPr lang="ru-RU" dirty="0">
            <a:latin typeface="Segoe UI Light" pitchFamily="34" charset="0"/>
          </a:endParaRPr>
        </a:p>
      </dgm:t>
    </dgm:pt>
    <dgm:pt modelId="{851A5E80-0D46-4B6A-9BF5-4B0F285EA498}" type="parTrans" cxnId="{CE74C8CA-286B-48AB-8094-5735DDA0A9E1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DFF0E87F-1A61-4048-AB4C-2E8B4197780E}" type="sibTrans" cxnId="{CE74C8CA-286B-48AB-8094-5735DDA0A9E1}">
      <dgm:prSet/>
      <dgm:spPr/>
      <dgm:t>
        <a:bodyPr/>
        <a:lstStyle/>
        <a:p>
          <a:endParaRPr lang="ru-RU"/>
        </a:p>
      </dgm:t>
    </dgm:pt>
    <dgm:pt modelId="{03FDDA2B-FC92-4910-8355-5CC8FAE67453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Python App Event Command</a:t>
          </a:r>
          <a:endParaRPr lang="ru-RU" dirty="0">
            <a:latin typeface="Segoe UI Light" pitchFamily="34" charset="0"/>
          </a:endParaRPr>
        </a:p>
      </dgm:t>
    </dgm:pt>
    <dgm:pt modelId="{B7BD11D4-831A-4F87-853F-2E7CE719AD21}" type="parTrans" cxnId="{1D765CFE-CD8E-4CA3-80EE-F30AE290B08D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4CD71FFD-DB15-4BA9-B3CC-C79934648A0B}" type="sibTrans" cxnId="{1D765CFE-CD8E-4CA3-80EE-F30AE290B08D}">
      <dgm:prSet/>
      <dgm:spPr/>
      <dgm:t>
        <a:bodyPr/>
        <a:lstStyle/>
        <a:p>
          <a:endParaRPr lang="ru-RU"/>
        </a:p>
      </dgm:t>
    </dgm:pt>
    <dgm:pt modelId="{E3B8D018-9D92-4D48-9620-F1A5BF993353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Get query</a:t>
          </a:r>
          <a:endParaRPr lang="ru-RU" dirty="0">
            <a:latin typeface="Segoe UI Light" pitchFamily="34" charset="0"/>
          </a:endParaRPr>
        </a:p>
      </dgm:t>
    </dgm:pt>
    <dgm:pt modelId="{2DE36281-114A-4466-96D6-27DCE51485EF}" type="parTrans" cxnId="{B5E7B030-522A-492A-8115-5E5CF02114CF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8E392BFA-99D4-4D62-A97E-7683DB5E460B}" type="sibTrans" cxnId="{B5E7B030-522A-492A-8115-5E5CF02114CF}">
      <dgm:prSet/>
      <dgm:spPr/>
      <dgm:t>
        <a:bodyPr/>
        <a:lstStyle/>
        <a:p>
          <a:endParaRPr lang="ru-RU"/>
        </a:p>
      </dgm:t>
    </dgm:pt>
    <dgm:pt modelId="{19810730-1753-4DA1-AE2D-0A9553D93668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Python App Event Command</a:t>
          </a:r>
          <a:endParaRPr lang="ru-RU" dirty="0">
            <a:latin typeface="Segoe UI Light" pitchFamily="34" charset="0"/>
          </a:endParaRPr>
        </a:p>
      </dgm:t>
    </dgm:pt>
    <dgm:pt modelId="{EDFFBF10-7BDF-4C31-B8C8-482426BFF815}" type="parTrans" cxnId="{ED9ADDBF-6DF5-4734-821C-89481A4B0BBC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90F8528E-6131-4E54-9DF3-BABCDA3DC111}" type="sibTrans" cxnId="{ED9ADDBF-6DF5-4734-821C-89481A4B0BBC}">
      <dgm:prSet/>
      <dgm:spPr/>
      <dgm:t>
        <a:bodyPr/>
        <a:lstStyle/>
        <a:p>
          <a:endParaRPr lang="ru-RU"/>
        </a:p>
      </dgm:t>
    </dgm:pt>
    <dgm:pt modelId="{73690825-A72E-4E71-AD02-81936C9E13AB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Next steps…</a:t>
          </a:r>
          <a:endParaRPr lang="ru-RU" dirty="0">
            <a:latin typeface="Segoe UI Light" pitchFamily="34" charset="0"/>
          </a:endParaRPr>
        </a:p>
      </dgm:t>
    </dgm:pt>
    <dgm:pt modelId="{BE46B93D-23A2-4345-900A-862714AE66F5}" type="parTrans" cxnId="{DCCA75C4-6D41-4887-9ECE-A21C226B6406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1989EAC1-0B30-4E51-BF05-16ABE0A31E2E}" type="sibTrans" cxnId="{DCCA75C4-6D41-4887-9ECE-A21C226B6406}">
      <dgm:prSet/>
      <dgm:spPr/>
      <dgm:t>
        <a:bodyPr/>
        <a:lstStyle/>
        <a:p>
          <a:endParaRPr lang="ru-RU"/>
        </a:p>
      </dgm:t>
    </dgm:pt>
    <dgm:pt modelId="{A69A94BD-E555-43E1-8734-FC4CFA767DED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JSON Response</a:t>
          </a:r>
          <a:endParaRPr lang="ru-RU" dirty="0">
            <a:latin typeface="Segoe UI Light" pitchFamily="34" charset="0"/>
          </a:endParaRPr>
        </a:p>
      </dgm:t>
    </dgm:pt>
    <dgm:pt modelId="{78F493DE-2AFE-45FF-90AA-464083FB3982}" type="parTrans" cxnId="{52542E0D-DEAF-48FE-A94B-549CCD88FA8B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A61D7F0F-08CE-479B-BCE3-DD1631D15970}" type="sibTrans" cxnId="{52542E0D-DEAF-48FE-A94B-549CCD88FA8B}">
      <dgm:prSet/>
      <dgm:spPr/>
      <dgm:t>
        <a:bodyPr/>
        <a:lstStyle/>
        <a:p>
          <a:endParaRPr lang="ru-RU"/>
        </a:p>
      </dgm:t>
    </dgm:pt>
    <dgm:pt modelId="{969A2BE6-9CFA-403E-B9A6-BFBB32A57349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JSON Error</a:t>
          </a:r>
          <a:endParaRPr lang="ru-RU" dirty="0">
            <a:latin typeface="Segoe UI Light" pitchFamily="34" charset="0"/>
          </a:endParaRPr>
        </a:p>
      </dgm:t>
    </dgm:pt>
    <dgm:pt modelId="{61133C15-3554-4578-BEEB-0E5F15224F2B}" type="parTrans" cxnId="{78ACBD67-D96A-4FB4-9323-DDEE5B40E462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FB65DF87-30E2-44EC-BFCC-2B2469A031F6}" type="sibTrans" cxnId="{78ACBD67-D96A-4FB4-9323-DDEE5B40E462}">
      <dgm:prSet/>
      <dgm:spPr/>
      <dgm:t>
        <a:bodyPr/>
        <a:lstStyle/>
        <a:p>
          <a:endParaRPr lang="ru-RU"/>
        </a:p>
      </dgm:t>
    </dgm:pt>
    <dgm:pt modelId="{0EEC4BEF-7F84-4B74-B47C-AEB4EDE011A2}" type="pres">
      <dgm:prSet presAssocID="{F0DF1F29-77E2-44CA-8BE4-5A5D23C18BA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1D13022F-EC79-49C6-8E1B-66D59B4B1132}" type="pres">
      <dgm:prSet presAssocID="{9121AD17-5C2C-401E-94FF-CD5F80E79323}" presName="root1" presStyleCnt="0"/>
      <dgm:spPr/>
    </dgm:pt>
    <dgm:pt modelId="{7CEBC092-58EA-4013-A6C2-4B34B88EE474}" type="pres">
      <dgm:prSet presAssocID="{9121AD17-5C2C-401E-94FF-CD5F80E7932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511B047-560C-4B24-B33D-F2FE31DD4D5B}" type="pres">
      <dgm:prSet presAssocID="{9121AD17-5C2C-401E-94FF-CD5F80E79323}" presName="level2hierChild" presStyleCnt="0"/>
      <dgm:spPr/>
    </dgm:pt>
    <dgm:pt modelId="{2DD76239-BC0F-48F1-9F8D-A6ACD012546E}" type="pres">
      <dgm:prSet presAssocID="{C076C243-EC86-4925-8A8B-7CEED7EBA0E2}" presName="conn2-1" presStyleLbl="parChTrans1D2" presStyleIdx="0" presStyleCnt="4"/>
      <dgm:spPr/>
      <dgm:t>
        <a:bodyPr/>
        <a:lstStyle/>
        <a:p>
          <a:endParaRPr lang="ru-RU"/>
        </a:p>
      </dgm:t>
    </dgm:pt>
    <dgm:pt modelId="{D9766B1A-F380-46FF-85C0-ACE9BCA42ED9}" type="pres">
      <dgm:prSet presAssocID="{C076C243-EC86-4925-8A8B-7CEED7EBA0E2}" presName="connTx" presStyleLbl="parChTrans1D2" presStyleIdx="0" presStyleCnt="4"/>
      <dgm:spPr/>
      <dgm:t>
        <a:bodyPr/>
        <a:lstStyle/>
        <a:p>
          <a:endParaRPr lang="ru-RU"/>
        </a:p>
      </dgm:t>
    </dgm:pt>
    <dgm:pt modelId="{3A5D614F-E150-4667-83F0-4032E9BC5C0B}" type="pres">
      <dgm:prSet presAssocID="{23116EF0-D268-4BA3-A034-C3349AF084D6}" presName="root2" presStyleCnt="0"/>
      <dgm:spPr/>
    </dgm:pt>
    <dgm:pt modelId="{FD1A9E1C-F8AE-48D1-962A-1B496ECC80CA}" type="pres">
      <dgm:prSet presAssocID="{23116EF0-D268-4BA3-A034-C3349AF084D6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7D70D28-7824-4759-976C-34A1974B69EB}" type="pres">
      <dgm:prSet presAssocID="{23116EF0-D268-4BA3-A034-C3349AF084D6}" presName="level3hierChild" presStyleCnt="0"/>
      <dgm:spPr/>
    </dgm:pt>
    <dgm:pt modelId="{CFE10F7E-C754-4F37-A0CF-31FC9437FE7B}" type="pres">
      <dgm:prSet presAssocID="{F07F57DC-4744-45C3-AF8F-0021B54C53AA}" presName="conn2-1" presStyleLbl="parChTrans1D3" presStyleIdx="0" presStyleCnt="5"/>
      <dgm:spPr/>
      <dgm:t>
        <a:bodyPr/>
        <a:lstStyle/>
        <a:p>
          <a:endParaRPr lang="ru-RU"/>
        </a:p>
      </dgm:t>
    </dgm:pt>
    <dgm:pt modelId="{19E1F9CA-3D6D-49A3-8C53-5094D1AA44DE}" type="pres">
      <dgm:prSet presAssocID="{F07F57DC-4744-45C3-AF8F-0021B54C53AA}" presName="connTx" presStyleLbl="parChTrans1D3" presStyleIdx="0" presStyleCnt="5"/>
      <dgm:spPr/>
      <dgm:t>
        <a:bodyPr/>
        <a:lstStyle/>
        <a:p>
          <a:endParaRPr lang="ru-RU"/>
        </a:p>
      </dgm:t>
    </dgm:pt>
    <dgm:pt modelId="{405EEAC8-9FA3-41ED-BA51-3F483F2BD8DC}" type="pres">
      <dgm:prSet presAssocID="{36B98099-8C8D-4506-9052-E778F6F0B4A3}" presName="root2" presStyleCnt="0"/>
      <dgm:spPr/>
    </dgm:pt>
    <dgm:pt modelId="{8FAF8778-636A-4500-86D3-E6962E8B4AD1}" type="pres">
      <dgm:prSet presAssocID="{36B98099-8C8D-4506-9052-E778F6F0B4A3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3C59886-FC64-467A-B144-64782C150082}" type="pres">
      <dgm:prSet presAssocID="{36B98099-8C8D-4506-9052-E778F6F0B4A3}" presName="level3hierChild" presStyleCnt="0"/>
      <dgm:spPr/>
    </dgm:pt>
    <dgm:pt modelId="{5B24C1CC-4FA3-471C-845A-F062751B407C}" type="pres">
      <dgm:prSet presAssocID="{D333F35D-89F2-4C10-9718-2D4B2A3592F6}" presName="conn2-1" presStyleLbl="parChTrans1D4" presStyleIdx="0" presStyleCnt="34"/>
      <dgm:spPr/>
      <dgm:t>
        <a:bodyPr/>
        <a:lstStyle/>
        <a:p>
          <a:endParaRPr lang="ru-RU"/>
        </a:p>
      </dgm:t>
    </dgm:pt>
    <dgm:pt modelId="{A12FB0E9-1B50-442E-A74D-8762951B7195}" type="pres">
      <dgm:prSet presAssocID="{D333F35D-89F2-4C10-9718-2D4B2A3592F6}" presName="connTx" presStyleLbl="parChTrans1D4" presStyleIdx="0" presStyleCnt="34"/>
      <dgm:spPr/>
      <dgm:t>
        <a:bodyPr/>
        <a:lstStyle/>
        <a:p>
          <a:endParaRPr lang="ru-RU"/>
        </a:p>
      </dgm:t>
    </dgm:pt>
    <dgm:pt modelId="{AD1DE4E6-BE82-4771-AA5D-E47F7166C59B}" type="pres">
      <dgm:prSet presAssocID="{995F374D-B998-4483-80EB-19A6562696AC}" presName="root2" presStyleCnt="0"/>
      <dgm:spPr/>
    </dgm:pt>
    <dgm:pt modelId="{2625452B-B25B-4CE7-95BB-11E0C923B734}" type="pres">
      <dgm:prSet presAssocID="{995F374D-B998-4483-80EB-19A6562696AC}" presName="LevelTwoTextNode" presStyleLbl="node4" presStyleIdx="0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04A0C04-3997-4C0F-9CE7-9B415825A301}" type="pres">
      <dgm:prSet presAssocID="{995F374D-B998-4483-80EB-19A6562696AC}" presName="level3hierChild" presStyleCnt="0"/>
      <dgm:spPr/>
    </dgm:pt>
    <dgm:pt modelId="{404439C2-3AE5-4C9B-A3FD-CA03F5DA0947}" type="pres">
      <dgm:prSet presAssocID="{16658A52-4A7F-434B-A429-5F4D73DBCA3C}" presName="conn2-1" presStyleLbl="parChTrans1D4" presStyleIdx="1" presStyleCnt="34"/>
      <dgm:spPr/>
      <dgm:t>
        <a:bodyPr/>
        <a:lstStyle/>
        <a:p>
          <a:endParaRPr lang="ru-RU"/>
        </a:p>
      </dgm:t>
    </dgm:pt>
    <dgm:pt modelId="{8211AC02-F0BD-478C-8FAF-CD32F45EADBA}" type="pres">
      <dgm:prSet presAssocID="{16658A52-4A7F-434B-A429-5F4D73DBCA3C}" presName="connTx" presStyleLbl="parChTrans1D4" presStyleIdx="1" presStyleCnt="34"/>
      <dgm:spPr/>
      <dgm:t>
        <a:bodyPr/>
        <a:lstStyle/>
        <a:p>
          <a:endParaRPr lang="ru-RU"/>
        </a:p>
      </dgm:t>
    </dgm:pt>
    <dgm:pt modelId="{FDA1B6AD-0916-4B3A-82D1-C59209CC7D86}" type="pres">
      <dgm:prSet presAssocID="{E93D3D1F-EF91-4563-89B1-FAC710E80635}" presName="root2" presStyleCnt="0"/>
      <dgm:spPr/>
    </dgm:pt>
    <dgm:pt modelId="{89918FF1-82EB-4FC6-A503-024B20696D79}" type="pres">
      <dgm:prSet presAssocID="{E93D3D1F-EF91-4563-89B1-FAC710E80635}" presName="LevelTwoTextNode" presStyleLbl="node4" presStyleIdx="1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73605D3-2295-4911-93F1-8B8F458F9EF4}" type="pres">
      <dgm:prSet presAssocID="{E93D3D1F-EF91-4563-89B1-FAC710E80635}" presName="level3hierChild" presStyleCnt="0"/>
      <dgm:spPr/>
    </dgm:pt>
    <dgm:pt modelId="{FA897E20-6DAF-4980-B2AA-0116A32E1579}" type="pres">
      <dgm:prSet presAssocID="{D412D910-514D-40BB-916D-5477F32D843F}" presName="conn2-1" presStyleLbl="parChTrans1D4" presStyleIdx="2" presStyleCnt="34"/>
      <dgm:spPr/>
      <dgm:t>
        <a:bodyPr/>
        <a:lstStyle/>
        <a:p>
          <a:endParaRPr lang="ru-RU"/>
        </a:p>
      </dgm:t>
    </dgm:pt>
    <dgm:pt modelId="{B72AD0F5-A3FD-45BD-81DC-E7382D2D4EFA}" type="pres">
      <dgm:prSet presAssocID="{D412D910-514D-40BB-916D-5477F32D843F}" presName="connTx" presStyleLbl="parChTrans1D4" presStyleIdx="2" presStyleCnt="34"/>
      <dgm:spPr/>
      <dgm:t>
        <a:bodyPr/>
        <a:lstStyle/>
        <a:p>
          <a:endParaRPr lang="ru-RU"/>
        </a:p>
      </dgm:t>
    </dgm:pt>
    <dgm:pt modelId="{EAFD37FC-0DED-476C-8051-92E9A96EC5F4}" type="pres">
      <dgm:prSet presAssocID="{B803C7B9-E3AA-4D93-A614-8CAA532A012F}" presName="root2" presStyleCnt="0"/>
      <dgm:spPr/>
    </dgm:pt>
    <dgm:pt modelId="{02C40B79-C529-4AD7-B818-8AD989FDF9FA}" type="pres">
      <dgm:prSet presAssocID="{B803C7B9-E3AA-4D93-A614-8CAA532A012F}" presName="LevelTwoTextNode" presStyleLbl="node4" presStyleIdx="2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DE7A04E-B8FA-41F0-9C72-2F6596080866}" type="pres">
      <dgm:prSet presAssocID="{B803C7B9-E3AA-4D93-A614-8CAA532A012F}" presName="level3hierChild" presStyleCnt="0"/>
      <dgm:spPr/>
    </dgm:pt>
    <dgm:pt modelId="{AF38A3CC-D3F5-426F-ACC5-087DAC3E811E}" type="pres">
      <dgm:prSet presAssocID="{E3EB39F8-49BD-47F7-8F04-FA73272BCED3}" presName="conn2-1" presStyleLbl="parChTrans1D4" presStyleIdx="3" presStyleCnt="34"/>
      <dgm:spPr/>
      <dgm:t>
        <a:bodyPr/>
        <a:lstStyle/>
        <a:p>
          <a:endParaRPr lang="ru-RU"/>
        </a:p>
      </dgm:t>
    </dgm:pt>
    <dgm:pt modelId="{CBE01661-14D9-4599-9544-60F43D0F544B}" type="pres">
      <dgm:prSet presAssocID="{E3EB39F8-49BD-47F7-8F04-FA73272BCED3}" presName="connTx" presStyleLbl="parChTrans1D4" presStyleIdx="3" presStyleCnt="34"/>
      <dgm:spPr/>
      <dgm:t>
        <a:bodyPr/>
        <a:lstStyle/>
        <a:p>
          <a:endParaRPr lang="ru-RU"/>
        </a:p>
      </dgm:t>
    </dgm:pt>
    <dgm:pt modelId="{93B927A8-274C-48A6-ACD4-30EBCC36D047}" type="pres">
      <dgm:prSet presAssocID="{51D35034-5330-45B3-BC1B-2660F869A0F4}" presName="root2" presStyleCnt="0"/>
      <dgm:spPr/>
    </dgm:pt>
    <dgm:pt modelId="{539230A7-4378-4A24-BA03-C400D4A0DAC6}" type="pres">
      <dgm:prSet presAssocID="{51D35034-5330-45B3-BC1B-2660F869A0F4}" presName="LevelTwoTextNode" presStyleLbl="node4" presStyleIdx="3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7B1FB1E-E30E-456A-BE6F-D446E60C17AC}" type="pres">
      <dgm:prSet presAssocID="{51D35034-5330-45B3-BC1B-2660F869A0F4}" presName="level3hierChild" presStyleCnt="0"/>
      <dgm:spPr/>
    </dgm:pt>
    <dgm:pt modelId="{A4FF8D22-469B-499F-B340-ADDA5A8B4DDC}" type="pres">
      <dgm:prSet presAssocID="{ED7B46D5-D2DA-4E71-8D4C-D3D58EE39C90}" presName="conn2-1" presStyleLbl="parChTrans1D4" presStyleIdx="4" presStyleCnt="34"/>
      <dgm:spPr/>
      <dgm:t>
        <a:bodyPr/>
        <a:lstStyle/>
        <a:p>
          <a:endParaRPr lang="ru-RU"/>
        </a:p>
      </dgm:t>
    </dgm:pt>
    <dgm:pt modelId="{6C31E84F-93E6-4F77-87E0-229A92FB4AD0}" type="pres">
      <dgm:prSet presAssocID="{ED7B46D5-D2DA-4E71-8D4C-D3D58EE39C90}" presName="connTx" presStyleLbl="parChTrans1D4" presStyleIdx="4" presStyleCnt="34"/>
      <dgm:spPr/>
      <dgm:t>
        <a:bodyPr/>
        <a:lstStyle/>
        <a:p>
          <a:endParaRPr lang="ru-RU"/>
        </a:p>
      </dgm:t>
    </dgm:pt>
    <dgm:pt modelId="{E2B869CC-F007-4EBB-8EAA-87D3054F8663}" type="pres">
      <dgm:prSet presAssocID="{423CD235-D93E-4A6F-A146-8AF86AC8495F}" presName="root2" presStyleCnt="0"/>
      <dgm:spPr/>
    </dgm:pt>
    <dgm:pt modelId="{94000521-BBD5-4448-94C9-AD5383630DE4}" type="pres">
      <dgm:prSet presAssocID="{423CD235-D93E-4A6F-A146-8AF86AC8495F}" presName="LevelTwoTextNode" presStyleLbl="node4" presStyleIdx="4" presStyleCnt="34" custAng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03803D1-AD71-4A97-B817-5BC9072230C0}" type="pres">
      <dgm:prSet presAssocID="{423CD235-D93E-4A6F-A146-8AF86AC8495F}" presName="level3hierChild" presStyleCnt="0"/>
      <dgm:spPr/>
    </dgm:pt>
    <dgm:pt modelId="{BF9449CC-2032-488D-887D-0CDCB583C78C}" type="pres">
      <dgm:prSet presAssocID="{07820930-D600-4BCB-9E43-111EE48AE104}" presName="conn2-1" presStyleLbl="parChTrans1D4" presStyleIdx="5" presStyleCnt="34"/>
      <dgm:spPr/>
      <dgm:t>
        <a:bodyPr/>
        <a:lstStyle/>
        <a:p>
          <a:endParaRPr lang="ru-RU"/>
        </a:p>
      </dgm:t>
    </dgm:pt>
    <dgm:pt modelId="{87F92EDE-5E5E-4086-BCAE-A1ADC4798615}" type="pres">
      <dgm:prSet presAssocID="{07820930-D600-4BCB-9E43-111EE48AE104}" presName="connTx" presStyleLbl="parChTrans1D4" presStyleIdx="5" presStyleCnt="34"/>
      <dgm:spPr/>
      <dgm:t>
        <a:bodyPr/>
        <a:lstStyle/>
        <a:p>
          <a:endParaRPr lang="ru-RU"/>
        </a:p>
      </dgm:t>
    </dgm:pt>
    <dgm:pt modelId="{02226AFE-08D9-4C47-9B04-651D5DE0DFB9}" type="pres">
      <dgm:prSet presAssocID="{39719DDB-F360-44F0-B5E8-88820A5D659E}" presName="root2" presStyleCnt="0"/>
      <dgm:spPr/>
    </dgm:pt>
    <dgm:pt modelId="{58D15110-9753-4A52-94E0-B23155ED7E6E}" type="pres">
      <dgm:prSet presAssocID="{39719DDB-F360-44F0-B5E8-88820A5D659E}" presName="LevelTwoTextNode" presStyleLbl="node4" presStyleIdx="5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F6AE6B5-6827-4855-9CC4-2C6B49128683}" type="pres">
      <dgm:prSet presAssocID="{39719DDB-F360-44F0-B5E8-88820A5D659E}" presName="level3hierChild" presStyleCnt="0"/>
      <dgm:spPr/>
    </dgm:pt>
    <dgm:pt modelId="{0E19BD51-FAE7-412B-A6FF-66E08CF16EB0}" type="pres">
      <dgm:prSet presAssocID="{C11F58B9-847B-402F-A8F1-7ADF89173676}" presName="conn2-1" presStyleLbl="parChTrans1D4" presStyleIdx="6" presStyleCnt="34"/>
      <dgm:spPr/>
      <dgm:t>
        <a:bodyPr/>
        <a:lstStyle/>
        <a:p>
          <a:endParaRPr lang="ru-RU"/>
        </a:p>
      </dgm:t>
    </dgm:pt>
    <dgm:pt modelId="{12EA210A-8FF0-46B2-A702-A36478ADE713}" type="pres">
      <dgm:prSet presAssocID="{C11F58B9-847B-402F-A8F1-7ADF89173676}" presName="connTx" presStyleLbl="parChTrans1D4" presStyleIdx="6" presStyleCnt="34"/>
      <dgm:spPr/>
      <dgm:t>
        <a:bodyPr/>
        <a:lstStyle/>
        <a:p>
          <a:endParaRPr lang="ru-RU"/>
        </a:p>
      </dgm:t>
    </dgm:pt>
    <dgm:pt modelId="{1B928C08-8410-4B41-A057-C5D3EE892871}" type="pres">
      <dgm:prSet presAssocID="{357C3BCD-6171-4C0E-9BCB-A2A67F4B6EC5}" presName="root2" presStyleCnt="0"/>
      <dgm:spPr/>
    </dgm:pt>
    <dgm:pt modelId="{FAF8806F-4D67-4919-9C22-5ACDA0D917BD}" type="pres">
      <dgm:prSet presAssocID="{357C3BCD-6171-4C0E-9BCB-A2A67F4B6EC5}" presName="LevelTwoTextNode" presStyleLbl="node4" presStyleIdx="6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14D9F15-10C3-48D2-A685-6824D1873A7A}" type="pres">
      <dgm:prSet presAssocID="{357C3BCD-6171-4C0E-9BCB-A2A67F4B6EC5}" presName="level3hierChild" presStyleCnt="0"/>
      <dgm:spPr/>
    </dgm:pt>
    <dgm:pt modelId="{093711DD-D25D-43C7-8FC7-8C0A37549429}" type="pres">
      <dgm:prSet presAssocID="{ED41C9F8-989A-4956-A1F5-307040FA34C8}" presName="conn2-1" presStyleLbl="parChTrans1D2" presStyleIdx="1" presStyleCnt="4"/>
      <dgm:spPr/>
      <dgm:t>
        <a:bodyPr/>
        <a:lstStyle/>
        <a:p>
          <a:endParaRPr lang="ru-RU"/>
        </a:p>
      </dgm:t>
    </dgm:pt>
    <dgm:pt modelId="{0D95DD77-BCB6-43F2-A4A2-59F81F97479F}" type="pres">
      <dgm:prSet presAssocID="{ED41C9F8-989A-4956-A1F5-307040FA34C8}" presName="connTx" presStyleLbl="parChTrans1D2" presStyleIdx="1" presStyleCnt="4"/>
      <dgm:spPr/>
      <dgm:t>
        <a:bodyPr/>
        <a:lstStyle/>
        <a:p>
          <a:endParaRPr lang="ru-RU"/>
        </a:p>
      </dgm:t>
    </dgm:pt>
    <dgm:pt modelId="{9DF29652-9B89-4577-AE61-1DCA69697C60}" type="pres">
      <dgm:prSet presAssocID="{76A4535C-5598-41AA-A365-2AA271A8E0AB}" presName="root2" presStyleCnt="0"/>
      <dgm:spPr/>
    </dgm:pt>
    <dgm:pt modelId="{24A0B584-59B8-47E9-BAD2-4F30B9660CCD}" type="pres">
      <dgm:prSet presAssocID="{76A4535C-5598-41AA-A365-2AA271A8E0AB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F4CDDC8-8489-4152-A375-2E0959BE4750}" type="pres">
      <dgm:prSet presAssocID="{76A4535C-5598-41AA-A365-2AA271A8E0AB}" presName="level3hierChild" presStyleCnt="0"/>
      <dgm:spPr/>
    </dgm:pt>
    <dgm:pt modelId="{64883DF3-BCD6-4187-B911-69CD7A6084E3}" type="pres">
      <dgm:prSet presAssocID="{F16B77CB-1601-42C9-872E-10A181F0F7A0}" presName="conn2-1" presStyleLbl="parChTrans1D3" presStyleIdx="1" presStyleCnt="5"/>
      <dgm:spPr/>
      <dgm:t>
        <a:bodyPr/>
        <a:lstStyle/>
        <a:p>
          <a:endParaRPr lang="ru-RU"/>
        </a:p>
      </dgm:t>
    </dgm:pt>
    <dgm:pt modelId="{41B92630-2F19-410C-9600-78F4987C1EB8}" type="pres">
      <dgm:prSet presAssocID="{F16B77CB-1601-42C9-872E-10A181F0F7A0}" presName="connTx" presStyleLbl="parChTrans1D3" presStyleIdx="1" presStyleCnt="5"/>
      <dgm:spPr/>
      <dgm:t>
        <a:bodyPr/>
        <a:lstStyle/>
        <a:p>
          <a:endParaRPr lang="ru-RU"/>
        </a:p>
      </dgm:t>
    </dgm:pt>
    <dgm:pt modelId="{3F892A50-7FEE-411F-AE9A-9E9608A8FBEB}" type="pres">
      <dgm:prSet presAssocID="{BE5F0955-9F5D-4E71-8CA4-4E129DF5D07E}" presName="root2" presStyleCnt="0"/>
      <dgm:spPr/>
    </dgm:pt>
    <dgm:pt modelId="{4C6FC0B4-8278-4B2B-96B7-FB4C0796D9D0}" type="pres">
      <dgm:prSet presAssocID="{BE5F0955-9F5D-4E71-8CA4-4E129DF5D07E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366A4D3-7F2F-497E-B59C-3ABCC9B5079B}" type="pres">
      <dgm:prSet presAssocID="{BE5F0955-9F5D-4E71-8CA4-4E129DF5D07E}" presName="level3hierChild" presStyleCnt="0"/>
      <dgm:spPr/>
    </dgm:pt>
    <dgm:pt modelId="{685FD0C3-0EB4-4AC7-8A09-0CC233EC5C3F}" type="pres">
      <dgm:prSet presAssocID="{ECC153EC-C231-4D99-BE92-4EB3DDBC917F}" presName="conn2-1" presStyleLbl="parChTrans1D4" presStyleIdx="7" presStyleCnt="34"/>
      <dgm:spPr/>
      <dgm:t>
        <a:bodyPr/>
        <a:lstStyle/>
        <a:p>
          <a:endParaRPr lang="ru-RU"/>
        </a:p>
      </dgm:t>
    </dgm:pt>
    <dgm:pt modelId="{39ECB74A-11CA-459E-BD65-7D88E7A3E3E0}" type="pres">
      <dgm:prSet presAssocID="{ECC153EC-C231-4D99-BE92-4EB3DDBC917F}" presName="connTx" presStyleLbl="parChTrans1D4" presStyleIdx="7" presStyleCnt="34"/>
      <dgm:spPr/>
      <dgm:t>
        <a:bodyPr/>
        <a:lstStyle/>
        <a:p>
          <a:endParaRPr lang="ru-RU"/>
        </a:p>
      </dgm:t>
    </dgm:pt>
    <dgm:pt modelId="{19C48304-D1E9-44AB-868D-1E7290BE558A}" type="pres">
      <dgm:prSet presAssocID="{B3CEE741-8A8C-4C5A-9B15-8298BA0C6CB9}" presName="root2" presStyleCnt="0"/>
      <dgm:spPr/>
    </dgm:pt>
    <dgm:pt modelId="{243AB0C5-06C7-474C-B467-593FD53CFA07}" type="pres">
      <dgm:prSet presAssocID="{B3CEE741-8A8C-4C5A-9B15-8298BA0C6CB9}" presName="LevelTwoTextNode" presStyleLbl="node4" presStyleIdx="7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9804D62-5524-4560-927A-2844F433F02E}" type="pres">
      <dgm:prSet presAssocID="{B3CEE741-8A8C-4C5A-9B15-8298BA0C6CB9}" presName="level3hierChild" presStyleCnt="0"/>
      <dgm:spPr/>
    </dgm:pt>
    <dgm:pt modelId="{71519046-7E4E-4DA0-ACD0-96FFC8A677D8}" type="pres">
      <dgm:prSet presAssocID="{941794B7-4451-4FA5-81D9-983763FFC013}" presName="conn2-1" presStyleLbl="parChTrans1D4" presStyleIdx="8" presStyleCnt="34"/>
      <dgm:spPr/>
      <dgm:t>
        <a:bodyPr/>
        <a:lstStyle/>
        <a:p>
          <a:endParaRPr lang="ru-RU"/>
        </a:p>
      </dgm:t>
    </dgm:pt>
    <dgm:pt modelId="{642356D6-2673-4A46-AA04-78A0C303C797}" type="pres">
      <dgm:prSet presAssocID="{941794B7-4451-4FA5-81D9-983763FFC013}" presName="connTx" presStyleLbl="parChTrans1D4" presStyleIdx="8" presStyleCnt="34"/>
      <dgm:spPr/>
      <dgm:t>
        <a:bodyPr/>
        <a:lstStyle/>
        <a:p>
          <a:endParaRPr lang="ru-RU"/>
        </a:p>
      </dgm:t>
    </dgm:pt>
    <dgm:pt modelId="{92D4ECE0-C3B8-431B-84DA-1DFA4A77EB5E}" type="pres">
      <dgm:prSet presAssocID="{56FA2D01-81D2-4758-89EA-50BD61C2BD06}" presName="root2" presStyleCnt="0"/>
      <dgm:spPr/>
    </dgm:pt>
    <dgm:pt modelId="{43D0AF12-F367-4CAF-A53F-743F6854525C}" type="pres">
      <dgm:prSet presAssocID="{56FA2D01-81D2-4758-89EA-50BD61C2BD06}" presName="LevelTwoTextNode" presStyleLbl="node4" presStyleIdx="8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6F024D2-4E49-4545-A5A1-F7D7B33D4F5B}" type="pres">
      <dgm:prSet presAssocID="{56FA2D01-81D2-4758-89EA-50BD61C2BD06}" presName="level3hierChild" presStyleCnt="0"/>
      <dgm:spPr/>
    </dgm:pt>
    <dgm:pt modelId="{8F302C4B-9468-4E7F-874A-C65FDB16F0BD}" type="pres">
      <dgm:prSet presAssocID="{1255F8AD-D3C7-4B9C-B490-AB28BD107096}" presName="conn2-1" presStyleLbl="parChTrans1D4" presStyleIdx="9" presStyleCnt="34"/>
      <dgm:spPr/>
      <dgm:t>
        <a:bodyPr/>
        <a:lstStyle/>
        <a:p>
          <a:endParaRPr lang="ru-RU"/>
        </a:p>
      </dgm:t>
    </dgm:pt>
    <dgm:pt modelId="{2C9F97A3-37E8-48FB-A064-00620ED5A692}" type="pres">
      <dgm:prSet presAssocID="{1255F8AD-D3C7-4B9C-B490-AB28BD107096}" presName="connTx" presStyleLbl="parChTrans1D4" presStyleIdx="9" presStyleCnt="34"/>
      <dgm:spPr/>
      <dgm:t>
        <a:bodyPr/>
        <a:lstStyle/>
        <a:p>
          <a:endParaRPr lang="ru-RU"/>
        </a:p>
      </dgm:t>
    </dgm:pt>
    <dgm:pt modelId="{56C43122-13CD-4F1B-8437-7B37CAA33144}" type="pres">
      <dgm:prSet presAssocID="{8ED18B0A-AB50-4818-A3EE-A3F0AFF955FD}" presName="root2" presStyleCnt="0"/>
      <dgm:spPr/>
    </dgm:pt>
    <dgm:pt modelId="{DC8C2B8A-1CD5-4156-95A8-37B051DC2EEC}" type="pres">
      <dgm:prSet presAssocID="{8ED18B0A-AB50-4818-A3EE-A3F0AFF955FD}" presName="LevelTwoTextNode" presStyleLbl="node4" presStyleIdx="9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1C98CA9-7AC6-4B0C-B1F1-49AC4AD01306}" type="pres">
      <dgm:prSet presAssocID="{8ED18B0A-AB50-4818-A3EE-A3F0AFF955FD}" presName="level3hierChild" presStyleCnt="0"/>
      <dgm:spPr/>
    </dgm:pt>
    <dgm:pt modelId="{E2A69447-AE45-4223-BB7C-1A9227D60091}" type="pres">
      <dgm:prSet presAssocID="{6B190FF6-BC8A-4CD8-852F-08246DF14C69}" presName="conn2-1" presStyleLbl="parChTrans1D4" presStyleIdx="10" presStyleCnt="34"/>
      <dgm:spPr/>
      <dgm:t>
        <a:bodyPr/>
        <a:lstStyle/>
        <a:p>
          <a:endParaRPr lang="ru-RU"/>
        </a:p>
      </dgm:t>
    </dgm:pt>
    <dgm:pt modelId="{A395E33C-BA82-430C-8BD5-6EC8D80F4406}" type="pres">
      <dgm:prSet presAssocID="{6B190FF6-BC8A-4CD8-852F-08246DF14C69}" presName="connTx" presStyleLbl="parChTrans1D4" presStyleIdx="10" presStyleCnt="34"/>
      <dgm:spPr/>
      <dgm:t>
        <a:bodyPr/>
        <a:lstStyle/>
        <a:p>
          <a:endParaRPr lang="ru-RU"/>
        </a:p>
      </dgm:t>
    </dgm:pt>
    <dgm:pt modelId="{4E901ACA-3394-4C32-9ACC-C6DA682B14AE}" type="pres">
      <dgm:prSet presAssocID="{400D4074-11C5-4729-AF56-25DE6D50C8DF}" presName="root2" presStyleCnt="0"/>
      <dgm:spPr/>
    </dgm:pt>
    <dgm:pt modelId="{E5E91145-80BA-489C-8AAE-C96EEEA0A621}" type="pres">
      <dgm:prSet presAssocID="{400D4074-11C5-4729-AF56-25DE6D50C8DF}" presName="LevelTwoTextNode" presStyleLbl="node4" presStyleIdx="10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2C38D7D-BC93-462C-BC3E-3CCC6B95603C}" type="pres">
      <dgm:prSet presAssocID="{400D4074-11C5-4729-AF56-25DE6D50C8DF}" presName="level3hierChild" presStyleCnt="0"/>
      <dgm:spPr/>
    </dgm:pt>
    <dgm:pt modelId="{2DD28069-EE30-4488-84C5-9C23282C18A0}" type="pres">
      <dgm:prSet presAssocID="{32953FA4-489E-4DC2-ADCC-E190152B4D16}" presName="conn2-1" presStyleLbl="parChTrans1D4" presStyleIdx="11" presStyleCnt="34"/>
      <dgm:spPr/>
      <dgm:t>
        <a:bodyPr/>
        <a:lstStyle/>
        <a:p>
          <a:endParaRPr lang="ru-RU"/>
        </a:p>
      </dgm:t>
    </dgm:pt>
    <dgm:pt modelId="{FE95E44F-CAF1-49B2-8206-38BEF4008B0B}" type="pres">
      <dgm:prSet presAssocID="{32953FA4-489E-4DC2-ADCC-E190152B4D16}" presName="connTx" presStyleLbl="parChTrans1D4" presStyleIdx="11" presStyleCnt="34"/>
      <dgm:spPr/>
      <dgm:t>
        <a:bodyPr/>
        <a:lstStyle/>
        <a:p>
          <a:endParaRPr lang="ru-RU"/>
        </a:p>
      </dgm:t>
    </dgm:pt>
    <dgm:pt modelId="{9A730D5A-A068-4A27-BFBA-100301DA9505}" type="pres">
      <dgm:prSet presAssocID="{B50EEDEF-F41C-43D8-9301-98A278BA2E06}" presName="root2" presStyleCnt="0"/>
      <dgm:spPr/>
    </dgm:pt>
    <dgm:pt modelId="{57E75FA4-CBDE-4F89-ACA7-1FA26AC99909}" type="pres">
      <dgm:prSet presAssocID="{B50EEDEF-F41C-43D8-9301-98A278BA2E06}" presName="LevelTwoTextNode" presStyleLbl="node4" presStyleIdx="11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11CBF78-8DCE-4400-BE94-58338D134E1E}" type="pres">
      <dgm:prSet presAssocID="{B50EEDEF-F41C-43D8-9301-98A278BA2E06}" presName="level3hierChild" presStyleCnt="0"/>
      <dgm:spPr/>
    </dgm:pt>
    <dgm:pt modelId="{1C3AB222-D61D-4802-9919-EFE516842220}" type="pres">
      <dgm:prSet presAssocID="{68CDDA8E-5EEE-4950-B7BA-026B99DFC6C1}" presName="conn2-1" presStyleLbl="parChTrans1D4" presStyleIdx="12" presStyleCnt="34"/>
      <dgm:spPr/>
      <dgm:t>
        <a:bodyPr/>
        <a:lstStyle/>
        <a:p>
          <a:endParaRPr lang="ru-RU"/>
        </a:p>
      </dgm:t>
    </dgm:pt>
    <dgm:pt modelId="{66981B0E-6EE7-4854-BD5F-CF8B44A2F08C}" type="pres">
      <dgm:prSet presAssocID="{68CDDA8E-5EEE-4950-B7BA-026B99DFC6C1}" presName="connTx" presStyleLbl="parChTrans1D4" presStyleIdx="12" presStyleCnt="34"/>
      <dgm:spPr/>
      <dgm:t>
        <a:bodyPr/>
        <a:lstStyle/>
        <a:p>
          <a:endParaRPr lang="ru-RU"/>
        </a:p>
      </dgm:t>
    </dgm:pt>
    <dgm:pt modelId="{DD71DA99-9F5F-440E-AA09-84E8D9407EDF}" type="pres">
      <dgm:prSet presAssocID="{7C13AD4E-00F8-4484-B764-E58153D44875}" presName="root2" presStyleCnt="0"/>
      <dgm:spPr/>
    </dgm:pt>
    <dgm:pt modelId="{1F336CA4-B295-4749-B196-CF3E31896977}" type="pres">
      <dgm:prSet presAssocID="{7C13AD4E-00F8-4484-B764-E58153D44875}" presName="LevelTwoTextNode" presStyleLbl="node4" presStyleIdx="12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7BE894A-5AAF-4550-97C1-2011D97996E0}" type="pres">
      <dgm:prSet presAssocID="{7C13AD4E-00F8-4484-B764-E58153D44875}" presName="level3hierChild" presStyleCnt="0"/>
      <dgm:spPr/>
    </dgm:pt>
    <dgm:pt modelId="{9746CEF2-70FB-4514-9E8F-21B3C9969D02}" type="pres">
      <dgm:prSet presAssocID="{CC80E4F3-1FC8-4EAF-ADD7-DC0C91DE4FA8}" presName="conn2-1" presStyleLbl="parChTrans1D4" presStyleIdx="13" presStyleCnt="34"/>
      <dgm:spPr/>
      <dgm:t>
        <a:bodyPr/>
        <a:lstStyle/>
        <a:p>
          <a:endParaRPr lang="ru-RU"/>
        </a:p>
      </dgm:t>
    </dgm:pt>
    <dgm:pt modelId="{F2291EAE-BA64-4CA0-B007-4FBB0CBEB52E}" type="pres">
      <dgm:prSet presAssocID="{CC80E4F3-1FC8-4EAF-ADD7-DC0C91DE4FA8}" presName="connTx" presStyleLbl="parChTrans1D4" presStyleIdx="13" presStyleCnt="34"/>
      <dgm:spPr/>
      <dgm:t>
        <a:bodyPr/>
        <a:lstStyle/>
        <a:p>
          <a:endParaRPr lang="ru-RU"/>
        </a:p>
      </dgm:t>
    </dgm:pt>
    <dgm:pt modelId="{8DADF9FC-AECA-4A6F-A8B1-FFCC8B738A70}" type="pres">
      <dgm:prSet presAssocID="{09AE1622-F2E4-46DC-87F7-4CE80C8143A6}" presName="root2" presStyleCnt="0"/>
      <dgm:spPr/>
    </dgm:pt>
    <dgm:pt modelId="{C4B8BA41-47CF-46B6-83DB-5550E3550074}" type="pres">
      <dgm:prSet presAssocID="{09AE1622-F2E4-46DC-87F7-4CE80C8143A6}" presName="LevelTwoTextNode" presStyleLbl="node4" presStyleIdx="13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36EDE13-D511-4C84-AAA9-E197249E4BF2}" type="pres">
      <dgm:prSet presAssocID="{09AE1622-F2E4-46DC-87F7-4CE80C8143A6}" presName="level3hierChild" presStyleCnt="0"/>
      <dgm:spPr/>
    </dgm:pt>
    <dgm:pt modelId="{A63AF49B-C66D-4A61-93F6-44EA307A7685}" type="pres">
      <dgm:prSet presAssocID="{A1CE93BF-B120-40DF-B80A-BC542204B2F7}" presName="conn2-1" presStyleLbl="parChTrans1D4" presStyleIdx="14" presStyleCnt="34"/>
      <dgm:spPr/>
      <dgm:t>
        <a:bodyPr/>
        <a:lstStyle/>
        <a:p>
          <a:endParaRPr lang="ru-RU"/>
        </a:p>
      </dgm:t>
    </dgm:pt>
    <dgm:pt modelId="{257DFC7A-7AB9-4AB4-B868-97140DE9A620}" type="pres">
      <dgm:prSet presAssocID="{A1CE93BF-B120-40DF-B80A-BC542204B2F7}" presName="connTx" presStyleLbl="parChTrans1D4" presStyleIdx="14" presStyleCnt="34"/>
      <dgm:spPr/>
      <dgm:t>
        <a:bodyPr/>
        <a:lstStyle/>
        <a:p>
          <a:endParaRPr lang="ru-RU"/>
        </a:p>
      </dgm:t>
    </dgm:pt>
    <dgm:pt modelId="{67370F17-F2F4-4F3A-90B7-5B944A050FF8}" type="pres">
      <dgm:prSet presAssocID="{12B4BA6B-EF2F-40BC-92DB-2B0201A7A6F2}" presName="root2" presStyleCnt="0"/>
      <dgm:spPr/>
    </dgm:pt>
    <dgm:pt modelId="{F2AEB897-D0E0-42E4-94CA-E1A02494AAB4}" type="pres">
      <dgm:prSet presAssocID="{12B4BA6B-EF2F-40BC-92DB-2B0201A7A6F2}" presName="LevelTwoTextNode" presStyleLbl="node4" presStyleIdx="14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59C0488-2B01-46E1-97BF-914EEA8ACF2E}" type="pres">
      <dgm:prSet presAssocID="{12B4BA6B-EF2F-40BC-92DB-2B0201A7A6F2}" presName="level3hierChild" presStyleCnt="0"/>
      <dgm:spPr/>
    </dgm:pt>
    <dgm:pt modelId="{5C091545-C9DE-4768-B02B-AB2FFED65670}" type="pres">
      <dgm:prSet presAssocID="{4AF05CC1-C3D1-40E7-8AF1-966DD7CFFABE}" presName="conn2-1" presStyleLbl="parChTrans1D4" presStyleIdx="15" presStyleCnt="34"/>
      <dgm:spPr/>
      <dgm:t>
        <a:bodyPr/>
        <a:lstStyle/>
        <a:p>
          <a:endParaRPr lang="ru-RU"/>
        </a:p>
      </dgm:t>
    </dgm:pt>
    <dgm:pt modelId="{635EEE79-6AE2-481B-8B96-5B1ED0C77F58}" type="pres">
      <dgm:prSet presAssocID="{4AF05CC1-C3D1-40E7-8AF1-966DD7CFFABE}" presName="connTx" presStyleLbl="parChTrans1D4" presStyleIdx="15" presStyleCnt="34"/>
      <dgm:spPr/>
      <dgm:t>
        <a:bodyPr/>
        <a:lstStyle/>
        <a:p>
          <a:endParaRPr lang="ru-RU"/>
        </a:p>
      </dgm:t>
    </dgm:pt>
    <dgm:pt modelId="{1817A5C0-75A0-48FF-9BEA-E4885E812AE7}" type="pres">
      <dgm:prSet presAssocID="{9E267821-0721-4A30-A998-7E6F1460B1A5}" presName="root2" presStyleCnt="0"/>
      <dgm:spPr/>
    </dgm:pt>
    <dgm:pt modelId="{C10FAFE8-10F9-4A40-9C11-C831AB5916D2}" type="pres">
      <dgm:prSet presAssocID="{9E267821-0721-4A30-A998-7E6F1460B1A5}" presName="LevelTwoTextNode" presStyleLbl="node4" presStyleIdx="15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1303019-0C35-4D73-93BE-9808DA5ED037}" type="pres">
      <dgm:prSet presAssocID="{9E267821-0721-4A30-A998-7E6F1460B1A5}" presName="level3hierChild" presStyleCnt="0"/>
      <dgm:spPr/>
    </dgm:pt>
    <dgm:pt modelId="{44E79B20-AB59-4E47-865A-BF6CF242DBC0}" type="pres">
      <dgm:prSet presAssocID="{CB994783-2D87-4F7C-90E9-A775606B9E80}" presName="conn2-1" presStyleLbl="parChTrans1D4" presStyleIdx="16" presStyleCnt="34"/>
      <dgm:spPr/>
      <dgm:t>
        <a:bodyPr/>
        <a:lstStyle/>
        <a:p>
          <a:endParaRPr lang="ru-RU"/>
        </a:p>
      </dgm:t>
    </dgm:pt>
    <dgm:pt modelId="{8D8205F8-0AEF-422F-8840-4F4CFFF990B1}" type="pres">
      <dgm:prSet presAssocID="{CB994783-2D87-4F7C-90E9-A775606B9E80}" presName="connTx" presStyleLbl="parChTrans1D4" presStyleIdx="16" presStyleCnt="34"/>
      <dgm:spPr/>
      <dgm:t>
        <a:bodyPr/>
        <a:lstStyle/>
        <a:p>
          <a:endParaRPr lang="ru-RU"/>
        </a:p>
      </dgm:t>
    </dgm:pt>
    <dgm:pt modelId="{AFC2049B-8C24-4703-A5C4-5C36411E10BA}" type="pres">
      <dgm:prSet presAssocID="{C3DE8E85-DAB0-4FA9-B1B0-87145D682230}" presName="root2" presStyleCnt="0"/>
      <dgm:spPr/>
    </dgm:pt>
    <dgm:pt modelId="{699B1759-9E3B-43B8-BE71-DE2650D43153}" type="pres">
      <dgm:prSet presAssocID="{C3DE8E85-DAB0-4FA9-B1B0-87145D682230}" presName="LevelTwoTextNode" presStyleLbl="node4" presStyleIdx="16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B3736A7-2057-4C93-9032-3047F1C17C29}" type="pres">
      <dgm:prSet presAssocID="{C3DE8E85-DAB0-4FA9-B1B0-87145D682230}" presName="level3hierChild" presStyleCnt="0"/>
      <dgm:spPr/>
    </dgm:pt>
    <dgm:pt modelId="{B3A6E469-F6CF-4611-936B-457DAF2F70D5}" type="pres">
      <dgm:prSet presAssocID="{7065EBB0-E591-4A13-A994-9CFC15074DAE}" presName="conn2-1" presStyleLbl="parChTrans1D4" presStyleIdx="17" presStyleCnt="34"/>
      <dgm:spPr/>
      <dgm:t>
        <a:bodyPr/>
        <a:lstStyle/>
        <a:p>
          <a:endParaRPr lang="ru-RU"/>
        </a:p>
      </dgm:t>
    </dgm:pt>
    <dgm:pt modelId="{57486402-293C-47A4-AE19-349C9599875D}" type="pres">
      <dgm:prSet presAssocID="{7065EBB0-E591-4A13-A994-9CFC15074DAE}" presName="connTx" presStyleLbl="parChTrans1D4" presStyleIdx="17" presStyleCnt="34"/>
      <dgm:spPr/>
      <dgm:t>
        <a:bodyPr/>
        <a:lstStyle/>
        <a:p>
          <a:endParaRPr lang="ru-RU"/>
        </a:p>
      </dgm:t>
    </dgm:pt>
    <dgm:pt modelId="{235D7363-0F6A-4E35-9FAD-359121BD7088}" type="pres">
      <dgm:prSet presAssocID="{B53128A5-9DD0-4403-A985-378CE16C96EE}" presName="root2" presStyleCnt="0"/>
      <dgm:spPr/>
    </dgm:pt>
    <dgm:pt modelId="{ABE14ABD-9AFD-4E49-987D-761D04E803BC}" type="pres">
      <dgm:prSet presAssocID="{B53128A5-9DD0-4403-A985-378CE16C96EE}" presName="LevelTwoTextNode" presStyleLbl="node4" presStyleIdx="17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FD2D6A7-B653-4248-B754-E6D7DEA0F409}" type="pres">
      <dgm:prSet presAssocID="{B53128A5-9DD0-4403-A985-378CE16C96EE}" presName="level3hierChild" presStyleCnt="0"/>
      <dgm:spPr/>
    </dgm:pt>
    <dgm:pt modelId="{9E99E4DD-0E9F-48D5-90B1-9E7C256DDD74}" type="pres">
      <dgm:prSet presAssocID="{D1393653-ABDE-4C46-BE93-2D7844DBACCC}" presName="conn2-1" presStyleLbl="parChTrans1D4" presStyleIdx="18" presStyleCnt="34"/>
      <dgm:spPr/>
      <dgm:t>
        <a:bodyPr/>
        <a:lstStyle/>
        <a:p>
          <a:endParaRPr lang="ru-RU"/>
        </a:p>
      </dgm:t>
    </dgm:pt>
    <dgm:pt modelId="{A7ACE73E-8BD0-4C26-BA3D-E1F63CFCC52F}" type="pres">
      <dgm:prSet presAssocID="{D1393653-ABDE-4C46-BE93-2D7844DBACCC}" presName="connTx" presStyleLbl="parChTrans1D4" presStyleIdx="18" presStyleCnt="34"/>
      <dgm:spPr/>
      <dgm:t>
        <a:bodyPr/>
        <a:lstStyle/>
        <a:p>
          <a:endParaRPr lang="ru-RU"/>
        </a:p>
      </dgm:t>
    </dgm:pt>
    <dgm:pt modelId="{AA913541-AC9D-4376-8C2F-532FE47D2979}" type="pres">
      <dgm:prSet presAssocID="{E92A86BC-A1F9-44F5-9A3E-D5E9C6151BAE}" presName="root2" presStyleCnt="0"/>
      <dgm:spPr/>
    </dgm:pt>
    <dgm:pt modelId="{88EBB66D-48FE-49DA-8E7C-542267A1FF81}" type="pres">
      <dgm:prSet presAssocID="{E92A86BC-A1F9-44F5-9A3E-D5E9C6151BAE}" presName="LevelTwoTextNode" presStyleLbl="node4" presStyleIdx="18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BAD5CB4-A796-4938-A97B-1659ED85614C}" type="pres">
      <dgm:prSet presAssocID="{E92A86BC-A1F9-44F5-9A3E-D5E9C6151BAE}" presName="level3hierChild" presStyleCnt="0"/>
      <dgm:spPr/>
    </dgm:pt>
    <dgm:pt modelId="{87FB4CD9-B931-4643-9945-9EBFBD2E250A}" type="pres">
      <dgm:prSet presAssocID="{9B50FAE5-C784-46B8-8842-54323D9A131C}" presName="conn2-1" presStyleLbl="parChTrans1D4" presStyleIdx="19" presStyleCnt="34"/>
      <dgm:spPr/>
      <dgm:t>
        <a:bodyPr/>
        <a:lstStyle/>
        <a:p>
          <a:endParaRPr lang="ru-RU"/>
        </a:p>
      </dgm:t>
    </dgm:pt>
    <dgm:pt modelId="{E8DD928D-3E52-462E-A060-8B33E369554D}" type="pres">
      <dgm:prSet presAssocID="{9B50FAE5-C784-46B8-8842-54323D9A131C}" presName="connTx" presStyleLbl="parChTrans1D4" presStyleIdx="19" presStyleCnt="34"/>
      <dgm:spPr/>
      <dgm:t>
        <a:bodyPr/>
        <a:lstStyle/>
        <a:p>
          <a:endParaRPr lang="ru-RU"/>
        </a:p>
      </dgm:t>
    </dgm:pt>
    <dgm:pt modelId="{DE2F6D56-F14E-4D4B-86B6-9E4DE80AE936}" type="pres">
      <dgm:prSet presAssocID="{3C137824-6CF2-4890-B5E6-7621818DEFB4}" presName="root2" presStyleCnt="0"/>
      <dgm:spPr/>
    </dgm:pt>
    <dgm:pt modelId="{CD0F7EF7-8399-4CD9-AB43-DB35DB907BCE}" type="pres">
      <dgm:prSet presAssocID="{3C137824-6CF2-4890-B5E6-7621818DEFB4}" presName="LevelTwoTextNode" presStyleLbl="node4" presStyleIdx="19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6C1B943-6CA3-44AB-900F-31D1F68CAACF}" type="pres">
      <dgm:prSet presAssocID="{3C137824-6CF2-4890-B5E6-7621818DEFB4}" presName="level3hierChild" presStyleCnt="0"/>
      <dgm:spPr/>
    </dgm:pt>
    <dgm:pt modelId="{83FE284C-A701-4F22-83A8-6DE9CBF6ABDB}" type="pres">
      <dgm:prSet presAssocID="{4DE8FDDB-A2F6-4C62-849F-647EBDD7D631}" presName="conn2-1" presStyleLbl="parChTrans1D2" presStyleIdx="2" presStyleCnt="4"/>
      <dgm:spPr/>
      <dgm:t>
        <a:bodyPr/>
        <a:lstStyle/>
        <a:p>
          <a:endParaRPr lang="ru-RU"/>
        </a:p>
      </dgm:t>
    </dgm:pt>
    <dgm:pt modelId="{E0EC038F-E39C-47BD-B49B-EFA054822F26}" type="pres">
      <dgm:prSet presAssocID="{4DE8FDDB-A2F6-4C62-849F-647EBDD7D631}" presName="connTx" presStyleLbl="parChTrans1D2" presStyleIdx="2" presStyleCnt="4"/>
      <dgm:spPr/>
      <dgm:t>
        <a:bodyPr/>
        <a:lstStyle/>
        <a:p>
          <a:endParaRPr lang="ru-RU"/>
        </a:p>
      </dgm:t>
    </dgm:pt>
    <dgm:pt modelId="{1C5408FA-4F2E-4983-888F-1E33FD2243F6}" type="pres">
      <dgm:prSet presAssocID="{61ADDE8F-54F9-4A02-868F-F4C1713767CE}" presName="root2" presStyleCnt="0"/>
      <dgm:spPr/>
    </dgm:pt>
    <dgm:pt modelId="{B3B1F99F-7C6C-4BD5-B4A1-D63020328FAB}" type="pres">
      <dgm:prSet presAssocID="{61ADDE8F-54F9-4A02-868F-F4C1713767CE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9E01E39-73B9-47E4-ABF7-AD337C84F7A9}" type="pres">
      <dgm:prSet presAssocID="{61ADDE8F-54F9-4A02-868F-F4C1713767CE}" presName="level3hierChild" presStyleCnt="0"/>
      <dgm:spPr/>
    </dgm:pt>
    <dgm:pt modelId="{7CAC2F19-6730-462C-8D8F-7FCF90D77D63}" type="pres">
      <dgm:prSet presAssocID="{10BCB43A-719F-45E6-88DB-B18E5F182F69}" presName="conn2-1" presStyleLbl="parChTrans1D3" presStyleIdx="2" presStyleCnt="5"/>
      <dgm:spPr/>
      <dgm:t>
        <a:bodyPr/>
        <a:lstStyle/>
        <a:p>
          <a:endParaRPr lang="ru-RU"/>
        </a:p>
      </dgm:t>
    </dgm:pt>
    <dgm:pt modelId="{59CD13D4-8DF3-406A-8A5C-938167B40F27}" type="pres">
      <dgm:prSet presAssocID="{10BCB43A-719F-45E6-88DB-B18E5F182F69}" presName="connTx" presStyleLbl="parChTrans1D3" presStyleIdx="2" presStyleCnt="5"/>
      <dgm:spPr/>
      <dgm:t>
        <a:bodyPr/>
        <a:lstStyle/>
        <a:p>
          <a:endParaRPr lang="ru-RU"/>
        </a:p>
      </dgm:t>
    </dgm:pt>
    <dgm:pt modelId="{0017151D-19CE-4FD6-9303-874EEA2571C2}" type="pres">
      <dgm:prSet presAssocID="{367F4C9E-75CA-4D13-B44B-91F2140F7AA4}" presName="root2" presStyleCnt="0"/>
      <dgm:spPr/>
    </dgm:pt>
    <dgm:pt modelId="{81C00C5A-DD5E-45C4-AEB3-84A50437DCEB}" type="pres">
      <dgm:prSet presAssocID="{367F4C9E-75CA-4D13-B44B-91F2140F7AA4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7741D76-B5F3-4424-8B0C-14C3D937B194}" type="pres">
      <dgm:prSet presAssocID="{367F4C9E-75CA-4D13-B44B-91F2140F7AA4}" presName="level3hierChild" presStyleCnt="0"/>
      <dgm:spPr/>
    </dgm:pt>
    <dgm:pt modelId="{F2DB9C18-32FE-45D6-A899-0C38978CFBAA}" type="pres">
      <dgm:prSet presAssocID="{B7BD11D4-831A-4F87-853F-2E7CE719AD21}" presName="conn2-1" presStyleLbl="parChTrans1D4" presStyleIdx="20" presStyleCnt="34"/>
      <dgm:spPr/>
      <dgm:t>
        <a:bodyPr/>
        <a:lstStyle/>
        <a:p>
          <a:endParaRPr lang="ru-RU"/>
        </a:p>
      </dgm:t>
    </dgm:pt>
    <dgm:pt modelId="{F4069791-3F54-4D02-AD5F-BA3D549C327B}" type="pres">
      <dgm:prSet presAssocID="{B7BD11D4-831A-4F87-853F-2E7CE719AD21}" presName="connTx" presStyleLbl="parChTrans1D4" presStyleIdx="20" presStyleCnt="34"/>
      <dgm:spPr/>
      <dgm:t>
        <a:bodyPr/>
        <a:lstStyle/>
        <a:p>
          <a:endParaRPr lang="ru-RU"/>
        </a:p>
      </dgm:t>
    </dgm:pt>
    <dgm:pt modelId="{DC6D859F-C943-46FF-B709-9F9601ED582F}" type="pres">
      <dgm:prSet presAssocID="{03FDDA2B-FC92-4910-8355-5CC8FAE67453}" presName="root2" presStyleCnt="0"/>
      <dgm:spPr/>
    </dgm:pt>
    <dgm:pt modelId="{54B11F4E-C7FB-45F0-89E5-B314D1374759}" type="pres">
      <dgm:prSet presAssocID="{03FDDA2B-FC92-4910-8355-5CC8FAE67453}" presName="LevelTwoTextNode" presStyleLbl="node4" presStyleIdx="20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04A6863-74D1-4B77-843D-A10CA803D2D6}" type="pres">
      <dgm:prSet presAssocID="{03FDDA2B-FC92-4910-8355-5CC8FAE67453}" presName="level3hierChild" presStyleCnt="0"/>
      <dgm:spPr/>
    </dgm:pt>
    <dgm:pt modelId="{94644B64-FA39-4999-97BD-79E14F609815}" type="pres">
      <dgm:prSet presAssocID="{1C3670EE-F7F4-4C2C-B29A-40A7CFAAD9B1}" presName="conn2-1" presStyleLbl="parChTrans1D4" presStyleIdx="21" presStyleCnt="34"/>
      <dgm:spPr/>
      <dgm:t>
        <a:bodyPr/>
        <a:lstStyle/>
        <a:p>
          <a:endParaRPr lang="ru-RU"/>
        </a:p>
      </dgm:t>
    </dgm:pt>
    <dgm:pt modelId="{C02635E5-F5BA-439C-8A13-37387B59DA8A}" type="pres">
      <dgm:prSet presAssocID="{1C3670EE-F7F4-4C2C-B29A-40A7CFAAD9B1}" presName="connTx" presStyleLbl="parChTrans1D4" presStyleIdx="21" presStyleCnt="34"/>
      <dgm:spPr/>
      <dgm:t>
        <a:bodyPr/>
        <a:lstStyle/>
        <a:p>
          <a:endParaRPr lang="ru-RU"/>
        </a:p>
      </dgm:t>
    </dgm:pt>
    <dgm:pt modelId="{AB55EEE3-2BF5-4E19-B7E2-00B08CEB1625}" type="pres">
      <dgm:prSet presAssocID="{BC93FB3C-1860-49B9-BABA-B5CD547A975F}" presName="root2" presStyleCnt="0"/>
      <dgm:spPr/>
    </dgm:pt>
    <dgm:pt modelId="{58524AF6-B9C1-44FD-9177-D6B7BAF53E77}" type="pres">
      <dgm:prSet presAssocID="{BC93FB3C-1860-49B9-BABA-B5CD547A975F}" presName="LevelTwoTextNode" presStyleLbl="node4" presStyleIdx="21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FAB1A87-CF48-4C26-B7F3-4712A6FF9DC9}" type="pres">
      <dgm:prSet presAssocID="{BC93FB3C-1860-49B9-BABA-B5CD547A975F}" presName="level3hierChild" presStyleCnt="0"/>
      <dgm:spPr/>
    </dgm:pt>
    <dgm:pt modelId="{B60220DA-D0CB-4EB8-AB83-D04D68F64C8B}" type="pres">
      <dgm:prSet presAssocID="{E701AE01-9FA1-461B-9DA2-34AA9F685B41}" presName="conn2-1" presStyleLbl="parChTrans1D4" presStyleIdx="22" presStyleCnt="34"/>
      <dgm:spPr/>
      <dgm:t>
        <a:bodyPr/>
        <a:lstStyle/>
        <a:p>
          <a:endParaRPr lang="ru-RU"/>
        </a:p>
      </dgm:t>
    </dgm:pt>
    <dgm:pt modelId="{B3B96BC5-37B3-47E6-8B5E-6B4738CDD0FA}" type="pres">
      <dgm:prSet presAssocID="{E701AE01-9FA1-461B-9DA2-34AA9F685B41}" presName="connTx" presStyleLbl="parChTrans1D4" presStyleIdx="22" presStyleCnt="34"/>
      <dgm:spPr/>
      <dgm:t>
        <a:bodyPr/>
        <a:lstStyle/>
        <a:p>
          <a:endParaRPr lang="ru-RU"/>
        </a:p>
      </dgm:t>
    </dgm:pt>
    <dgm:pt modelId="{FC6A223F-472D-48A9-AB20-677883A29C01}" type="pres">
      <dgm:prSet presAssocID="{C7A8579D-9666-475E-970A-8FB378D33D43}" presName="root2" presStyleCnt="0"/>
      <dgm:spPr/>
    </dgm:pt>
    <dgm:pt modelId="{7AB20F03-480A-4F4C-B74B-35EBAA45D3BC}" type="pres">
      <dgm:prSet presAssocID="{C7A8579D-9666-475E-970A-8FB378D33D43}" presName="LevelTwoTextNode" presStyleLbl="node4" presStyleIdx="22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C4FD7D3-BD33-4EBC-B6CB-0432C6E7C68A}" type="pres">
      <dgm:prSet presAssocID="{C7A8579D-9666-475E-970A-8FB378D33D43}" presName="level3hierChild" presStyleCnt="0"/>
      <dgm:spPr/>
    </dgm:pt>
    <dgm:pt modelId="{EE841DF0-6169-4759-A87D-5DDD6127CCE1}" type="pres">
      <dgm:prSet presAssocID="{D8D82D27-286B-4CC8-9A9F-5E7B310934B6}" presName="conn2-1" presStyleLbl="parChTrans1D4" presStyleIdx="23" presStyleCnt="34"/>
      <dgm:spPr/>
      <dgm:t>
        <a:bodyPr/>
        <a:lstStyle/>
        <a:p>
          <a:endParaRPr lang="ru-RU"/>
        </a:p>
      </dgm:t>
    </dgm:pt>
    <dgm:pt modelId="{5F9C209D-4BD2-4713-BEF7-2AC589AEF25C}" type="pres">
      <dgm:prSet presAssocID="{D8D82D27-286B-4CC8-9A9F-5E7B310934B6}" presName="connTx" presStyleLbl="parChTrans1D4" presStyleIdx="23" presStyleCnt="34"/>
      <dgm:spPr/>
      <dgm:t>
        <a:bodyPr/>
        <a:lstStyle/>
        <a:p>
          <a:endParaRPr lang="ru-RU"/>
        </a:p>
      </dgm:t>
    </dgm:pt>
    <dgm:pt modelId="{C2B53B2C-EE1A-4E12-A0BA-3FEBF11DE6EF}" type="pres">
      <dgm:prSet presAssocID="{2D674FF9-7DDE-471B-9501-35B50AFEC153}" presName="root2" presStyleCnt="0"/>
      <dgm:spPr/>
    </dgm:pt>
    <dgm:pt modelId="{A8CFAEFC-C965-4C59-8DF4-7E8D6DACDA71}" type="pres">
      <dgm:prSet presAssocID="{2D674FF9-7DDE-471B-9501-35B50AFEC153}" presName="LevelTwoTextNode" presStyleLbl="node4" presStyleIdx="23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7460A17-D115-4352-BEB9-BC200991B462}" type="pres">
      <dgm:prSet presAssocID="{2D674FF9-7DDE-471B-9501-35B50AFEC153}" presName="level3hierChild" presStyleCnt="0"/>
      <dgm:spPr/>
    </dgm:pt>
    <dgm:pt modelId="{38F758B5-A154-4ED5-BE3D-92D2B2E1FFAE}" type="pres">
      <dgm:prSet presAssocID="{E94E0D10-D46A-465E-A5A8-728A0472D3C4}" presName="conn2-1" presStyleLbl="parChTrans1D4" presStyleIdx="24" presStyleCnt="34"/>
      <dgm:spPr/>
      <dgm:t>
        <a:bodyPr/>
        <a:lstStyle/>
        <a:p>
          <a:endParaRPr lang="ru-RU"/>
        </a:p>
      </dgm:t>
    </dgm:pt>
    <dgm:pt modelId="{64066E1D-8C05-411F-A589-8A182950EA6A}" type="pres">
      <dgm:prSet presAssocID="{E94E0D10-D46A-465E-A5A8-728A0472D3C4}" presName="connTx" presStyleLbl="parChTrans1D4" presStyleIdx="24" presStyleCnt="34"/>
      <dgm:spPr/>
      <dgm:t>
        <a:bodyPr/>
        <a:lstStyle/>
        <a:p>
          <a:endParaRPr lang="ru-RU"/>
        </a:p>
      </dgm:t>
    </dgm:pt>
    <dgm:pt modelId="{4BBE703F-F9C3-4C34-A8D2-6F3A7E4AED51}" type="pres">
      <dgm:prSet presAssocID="{04946694-FFE6-472E-846E-C4FB5AE81FDB}" presName="root2" presStyleCnt="0"/>
      <dgm:spPr/>
    </dgm:pt>
    <dgm:pt modelId="{6F22A83A-C80B-43AB-A888-56E747D89537}" type="pres">
      <dgm:prSet presAssocID="{04946694-FFE6-472E-846E-C4FB5AE81FDB}" presName="LevelTwoTextNode" presStyleLbl="node4" presStyleIdx="24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A98D72D-15DD-4BE4-9FC3-0FC274E18F7D}" type="pres">
      <dgm:prSet presAssocID="{04946694-FFE6-472E-846E-C4FB5AE81FDB}" presName="level3hierChild" presStyleCnt="0"/>
      <dgm:spPr/>
    </dgm:pt>
    <dgm:pt modelId="{9F89AF9C-ED6E-490A-A818-509DEBD8B221}" type="pres">
      <dgm:prSet presAssocID="{43F7D172-35E7-491E-8A7F-81E5BC3CBFB7}" presName="conn2-1" presStyleLbl="parChTrans1D4" presStyleIdx="25" presStyleCnt="34"/>
      <dgm:spPr/>
      <dgm:t>
        <a:bodyPr/>
        <a:lstStyle/>
        <a:p>
          <a:endParaRPr lang="ru-RU"/>
        </a:p>
      </dgm:t>
    </dgm:pt>
    <dgm:pt modelId="{7BE2D8B5-7EA9-4DBD-9217-D1F9F283622A}" type="pres">
      <dgm:prSet presAssocID="{43F7D172-35E7-491E-8A7F-81E5BC3CBFB7}" presName="connTx" presStyleLbl="parChTrans1D4" presStyleIdx="25" presStyleCnt="34"/>
      <dgm:spPr/>
      <dgm:t>
        <a:bodyPr/>
        <a:lstStyle/>
        <a:p>
          <a:endParaRPr lang="ru-RU"/>
        </a:p>
      </dgm:t>
    </dgm:pt>
    <dgm:pt modelId="{A9FFECED-2E6E-44DF-ADE6-F2C55FB34281}" type="pres">
      <dgm:prSet presAssocID="{1C12C15D-CBD4-41A0-99A4-00278C0F0C9A}" presName="root2" presStyleCnt="0"/>
      <dgm:spPr/>
    </dgm:pt>
    <dgm:pt modelId="{98E93F85-BDEA-4B0C-9BBF-02ABB72CE7FF}" type="pres">
      <dgm:prSet presAssocID="{1C12C15D-CBD4-41A0-99A4-00278C0F0C9A}" presName="LevelTwoTextNode" presStyleLbl="node4" presStyleIdx="25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434E2BB-84A9-4E82-84AC-85F3428ED508}" type="pres">
      <dgm:prSet presAssocID="{1C12C15D-CBD4-41A0-99A4-00278C0F0C9A}" presName="level3hierChild" presStyleCnt="0"/>
      <dgm:spPr/>
    </dgm:pt>
    <dgm:pt modelId="{7409E581-DF86-4AE7-ABD0-FFFAABBA2BCD}" type="pres">
      <dgm:prSet presAssocID="{6984A554-7B34-4CAE-9F13-115972685E0C}" presName="conn2-1" presStyleLbl="parChTrans1D4" presStyleIdx="26" presStyleCnt="34"/>
      <dgm:spPr/>
      <dgm:t>
        <a:bodyPr/>
        <a:lstStyle/>
        <a:p>
          <a:endParaRPr lang="ru-RU"/>
        </a:p>
      </dgm:t>
    </dgm:pt>
    <dgm:pt modelId="{245B8D7C-A034-4D64-901F-58A68A9FE6C3}" type="pres">
      <dgm:prSet presAssocID="{6984A554-7B34-4CAE-9F13-115972685E0C}" presName="connTx" presStyleLbl="parChTrans1D4" presStyleIdx="26" presStyleCnt="34"/>
      <dgm:spPr/>
      <dgm:t>
        <a:bodyPr/>
        <a:lstStyle/>
        <a:p>
          <a:endParaRPr lang="ru-RU"/>
        </a:p>
      </dgm:t>
    </dgm:pt>
    <dgm:pt modelId="{1269CF7E-0BFA-43D4-ACEF-D0D00A318845}" type="pres">
      <dgm:prSet presAssocID="{EDFDC98C-ABAD-4570-8912-89CEBD284A98}" presName="root2" presStyleCnt="0"/>
      <dgm:spPr/>
    </dgm:pt>
    <dgm:pt modelId="{5AF0A6F7-1D05-4AFC-98F9-5C75F43F1245}" type="pres">
      <dgm:prSet presAssocID="{EDFDC98C-ABAD-4570-8912-89CEBD284A98}" presName="LevelTwoTextNode" presStyleLbl="node4" presStyleIdx="26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DE16B29-661B-4022-A0CF-F8DD9A0F08D7}" type="pres">
      <dgm:prSet presAssocID="{EDFDC98C-ABAD-4570-8912-89CEBD284A98}" presName="level3hierChild" presStyleCnt="0"/>
      <dgm:spPr/>
    </dgm:pt>
    <dgm:pt modelId="{9DD08DC8-8AAD-4C3D-9B06-2A5E83B41654}" type="pres">
      <dgm:prSet presAssocID="{E706F2D8-7FA2-422F-A658-51C0D774A7C1}" presName="conn2-1" presStyleLbl="parChTrans1D4" presStyleIdx="27" presStyleCnt="34"/>
      <dgm:spPr/>
      <dgm:t>
        <a:bodyPr/>
        <a:lstStyle/>
        <a:p>
          <a:endParaRPr lang="ru-RU"/>
        </a:p>
      </dgm:t>
    </dgm:pt>
    <dgm:pt modelId="{BA632BE9-7F8F-4240-BEC4-74C3F123B253}" type="pres">
      <dgm:prSet presAssocID="{E706F2D8-7FA2-422F-A658-51C0D774A7C1}" presName="connTx" presStyleLbl="parChTrans1D4" presStyleIdx="27" presStyleCnt="34"/>
      <dgm:spPr/>
      <dgm:t>
        <a:bodyPr/>
        <a:lstStyle/>
        <a:p>
          <a:endParaRPr lang="ru-RU"/>
        </a:p>
      </dgm:t>
    </dgm:pt>
    <dgm:pt modelId="{683C6496-03D7-4D71-B27F-F634F1F67AAE}" type="pres">
      <dgm:prSet presAssocID="{55EEADDA-651D-4389-86CA-4087365A6139}" presName="root2" presStyleCnt="0"/>
      <dgm:spPr/>
    </dgm:pt>
    <dgm:pt modelId="{EC3090F2-5961-4306-BEE7-99C068E2FEFA}" type="pres">
      <dgm:prSet presAssocID="{55EEADDA-651D-4389-86CA-4087365A6139}" presName="LevelTwoTextNode" presStyleLbl="node4" presStyleIdx="27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FF374E4-1854-4074-9A30-1D5C60DEE2F4}" type="pres">
      <dgm:prSet presAssocID="{55EEADDA-651D-4389-86CA-4087365A6139}" presName="level3hierChild" presStyleCnt="0"/>
      <dgm:spPr/>
    </dgm:pt>
    <dgm:pt modelId="{553406A9-286F-4C0B-BF12-D7C35930952B}" type="pres">
      <dgm:prSet presAssocID="{AEFA8460-0C0A-4675-BDA5-0EB60AB58FEB}" presName="conn2-1" presStyleLbl="parChTrans1D4" presStyleIdx="28" presStyleCnt="34"/>
      <dgm:spPr/>
      <dgm:t>
        <a:bodyPr/>
        <a:lstStyle/>
        <a:p>
          <a:endParaRPr lang="ru-RU"/>
        </a:p>
      </dgm:t>
    </dgm:pt>
    <dgm:pt modelId="{552FF0E0-9922-4FE7-A970-8D1831F54241}" type="pres">
      <dgm:prSet presAssocID="{AEFA8460-0C0A-4675-BDA5-0EB60AB58FEB}" presName="connTx" presStyleLbl="parChTrans1D4" presStyleIdx="28" presStyleCnt="34"/>
      <dgm:spPr/>
      <dgm:t>
        <a:bodyPr/>
        <a:lstStyle/>
        <a:p>
          <a:endParaRPr lang="ru-RU"/>
        </a:p>
      </dgm:t>
    </dgm:pt>
    <dgm:pt modelId="{6642B699-50EC-4D20-93F1-412AA7A77A7C}" type="pres">
      <dgm:prSet presAssocID="{B758B64B-D3FF-456E-B7D3-B43D4DCF197A}" presName="root2" presStyleCnt="0"/>
      <dgm:spPr/>
    </dgm:pt>
    <dgm:pt modelId="{36F26A15-D22A-45B3-A7F0-43D73A1DF038}" type="pres">
      <dgm:prSet presAssocID="{B758B64B-D3FF-456E-B7D3-B43D4DCF197A}" presName="LevelTwoTextNode" presStyleLbl="node4" presStyleIdx="28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ACAC503-163E-471B-80A0-0C5CC990AC0B}" type="pres">
      <dgm:prSet presAssocID="{B758B64B-D3FF-456E-B7D3-B43D4DCF197A}" presName="level3hierChild" presStyleCnt="0"/>
      <dgm:spPr/>
    </dgm:pt>
    <dgm:pt modelId="{31F8462D-56A1-4F1A-BC77-7AD92E485C04}" type="pres">
      <dgm:prSet presAssocID="{6A5E96C4-33D5-4EB0-9811-1AAEF659FCBE}" presName="conn2-1" presStyleLbl="parChTrans1D2" presStyleIdx="3" presStyleCnt="4"/>
      <dgm:spPr/>
      <dgm:t>
        <a:bodyPr/>
        <a:lstStyle/>
        <a:p>
          <a:endParaRPr lang="ru-RU"/>
        </a:p>
      </dgm:t>
    </dgm:pt>
    <dgm:pt modelId="{FDD3A578-41DE-4399-AC11-1143F3B32327}" type="pres">
      <dgm:prSet presAssocID="{6A5E96C4-33D5-4EB0-9811-1AAEF659FCBE}" presName="connTx" presStyleLbl="parChTrans1D2" presStyleIdx="3" presStyleCnt="4"/>
      <dgm:spPr/>
      <dgm:t>
        <a:bodyPr/>
        <a:lstStyle/>
        <a:p>
          <a:endParaRPr lang="ru-RU"/>
        </a:p>
      </dgm:t>
    </dgm:pt>
    <dgm:pt modelId="{F4A511A0-5B1B-4AA8-A7B4-0A7320937CDC}" type="pres">
      <dgm:prSet presAssocID="{34EE7DF3-CD5F-4496-A018-BE76D216B579}" presName="root2" presStyleCnt="0"/>
      <dgm:spPr/>
    </dgm:pt>
    <dgm:pt modelId="{C92892D2-19E9-422B-81A3-E9516DCF41A3}" type="pres">
      <dgm:prSet presAssocID="{34EE7DF3-CD5F-4496-A018-BE76D216B579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37D7DFD-A1B6-4E56-9E34-64B6AA3837D9}" type="pres">
      <dgm:prSet presAssocID="{34EE7DF3-CD5F-4496-A018-BE76D216B579}" presName="level3hierChild" presStyleCnt="0"/>
      <dgm:spPr/>
    </dgm:pt>
    <dgm:pt modelId="{3C1116A4-FD9A-43C1-81FA-793A1388F011}" type="pres">
      <dgm:prSet presAssocID="{AFA511D8-EF5A-48EF-B5FE-3F2A8D01C81E}" presName="conn2-1" presStyleLbl="parChTrans1D3" presStyleIdx="3" presStyleCnt="5"/>
      <dgm:spPr/>
      <dgm:t>
        <a:bodyPr/>
        <a:lstStyle/>
        <a:p>
          <a:endParaRPr lang="ru-RU"/>
        </a:p>
      </dgm:t>
    </dgm:pt>
    <dgm:pt modelId="{30868B39-DA53-44B2-8F80-8B389A095BA5}" type="pres">
      <dgm:prSet presAssocID="{AFA511D8-EF5A-48EF-B5FE-3F2A8D01C81E}" presName="connTx" presStyleLbl="parChTrans1D3" presStyleIdx="3" presStyleCnt="5"/>
      <dgm:spPr/>
      <dgm:t>
        <a:bodyPr/>
        <a:lstStyle/>
        <a:p>
          <a:endParaRPr lang="ru-RU"/>
        </a:p>
      </dgm:t>
    </dgm:pt>
    <dgm:pt modelId="{0918555F-F62C-4D0C-AAA6-5EC6686647C9}" type="pres">
      <dgm:prSet presAssocID="{91CBAD58-6403-4EA2-B496-C556C12FD17D}" presName="root2" presStyleCnt="0"/>
      <dgm:spPr/>
    </dgm:pt>
    <dgm:pt modelId="{E02846E3-EEAA-4C1C-A6E2-81058A583711}" type="pres">
      <dgm:prSet presAssocID="{91CBAD58-6403-4EA2-B496-C556C12FD17D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D5CAED4-BC7B-4E4F-938F-DF4373DC4227}" type="pres">
      <dgm:prSet presAssocID="{91CBAD58-6403-4EA2-B496-C556C12FD17D}" presName="level3hierChild" presStyleCnt="0"/>
      <dgm:spPr/>
    </dgm:pt>
    <dgm:pt modelId="{5E9910DD-C84B-4667-8975-05956DF0690D}" type="pres">
      <dgm:prSet presAssocID="{EDFFBF10-7BDF-4C31-B8C8-482426BFF815}" presName="conn2-1" presStyleLbl="parChTrans1D4" presStyleIdx="29" presStyleCnt="34"/>
      <dgm:spPr/>
      <dgm:t>
        <a:bodyPr/>
        <a:lstStyle/>
        <a:p>
          <a:endParaRPr lang="ru-RU"/>
        </a:p>
      </dgm:t>
    </dgm:pt>
    <dgm:pt modelId="{8E4FE00D-14D3-4D5D-9F04-12833F1B1CDF}" type="pres">
      <dgm:prSet presAssocID="{EDFFBF10-7BDF-4C31-B8C8-482426BFF815}" presName="connTx" presStyleLbl="parChTrans1D4" presStyleIdx="29" presStyleCnt="34"/>
      <dgm:spPr/>
      <dgm:t>
        <a:bodyPr/>
        <a:lstStyle/>
        <a:p>
          <a:endParaRPr lang="ru-RU"/>
        </a:p>
      </dgm:t>
    </dgm:pt>
    <dgm:pt modelId="{AFCF67C1-5BC5-46DA-94C1-54E28682C8DF}" type="pres">
      <dgm:prSet presAssocID="{19810730-1753-4DA1-AE2D-0A9553D93668}" presName="root2" presStyleCnt="0"/>
      <dgm:spPr/>
    </dgm:pt>
    <dgm:pt modelId="{EB141200-2C73-4210-AAA1-92A0C7DF5E85}" type="pres">
      <dgm:prSet presAssocID="{19810730-1753-4DA1-AE2D-0A9553D93668}" presName="LevelTwoTextNode" presStyleLbl="node4" presStyleIdx="29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9B9988D-AAA2-4E0A-BC45-57D3C3962F09}" type="pres">
      <dgm:prSet presAssocID="{19810730-1753-4DA1-AE2D-0A9553D93668}" presName="level3hierChild" presStyleCnt="0"/>
      <dgm:spPr/>
    </dgm:pt>
    <dgm:pt modelId="{F4C3F480-EE23-4128-A80C-7DDE141A2D54}" type="pres">
      <dgm:prSet presAssocID="{BE46B93D-23A2-4345-900A-862714AE66F5}" presName="conn2-1" presStyleLbl="parChTrans1D4" presStyleIdx="30" presStyleCnt="34"/>
      <dgm:spPr/>
      <dgm:t>
        <a:bodyPr/>
        <a:lstStyle/>
        <a:p>
          <a:endParaRPr lang="ru-RU"/>
        </a:p>
      </dgm:t>
    </dgm:pt>
    <dgm:pt modelId="{A7153655-B09D-4EE9-A4D7-1E6DF51C052C}" type="pres">
      <dgm:prSet presAssocID="{BE46B93D-23A2-4345-900A-862714AE66F5}" presName="connTx" presStyleLbl="parChTrans1D4" presStyleIdx="30" presStyleCnt="34"/>
      <dgm:spPr/>
      <dgm:t>
        <a:bodyPr/>
        <a:lstStyle/>
        <a:p>
          <a:endParaRPr lang="ru-RU"/>
        </a:p>
      </dgm:t>
    </dgm:pt>
    <dgm:pt modelId="{2EAE3A5C-A82A-4CD6-AD61-CA47D56B50C3}" type="pres">
      <dgm:prSet presAssocID="{73690825-A72E-4E71-AD02-81936C9E13AB}" presName="root2" presStyleCnt="0"/>
      <dgm:spPr/>
    </dgm:pt>
    <dgm:pt modelId="{C851E40C-CA5C-46D0-BC8E-94ABEF0A2D2D}" type="pres">
      <dgm:prSet presAssocID="{73690825-A72E-4E71-AD02-81936C9E13AB}" presName="LevelTwoTextNode" presStyleLbl="node4" presStyleIdx="30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CC59CD1-982D-485E-9509-414E36113DA9}" type="pres">
      <dgm:prSet presAssocID="{73690825-A72E-4E71-AD02-81936C9E13AB}" presName="level3hierChild" presStyleCnt="0"/>
      <dgm:spPr/>
    </dgm:pt>
    <dgm:pt modelId="{D5BAE54C-CDED-43F2-A403-014C3C79C54E}" type="pres">
      <dgm:prSet presAssocID="{78F493DE-2AFE-45FF-90AA-464083FB3982}" presName="conn2-1" presStyleLbl="parChTrans1D4" presStyleIdx="31" presStyleCnt="34"/>
      <dgm:spPr/>
      <dgm:t>
        <a:bodyPr/>
        <a:lstStyle/>
        <a:p>
          <a:endParaRPr lang="ru-RU"/>
        </a:p>
      </dgm:t>
    </dgm:pt>
    <dgm:pt modelId="{39088741-16E0-4185-A67A-D780CDEFF820}" type="pres">
      <dgm:prSet presAssocID="{78F493DE-2AFE-45FF-90AA-464083FB3982}" presName="connTx" presStyleLbl="parChTrans1D4" presStyleIdx="31" presStyleCnt="34"/>
      <dgm:spPr/>
      <dgm:t>
        <a:bodyPr/>
        <a:lstStyle/>
        <a:p>
          <a:endParaRPr lang="ru-RU"/>
        </a:p>
      </dgm:t>
    </dgm:pt>
    <dgm:pt modelId="{563A2546-B949-434F-AF42-1C3382DB5482}" type="pres">
      <dgm:prSet presAssocID="{A69A94BD-E555-43E1-8734-FC4CFA767DED}" presName="root2" presStyleCnt="0"/>
      <dgm:spPr/>
    </dgm:pt>
    <dgm:pt modelId="{228F95F3-85F3-4185-AB65-F39983C8434B}" type="pres">
      <dgm:prSet presAssocID="{A69A94BD-E555-43E1-8734-FC4CFA767DED}" presName="LevelTwoTextNode" presStyleLbl="node4" presStyleIdx="31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FED333A-FB5F-43B4-AC75-7011D35ECE9F}" type="pres">
      <dgm:prSet presAssocID="{A69A94BD-E555-43E1-8734-FC4CFA767DED}" presName="level3hierChild" presStyleCnt="0"/>
      <dgm:spPr/>
    </dgm:pt>
    <dgm:pt modelId="{97ECA55D-3D1C-4726-BB74-6F8C05A86936}" type="pres">
      <dgm:prSet presAssocID="{61133C15-3554-4578-BEEB-0E5F15224F2B}" presName="conn2-1" presStyleLbl="parChTrans1D4" presStyleIdx="32" presStyleCnt="34"/>
      <dgm:spPr/>
      <dgm:t>
        <a:bodyPr/>
        <a:lstStyle/>
        <a:p>
          <a:endParaRPr lang="ru-RU"/>
        </a:p>
      </dgm:t>
    </dgm:pt>
    <dgm:pt modelId="{E377FF6A-C69D-4E2C-ADB2-28FEA749517D}" type="pres">
      <dgm:prSet presAssocID="{61133C15-3554-4578-BEEB-0E5F15224F2B}" presName="connTx" presStyleLbl="parChTrans1D4" presStyleIdx="32" presStyleCnt="34"/>
      <dgm:spPr/>
      <dgm:t>
        <a:bodyPr/>
        <a:lstStyle/>
        <a:p>
          <a:endParaRPr lang="ru-RU"/>
        </a:p>
      </dgm:t>
    </dgm:pt>
    <dgm:pt modelId="{E4ADA963-C8CA-4262-BC6D-56843F128885}" type="pres">
      <dgm:prSet presAssocID="{969A2BE6-9CFA-403E-B9A6-BFBB32A57349}" presName="root2" presStyleCnt="0"/>
      <dgm:spPr/>
    </dgm:pt>
    <dgm:pt modelId="{ECCCCCF7-64A5-490C-A9FC-ACB528BCB899}" type="pres">
      <dgm:prSet presAssocID="{969A2BE6-9CFA-403E-B9A6-BFBB32A57349}" presName="LevelTwoTextNode" presStyleLbl="node4" presStyleIdx="32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AB64193-BD80-4C86-9D7B-50588340820A}" type="pres">
      <dgm:prSet presAssocID="{969A2BE6-9CFA-403E-B9A6-BFBB32A57349}" presName="level3hierChild" presStyleCnt="0"/>
      <dgm:spPr/>
    </dgm:pt>
    <dgm:pt modelId="{ECBF4E22-769E-4355-B0D4-7D1501DF4435}" type="pres">
      <dgm:prSet presAssocID="{851A5E80-0D46-4B6A-9BF5-4B0F285EA498}" presName="conn2-1" presStyleLbl="parChTrans1D3" presStyleIdx="4" presStyleCnt="5"/>
      <dgm:spPr/>
      <dgm:t>
        <a:bodyPr/>
        <a:lstStyle/>
        <a:p>
          <a:endParaRPr lang="ru-RU"/>
        </a:p>
      </dgm:t>
    </dgm:pt>
    <dgm:pt modelId="{650C3B50-7262-493B-9762-B94A72FAE990}" type="pres">
      <dgm:prSet presAssocID="{851A5E80-0D46-4B6A-9BF5-4B0F285EA498}" presName="connTx" presStyleLbl="parChTrans1D3" presStyleIdx="4" presStyleCnt="5"/>
      <dgm:spPr/>
      <dgm:t>
        <a:bodyPr/>
        <a:lstStyle/>
        <a:p>
          <a:endParaRPr lang="ru-RU"/>
        </a:p>
      </dgm:t>
    </dgm:pt>
    <dgm:pt modelId="{9B59BCCE-8668-4524-BEC0-377FF66C505E}" type="pres">
      <dgm:prSet presAssocID="{B1466EE9-C303-4971-9C59-3060606292E8}" presName="root2" presStyleCnt="0"/>
      <dgm:spPr/>
    </dgm:pt>
    <dgm:pt modelId="{C2A7274B-3B9B-40DA-AF78-0B98B47A0E38}" type="pres">
      <dgm:prSet presAssocID="{B1466EE9-C303-4971-9C59-3060606292E8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CCA341F-0C05-4BD3-A897-46AD9FD4BAF5}" type="pres">
      <dgm:prSet presAssocID="{B1466EE9-C303-4971-9C59-3060606292E8}" presName="level3hierChild" presStyleCnt="0"/>
      <dgm:spPr/>
    </dgm:pt>
    <dgm:pt modelId="{BF3300DA-0E74-4D37-B427-4E0A4E0ECF22}" type="pres">
      <dgm:prSet presAssocID="{2DE36281-114A-4466-96D6-27DCE51485EF}" presName="conn2-1" presStyleLbl="parChTrans1D4" presStyleIdx="33" presStyleCnt="34"/>
      <dgm:spPr/>
      <dgm:t>
        <a:bodyPr/>
        <a:lstStyle/>
        <a:p>
          <a:endParaRPr lang="ru-RU"/>
        </a:p>
      </dgm:t>
    </dgm:pt>
    <dgm:pt modelId="{9905989E-1F67-4A8C-B181-F798DFDF28CD}" type="pres">
      <dgm:prSet presAssocID="{2DE36281-114A-4466-96D6-27DCE51485EF}" presName="connTx" presStyleLbl="parChTrans1D4" presStyleIdx="33" presStyleCnt="34"/>
      <dgm:spPr/>
      <dgm:t>
        <a:bodyPr/>
        <a:lstStyle/>
        <a:p>
          <a:endParaRPr lang="ru-RU"/>
        </a:p>
      </dgm:t>
    </dgm:pt>
    <dgm:pt modelId="{4AF2B449-E77E-4B20-98F9-10AF63F691ED}" type="pres">
      <dgm:prSet presAssocID="{E3B8D018-9D92-4D48-9620-F1A5BF993353}" presName="root2" presStyleCnt="0"/>
      <dgm:spPr/>
    </dgm:pt>
    <dgm:pt modelId="{1E911C64-BD02-4FA7-959F-E01696BB7167}" type="pres">
      <dgm:prSet presAssocID="{E3B8D018-9D92-4D48-9620-F1A5BF993353}" presName="LevelTwoTextNode" presStyleLbl="node4" presStyleIdx="33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B2246AD-B36A-4653-A680-0BA857083630}" type="pres">
      <dgm:prSet presAssocID="{E3B8D018-9D92-4D48-9620-F1A5BF993353}" presName="level3hierChild" presStyleCnt="0"/>
      <dgm:spPr/>
    </dgm:pt>
  </dgm:ptLst>
  <dgm:cxnLst>
    <dgm:cxn modelId="{F87EFF92-E01B-483D-9AFE-AB322EC935E2}" type="presOf" srcId="{12B4BA6B-EF2F-40BC-92DB-2B0201A7A6F2}" destId="{F2AEB897-D0E0-42E4-94CA-E1A02494AAB4}" srcOrd="0" destOrd="0" presId="urn:microsoft.com/office/officeart/2005/8/layout/hierarchy2"/>
    <dgm:cxn modelId="{42D5EF4B-E9DB-475D-BCFF-607167380F64}" type="presOf" srcId="{C076C243-EC86-4925-8A8B-7CEED7EBA0E2}" destId="{2DD76239-BC0F-48F1-9F8D-A6ACD012546E}" srcOrd="0" destOrd="0" presId="urn:microsoft.com/office/officeart/2005/8/layout/hierarchy2"/>
    <dgm:cxn modelId="{828FA24B-0295-4DEF-AD12-03A5B292EFC1}" type="presOf" srcId="{9121AD17-5C2C-401E-94FF-CD5F80E79323}" destId="{7CEBC092-58EA-4013-A6C2-4B34B88EE474}" srcOrd="0" destOrd="0" presId="urn:microsoft.com/office/officeart/2005/8/layout/hierarchy2"/>
    <dgm:cxn modelId="{714DA323-2F01-44EC-8EB3-C6A4858F924C}" srcId="{12B4BA6B-EF2F-40BC-92DB-2B0201A7A6F2}" destId="{9E267821-0721-4A30-A998-7E6F1460B1A5}" srcOrd="0" destOrd="0" parTransId="{4AF05CC1-C3D1-40E7-8AF1-966DD7CFFABE}" sibTransId="{D08D0BD1-79DC-4851-84D8-6BFD6292055E}"/>
    <dgm:cxn modelId="{F884CEA1-6201-480B-AEB7-8E74F0B19A3A}" type="presOf" srcId="{D412D910-514D-40BB-916D-5477F32D843F}" destId="{B72AD0F5-A3FD-45BD-81DC-E7382D2D4EFA}" srcOrd="1" destOrd="0" presId="urn:microsoft.com/office/officeart/2005/8/layout/hierarchy2"/>
    <dgm:cxn modelId="{A27DDF17-917A-4BDC-8F2C-DB417AE9BF5A}" type="presOf" srcId="{6A5E96C4-33D5-4EB0-9811-1AAEF659FCBE}" destId="{FDD3A578-41DE-4399-AC11-1143F3B32327}" srcOrd="1" destOrd="0" presId="urn:microsoft.com/office/officeart/2005/8/layout/hierarchy2"/>
    <dgm:cxn modelId="{3C6082B5-F026-44ED-BBA7-C89148E59EC8}" type="presOf" srcId="{1C12C15D-CBD4-41A0-99A4-00278C0F0C9A}" destId="{98E93F85-BDEA-4B0C-9BBF-02ABB72CE7FF}" srcOrd="0" destOrd="0" presId="urn:microsoft.com/office/officeart/2005/8/layout/hierarchy2"/>
    <dgm:cxn modelId="{C10EE6D5-EF26-4E1E-8B0F-7148270972D0}" srcId="{56FA2D01-81D2-4758-89EA-50BD61C2BD06}" destId="{8ED18B0A-AB50-4818-A3EE-A3F0AFF955FD}" srcOrd="0" destOrd="0" parTransId="{1255F8AD-D3C7-4B9C-B490-AB28BD107096}" sibTransId="{BF0AA0BE-20DB-4488-A0BD-45EA27194C83}"/>
    <dgm:cxn modelId="{CAC0BE3C-9A84-45EA-9296-780F52CA592D}" type="presOf" srcId="{ECC153EC-C231-4D99-BE92-4EB3DDBC917F}" destId="{39ECB74A-11CA-459E-BD65-7D88E7A3E3E0}" srcOrd="1" destOrd="0" presId="urn:microsoft.com/office/officeart/2005/8/layout/hierarchy2"/>
    <dgm:cxn modelId="{AA8F870B-0E5D-4455-97E9-789E3870C025}" srcId="{BC93FB3C-1860-49B9-BABA-B5CD547A975F}" destId="{C7A8579D-9666-475E-970A-8FB378D33D43}" srcOrd="0" destOrd="0" parTransId="{E701AE01-9FA1-461B-9DA2-34AA9F685B41}" sibTransId="{0FE3DCEA-11AA-4B74-8B69-1A7BA8E127A6}"/>
    <dgm:cxn modelId="{7D31F147-CE1D-4025-8CD1-34193C0E7840}" type="presOf" srcId="{61133C15-3554-4578-BEEB-0E5F15224F2B}" destId="{E377FF6A-C69D-4E2C-ADB2-28FEA749517D}" srcOrd="1" destOrd="0" presId="urn:microsoft.com/office/officeart/2005/8/layout/hierarchy2"/>
    <dgm:cxn modelId="{AB4E3B80-9A9A-44A8-8BB1-7ACBF98D5F68}" type="presOf" srcId="{D1393653-ABDE-4C46-BE93-2D7844DBACCC}" destId="{9E99E4DD-0E9F-48D5-90B1-9E7C256DDD74}" srcOrd="0" destOrd="0" presId="urn:microsoft.com/office/officeart/2005/8/layout/hierarchy2"/>
    <dgm:cxn modelId="{4E522A00-F51E-4F1D-9B35-A46838AF6791}" type="presOf" srcId="{4AF05CC1-C3D1-40E7-8AF1-966DD7CFFABE}" destId="{5C091545-C9DE-4768-B02B-AB2FFED65670}" srcOrd="0" destOrd="0" presId="urn:microsoft.com/office/officeart/2005/8/layout/hierarchy2"/>
    <dgm:cxn modelId="{0B521A9A-73C6-4AAD-BB05-B195BD5F6AEB}" type="presOf" srcId="{D412D910-514D-40BB-916D-5477F32D843F}" destId="{FA897E20-6DAF-4980-B2AA-0116A32E1579}" srcOrd="0" destOrd="0" presId="urn:microsoft.com/office/officeart/2005/8/layout/hierarchy2"/>
    <dgm:cxn modelId="{32A6949C-DC15-4D71-828B-1981E5FD9686}" type="presOf" srcId="{B758B64B-D3FF-456E-B7D3-B43D4DCF197A}" destId="{36F26A15-D22A-45B3-A7F0-43D73A1DF038}" srcOrd="0" destOrd="0" presId="urn:microsoft.com/office/officeart/2005/8/layout/hierarchy2"/>
    <dgm:cxn modelId="{B847E63A-0010-4524-ACFA-2E7CD2CEDF10}" srcId="{B50EEDEF-F41C-43D8-9301-98A278BA2E06}" destId="{7C13AD4E-00F8-4484-B764-E58153D44875}" srcOrd="0" destOrd="0" parTransId="{68CDDA8E-5EEE-4950-B7BA-026B99DFC6C1}" sibTransId="{EA2A54F0-81B2-4FD4-88A6-AC4960E9ED84}"/>
    <dgm:cxn modelId="{C44412EC-9386-4815-AF91-9D638EE75224}" type="presOf" srcId="{19810730-1753-4DA1-AE2D-0A9553D93668}" destId="{EB141200-2C73-4210-AAA1-92A0C7DF5E85}" srcOrd="0" destOrd="0" presId="urn:microsoft.com/office/officeart/2005/8/layout/hierarchy2"/>
    <dgm:cxn modelId="{E44891F0-9F31-4827-9C45-1531AFB25F3F}" type="presOf" srcId="{D8D82D27-286B-4CC8-9A9F-5E7B310934B6}" destId="{5F9C209D-4BD2-4713-BEF7-2AC589AEF25C}" srcOrd="1" destOrd="0" presId="urn:microsoft.com/office/officeart/2005/8/layout/hierarchy2"/>
    <dgm:cxn modelId="{4B3422FF-3801-4606-8458-BB0BEF78B7E9}" type="presOf" srcId="{BE46B93D-23A2-4345-900A-862714AE66F5}" destId="{A7153655-B09D-4EE9-A4D7-1E6DF51C052C}" srcOrd="1" destOrd="0" presId="urn:microsoft.com/office/officeart/2005/8/layout/hierarchy2"/>
    <dgm:cxn modelId="{8B384F79-187B-4A36-86A7-84CB6F81A057}" type="presOf" srcId="{A69A94BD-E555-43E1-8734-FC4CFA767DED}" destId="{228F95F3-85F3-4185-AB65-F39983C8434B}" srcOrd="0" destOrd="0" presId="urn:microsoft.com/office/officeart/2005/8/layout/hierarchy2"/>
    <dgm:cxn modelId="{1E6390AF-4578-462F-A72B-A6B63F0DB6AC}" type="presOf" srcId="{E706F2D8-7FA2-422F-A658-51C0D774A7C1}" destId="{BA632BE9-7F8F-4240-BEC4-74C3F123B253}" srcOrd="1" destOrd="0" presId="urn:microsoft.com/office/officeart/2005/8/layout/hierarchy2"/>
    <dgm:cxn modelId="{8446C874-59B7-45AB-983B-5B4F86E0D6A7}" type="presOf" srcId="{61ADDE8F-54F9-4A02-868F-F4C1713767CE}" destId="{B3B1F99F-7C6C-4BD5-B4A1-D63020328FAB}" srcOrd="0" destOrd="0" presId="urn:microsoft.com/office/officeart/2005/8/layout/hierarchy2"/>
    <dgm:cxn modelId="{AA5AF4E6-A8E8-498D-B31C-61DEB4A37E60}" srcId="{9121AD17-5C2C-401E-94FF-CD5F80E79323}" destId="{34EE7DF3-CD5F-4496-A018-BE76D216B579}" srcOrd="3" destOrd="0" parTransId="{6A5E96C4-33D5-4EB0-9811-1AAEF659FCBE}" sibTransId="{61AF0291-894D-47A0-9E9B-B5FD51FB58C7}"/>
    <dgm:cxn modelId="{D6C38210-EA00-46C5-A941-19E7E99B0B79}" type="presOf" srcId="{E94E0D10-D46A-465E-A5A8-728A0472D3C4}" destId="{38F758B5-A154-4ED5-BE3D-92D2B2E1FFAE}" srcOrd="0" destOrd="0" presId="urn:microsoft.com/office/officeart/2005/8/layout/hierarchy2"/>
    <dgm:cxn modelId="{5EFF8324-F1BF-4CCB-ACEC-CAA1EA7E3B72}" srcId="{9121AD17-5C2C-401E-94FF-CD5F80E79323}" destId="{23116EF0-D268-4BA3-A034-C3349AF084D6}" srcOrd="0" destOrd="0" parTransId="{C076C243-EC86-4925-8A8B-7CEED7EBA0E2}" sibTransId="{2284D92C-AE11-4CE1-AA8C-6FB0C875D1A6}"/>
    <dgm:cxn modelId="{0D89F8F6-62AF-4B7B-95CF-3ECDAEB551DF}" type="presOf" srcId="{CB994783-2D87-4F7C-90E9-A775606B9E80}" destId="{8D8205F8-0AEF-422F-8840-4F4CFFF990B1}" srcOrd="1" destOrd="0" presId="urn:microsoft.com/office/officeart/2005/8/layout/hierarchy2"/>
    <dgm:cxn modelId="{F3B7F547-75F2-4264-BE08-A16A46D056EA}" type="presOf" srcId="{6A5E96C4-33D5-4EB0-9811-1AAEF659FCBE}" destId="{31F8462D-56A1-4F1A-BC77-7AD92E485C04}" srcOrd="0" destOrd="0" presId="urn:microsoft.com/office/officeart/2005/8/layout/hierarchy2"/>
    <dgm:cxn modelId="{5DBD5732-4A26-4C12-8A89-D356C1A1A3AD}" type="presOf" srcId="{56FA2D01-81D2-4758-89EA-50BD61C2BD06}" destId="{43D0AF12-F367-4CAF-A53F-743F6854525C}" srcOrd="0" destOrd="0" presId="urn:microsoft.com/office/officeart/2005/8/layout/hierarchy2"/>
    <dgm:cxn modelId="{9AFFE917-505D-468B-AAE5-CBC40D3F8655}" type="presOf" srcId="{10BCB43A-719F-45E6-88DB-B18E5F182F69}" destId="{7CAC2F19-6730-462C-8D8F-7FCF90D77D63}" srcOrd="0" destOrd="0" presId="urn:microsoft.com/office/officeart/2005/8/layout/hierarchy2"/>
    <dgm:cxn modelId="{2042CA24-BECA-43C2-9AA9-5616D8701476}" srcId="{9E267821-0721-4A30-A998-7E6F1460B1A5}" destId="{C3DE8E85-DAB0-4FA9-B1B0-87145D682230}" srcOrd="0" destOrd="0" parTransId="{CB994783-2D87-4F7C-90E9-A775606B9E80}" sibTransId="{4278CF37-110E-484C-820F-0FF0EE2D293E}"/>
    <dgm:cxn modelId="{1D765CFE-CD8E-4CA3-80EE-F30AE290B08D}" srcId="{367F4C9E-75CA-4D13-B44B-91F2140F7AA4}" destId="{03FDDA2B-FC92-4910-8355-5CC8FAE67453}" srcOrd="0" destOrd="0" parTransId="{B7BD11D4-831A-4F87-853F-2E7CE719AD21}" sibTransId="{4CD71FFD-DB15-4BA9-B3CC-C79934648A0B}"/>
    <dgm:cxn modelId="{6EAC7B33-3F7F-4095-95B3-E31D2CD03596}" type="presOf" srcId="{55EEADDA-651D-4389-86CA-4087365A6139}" destId="{EC3090F2-5961-4306-BEE7-99C068E2FEFA}" srcOrd="0" destOrd="0" presId="urn:microsoft.com/office/officeart/2005/8/layout/hierarchy2"/>
    <dgm:cxn modelId="{AB3C4C5E-BC89-4D37-95B6-D73DC658EBFA}" type="presOf" srcId="{ED7B46D5-D2DA-4E71-8D4C-D3D58EE39C90}" destId="{A4FF8D22-469B-499F-B340-ADDA5A8B4DDC}" srcOrd="0" destOrd="0" presId="urn:microsoft.com/office/officeart/2005/8/layout/hierarchy2"/>
    <dgm:cxn modelId="{D4CEB76F-9E31-4702-A8EE-1460A2A132C9}" type="presOf" srcId="{A1CE93BF-B120-40DF-B80A-BC542204B2F7}" destId="{A63AF49B-C66D-4A61-93F6-44EA307A7685}" srcOrd="0" destOrd="0" presId="urn:microsoft.com/office/officeart/2005/8/layout/hierarchy2"/>
    <dgm:cxn modelId="{5A61421E-E438-4413-8A72-CD9980897630}" type="presOf" srcId="{AEFA8460-0C0A-4675-BDA5-0EB60AB58FEB}" destId="{553406A9-286F-4C0B-BF12-D7C35930952B}" srcOrd="0" destOrd="0" presId="urn:microsoft.com/office/officeart/2005/8/layout/hierarchy2"/>
    <dgm:cxn modelId="{A8745783-ACAD-4F1B-9EF8-0D8DD8E7D055}" type="presOf" srcId="{B803C7B9-E3AA-4D93-A614-8CAA532A012F}" destId="{02C40B79-C529-4AD7-B818-8AD989FDF9FA}" srcOrd="0" destOrd="0" presId="urn:microsoft.com/office/officeart/2005/8/layout/hierarchy2"/>
    <dgm:cxn modelId="{D10F4AF2-3243-4AD7-8271-2F37A52E3A37}" type="presOf" srcId="{1C3670EE-F7F4-4C2C-B29A-40A7CFAAD9B1}" destId="{94644B64-FA39-4999-97BD-79E14F609815}" srcOrd="0" destOrd="0" presId="urn:microsoft.com/office/officeart/2005/8/layout/hierarchy2"/>
    <dgm:cxn modelId="{FCE5D685-C5CD-4691-9BFE-3E97EF59E3C7}" type="presOf" srcId="{851A5E80-0D46-4B6A-9BF5-4B0F285EA498}" destId="{650C3B50-7262-493B-9762-B94A72FAE990}" srcOrd="1" destOrd="0" presId="urn:microsoft.com/office/officeart/2005/8/layout/hierarchy2"/>
    <dgm:cxn modelId="{2E287CDF-E159-4123-B158-474E8A625507}" srcId="{400D4074-11C5-4729-AF56-25DE6D50C8DF}" destId="{B50EEDEF-F41C-43D8-9301-98A278BA2E06}" srcOrd="0" destOrd="0" parTransId="{32953FA4-489E-4DC2-ADCC-E190152B4D16}" sibTransId="{3BAC978D-3E2F-4558-992D-C3BD26F7B479}"/>
    <dgm:cxn modelId="{7C98781F-1557-41F2-B966-FE87588BFBCF}" type="presOf" srcId="{07820930-D600-4BCB-9E43-111EE48AE104}" destId="{BF9449CC-2032-488D-887D-0CDCB583C78C}" srcOrd="0" destOrd="0" presId="urn:microsoft.com/office/officeart/2005/8/layout/hierarchy2"/>
    <dgm:cxn modelId="{ACA0F79B-6B3E-43BE-B1B4-6AADA119BDB0}" type="presOf" srcId="{9B50FAE5-C784-46B8-8842-54323D9A131C}" destId="{E8DD928D-3E52-462E-A060-8B33E369554D}" srcOrd="1" destOrd="0" presId="urn:microsoft.com/office/officeart/2005/8/layout/hierarchy2"/>
    <dgm:cxn modelId="{E81F3AE2-DC64-4B5E-B85E-13F0DCED5FFD}" type="presOf" srcId="{F0DF1F29-77E2-44CA-8BE4-5A5D23C18BA4}" destId="{0EEC4BEF-7F84-4B74-B47C-AEB4EDE011A2}" srcOrd="0" destOrd="0" presId="urn:microsoft.com/office/officeart/2005/8/layout/hierarchy2"/>
    <dgm:cxn modelId="{1B3309DF-E4DB-4A71-A21E-426EFBDECFD8}" type="presOf" srcId="{CC80E4F3-1FC8-4EAF-ADD7-DC0C91DE4FA8}" destId="{9746CEF2-70FB-4514-9E8F-21B3C9969D02}" srcOrd="0" destOrd="0" presId="urn:microsoft.com/office/officeart/2005/8/layout/hierarchy2"/>
    <dgm:cxn modelId="{94AB8F9C-7672-4CBB-BAA9-86864C644E6C}" type="presOf" srcId="{941794B7-4451-4FA5-81D9-983763FFC013}" destId="{642356D6-2673-4A46-AA04-78A0C303C797}" srcOrd="1" destOrd="0" presId="urn:microsoft.com/office/officeart/2005/8/layout/hierarchy2"/>
    <dgm:cxn modelId="{A0E1521F-5A21-48CE-837E-BE3350CE8EB3}" type="presOf" srcId="{A1CE93BF-B120-40DF-B80A-BC542204B2F7}" destId="{257DFC7A-7AB9-4AB4-B868-97140DE9A620}" srcOrd="1" destOrd="0" presId="urn:microsoft.com/office/officeart/2005/8/layout/hierarchy2"/>
    <dgm:cxn modelId="{FCB8129B-0D54-4526-B93F-7E1E6850A9C9}" srcId="{34EE7DF3-CD5F-4496-A018-BE76D216B579}" destId="{91CBAD58-6403-4EA2-B496-C556C12FD17D}" srcOrd="0" destOrd="0" parTransId="{AFA511D8-EF5A-48EF-B5FE-3F2A8D01C81E}" sibTransId="{3593EA6F-34DE-430E-8150-92C980AB9F0D}"/>
    <dgm:cxn modelId="{AD8A375B-B914-4A3D-B843-3A937D3000F3}" type="presOf" srcId="{C11F58B9-847B-402F-A8F1-7ADF89173676}" destId="{0E19BD51-FAE7-412B-A6FF-66E08CF16EB0}" srcOrd="0" destOrd="0" presId="urn:microsoft.com/office/officeart/2005/8/layout/hierarchy2"/>
    <dgm:cxn modelId="{6E56E7E4-BA44-47BA-8D34-2BCE3F0D8265}" srcId="{C3DE8E85-DAB0-4FA9-B1B0-87145D682230}" destId="{3C137824-6CF2-4890-B5E6-7621818DEFB4}" srcOrd="1" destOrd="0" parTransId="{9B50FAE5-C784-46B8-8842-54323D9A131C}" sibTransId="{9B2C0F8B-2843-4EA4-8634-F06BE9506EEE}"/>
    <dgm:cxn modelId="{ECF917A0-3123-4CC7-95BD-E3A2C63AFCD2}" type="presOf" srcId="{BC93FB3C-1860-49B9-BABA-B5CD547A975F}" destId="{58524AF6-B9C1-44FD-9177-D6B7BAF53E77}" srcOrd="0" destOrd="0" presId="urn:microsoft.com/office/officeart/2005/8/layout/hierarchy2"/>
    <dgm:cxn modelId="{DEC68733-67B9-49BE-858B-75528874CA07}" type="presOf" srcId="{F16B77CB-1601-42C9-872E-10A181F0F7A0}" destId="{41B92630-2F19-410C-9600-78F4987C1EB8}" srcOrd="1" destOrd="0" presId="urn:microsoft.com/office/officeart/2005/8/layout/hierarchy2"/>
    <dgm:cxn modelId="{6F7ABCB2-FBCC-401C-87B8-8341973FAD39}" type="presOf" srcId="{C076C243-EC86-4925-8A8B-7CEED7EBA0E2}" destId="{D9766B1A-F380-46FF-85C0-ACE9BCA42ED9}" srcOrd="1" destOrd="0" presId="urn:microsoft.com/office/officeart/2005/8/layout/hierarchy2"/>
    <dgm:cxn modelId="{5AAA8FCC-8886-459E-90DC-E83669A328E1}" type="presOf" srcId="{ED41C9F8-989A-4956-A1F5-307040FA34C8}" destId="{093711DD-D25D-43C7-8FC7-8C0A37549429}" srcOrd="0" destOrd="0" presId="urn:microsoft.com/office/officeart/2005/8/layout/hierarchy2"/>
    <dgm:cxn modelId="{BC777471-EFBB-473E-B027-B1B45C108455}" srcId="{BE5F0955-9F5D-4E71-8CA4-4E129DF5D07E}" destId="{B3CEE741-8A8C-4C5A-9B15-8298BA0C6CB9}" srcOrd="0" destOrd="0" parTransId="{ECC153EC-C231-4D99-BE92-4EB3DDBC917F}" sibTransId="{EDBE2D33-C2B1-40B1-9B12-A7145F15C451}"/>
    <dgm:cxn modelId="{E886D175-49A1-4CE0-AF81-2B0CF26A17A7}" type="presOf" srcId="{7C13AD4E-00F8-4484-B764-E58153D44875}" destId="{1F336CA4-B295-4749-B196-CF3E31896977}" srcOrd="0" destOrd="0" presId="urn:microsoft.com/office/officeart/2005/8/layout/hierarchy2"/>
    <dgm:cxn modelId="{A27B4B12-3121-48DD-B300-4FC597DA6062}" type="presOf" srcId="{CC80E4F3-1FC8-4EAF-ADD7-DC0C91DE4FA8}" destId="{F2291EAE-BA64-4CA0-B007-4FBB0CBEB52E}" srcOrd="1" destOrd="0" presId="urn:microsoft.com/office/officeart/2005/8/layout/hierarchy2"/>
    <dgm:cxn modelId="{0BEB1401-75BD-42F1-B5F1-5C39DF43975D}" type="presOf" srcId="{BE5F0955-9F5D-4E71-8CA4-4E129DF5D07E}" destId="{4C6FC0B4-8278-4B2B-96B7-FB4C0796D9D0}" srcOrd="0" destOrd="0" presId="urn:microsoft.com/office/officeart/2005/8/layout/hierarchy2"/>
    <dgm:cxn modelId="{6C8F7D28-2CAD-4EAC-A3F5-A9655C91A184}" type="presOf" srcId="{B3CEE741-8A8C-4C5A-9B15-8298BA0C6CB9}" destId="{243AB0C5-06C7-474C-B467-593FD53CFA07}" srcOrd="0" destOrd="0" presId="urn:microsoft.com/office/officeart/2005/8/layout/hierarchy2"/>
    <dgm:cxn modelId="{8D77C0B9-2288-4209-B722-204538836C76}" type="presOf" srcId="{E3B8D018-9D92-4D48-9620-F1A5BF993353}" destId="{1E911C64-BD02-4FA7-959F-E01696BB7167}" srcOrd="0" destOrd="0" presId="urn:microsoft.com/office/officeart/2005/8/layout/hierarchy2"/>
    <dgm:cxn modelId="{474E5397-3FEF-49DB-BE9C-DC1014BBB25A}" type="presOf" srcId="{51D35034-5330-45B3-BC1B-2660F869A0F4}" destId="{539230A7-4378-4A24-BA03-C400D4A0DAC6}" srcOrd="0" destOrd="0" presId="urn:microsoft.com/office/officeart/2005/8/layout/hierarchy2"/>
    <dgm:cxn modelId="{3D0EAB7D-E182-45B7-A97E-CBC04502BBDB}" type="presOf" srcId="{C7A8579D-9666-475E-970A-8FB378D33D43}" destId="{7AB20F03-480A-4F4C-B74B-35EBAA45D3BC}" srcOrd="0" destOrd="0" presId="urn:microsoft.com/office/officeart/2005/8/layout/hierarchy2"/>
    <dgm:cxn modelId="{48F9F64F-EC8F-44DF-ADDB-C2CAF4077C14}" type="presOf" srcId="{969A2BE6-9CFA-403E-B9A6-BFBB32A57349}" destId="{ECCCCCF7-64A5-490C-A9FC-ACB528BCB899}" srcOrd="0" destOrd="0" presId="urn:microsoft.com/office/officeart/2005/8/layout/hierarchy2"/>
    <dgm:cxn modelId="{A77D2CCD-BD71-467A-A19D-66F25CFF2329}" type="presOf" srcId="{10BCB43A-719F-45E6-88DB-B18E5F182F69}" destId="{59CD13D4-8DF3-406A-8A5C-938167B40F27}" srcOrd="1" destOrd="0" presId="urn:microsoft.com/office/officeart/2005/8/layout/hierarchy2"/>
    <dgm:cxn modelId="{A2367B2E-FF79-4B01-8C80-966C17E171E6}" type="presOf" srcId="{1255F8AD-D3C7-4B9C-B490-AB28BD107096}" destId="{8F302C4B-9468-4E7F-874A-C65FDB16F0BD}" srcOrd="0" destOrd="0" presId="urn:microsoft.com/office/officeart/2005/8/layout/hierarchy2"/>
    <dgm:cxn modelId="{BB9DB8D1-2801-4ACA-B45B-3405B650F56A}" type="presOf" srcId="{B50EEDEF-F41C-43D8-9301-98A278BA2E06}" destId="{57E75FA4-CBDE-4F89-ACA7-1FA26AC99909}" srcOrd="0" destOrd="0" presId="urn:microsoft.com/office/officeart/2005/8/layout/hierarchy2"/>
    <dgm:cxn modelId="{7A558912-209B-4915-8E02-91F93856A486}" type="presOf" srcId="{D1393653-ABDE-4C46-BE93-2D7844DBACCC}" destId="{A7ACE73E-8BD0-4C26-BA3D-E1F63CFCC52F}" srcOrd="1" destOrd="0" presId="urn:microsoft.com/office/officeart/2005/8/layout/hierarchy2"/>
    <dgm:cxn modelId="{38D5B035-338D-4789-A2ED-D4F6CB8359A8}" type="presOf" srcId="{EDFFBF10-7BDF-4C31-B8C8-482426BFF815}" destId="{5E9910DD-C84B-4667-8975-05956DF0690D}" srcOrd="0" destOrd="0" presId="urn:microsoft.com/office/officeart/2005/8/layout/hierarchy2"/>
    <dgm:cxn modelId="{58D1D663-D45B-4921-B0C8-524DE9844C39}" srcId="{56FA2D01-81D2-4758-89EA-50BD61C2BD06}" destId="{12B4BA6B-EF2F-40BC-92DB-2B0201A7A6F2}" srcOrd="1" destOrd="0" parTransId="{A1CE93BF-B120-40DF-B80A-BC542204B2F7}" sibTransId="{582E69F8-28CA-473C-AA20-D53CDB229532}"/>
    <dgm:cxn modelId="{9E41075C-4463-4822-A7AF-6FE3E019ED35}" type="presOf" srcId="{43F7D172-35E7-491E-8A7F-81E5BC3CBFB7}" destId="{7BE2D8B5-7EA9-4DBD-9217-D1F9F283622A}" srcOrd="1" destOrd="0" presId="urn:microsoft.com/office/officeart/2005/8/layout/hierarchy2"/>
    <dgm:cxn modelId="{BA51503A-5AA5-44DF-80E2-B63F3F42AE31}" type="presOf" srcId="{357C3BCD-6171-4C0E-9BCB-A2A67F4B6EC5}" destId="{FAF8806F-4D67-4919-9C22-5ACDA0D917BD}" srcOrd="0" destOrd="0" presId="urn:microsoft.com/office/officeart/2005/8/layout/hierarchy2"/>
    <dgm:cxn modelId="{87EFE159-6B41-4EDF-B89C-5F33FD0CED64}" srcId="{995F374D-B998-4483-80EB-19A6562696AC}" destId="{E93D3D1F-EF91-4563-89B1-FAC710E80635}" srcOrd="0" destOrd="0" parTransId="{16658A52-4A7F-434B-A429-5F4D73DBCA3C}" sibTransId="{9D585D36-3D46-4383-9711-7F3F62DDD9F9}"/>
    <dgm:cxn modelId="{128FED95-624E-42DB-8F41-F1CCF7A18FCE}" type="presOf" srcId="{EDFFBF10-7BDF-4C31-B8C8-482426BFF815}" destId="{8E4FE00D-14D3-4D5D-9F04-12833F1B1CDF}" srcOrd="1" destOrd="0" presId="urn:microsoft.com/office/officeart/2005/8/layout/hierarchy2"/>
    <dgm:cxn modelId="{E9F8EAFF-ED13-4613-A593-74551C84127B}" type="presOf" srcId="{B53128A5-9DD0-4403-A985-378CE16C96EE}" destId="{ABE14ABD-9AFD-4E49-987D-761D04E803BC}" srcOrd="0" destOrd="0" presId="urn:microsoft.com/office/officeart/2005/8/layout/hierarchy2"/>
    <dgm:cxn modelId="{9C356F31-BBF9-474B-85B7-40E5B2204C8A}" type="presOf" srcId="{39719DDB-F360-44F0-B5E8-88820A5D659E}" destId="{58D15110-9753-4A52-94E0-B23155ED7E6E}" srcOrd="0" destOrd="0" presId="urn:microsoft.com/office/officeart/2005/8/layout/hierarchy2"/>
    <dgm:cxn modelId="{AB1D1659-E383-4AF0-B861-77D9CBD23AF6}" type="presOf" srcId="{68CDDA8E-5EEE-4950-B7BA-026B99DFC6C1}" destId="{1C3AB222-D61D-4802-9919-EFE516842220}" srcOrd="0" destOrd="0" presId="urn:microsoft.com/office/officeart/2005/8/layout/hierarchy2"/>
    <dgm:cxn modelId="{2ED4F902-210E-4FFF-969C-5E25C89E343B}" srcId="{36B98099-8C8D-4506-9052-E778F6F0B4A3}" destId="{995F374D-B998-4483-80EB-19A6562696AC}" srcOrd="0" destOrd="0" parTransId="{D333F35D-89F2-4C10-9718-2D4B2A3592F6}" sibTransId="{DA6D7D88-C2EC-4DA5-811C-807B2AFC88ED}"/>
    <dgm:cxn modelId="{CC55B445-E0C0-45BA-B046-7CDB04BD9D8F}" srcId="{C3DE8E85-DAB0-4FA9-B1B0-87145D682230}" destId="{B53128A5-9DD0-4403-A985-378CE16C96EE}" srcOrd="0" destOrd="0" parTransId="{7065EBB0-E591-4A13-A994-9CFC15074DAE}" sibTransId="{583D2C60-232B-465F-8B5E-7625173C6878}"/>
    <dgm:cxn modelId="{0DC98757-70DC-4467-9DBB-8F9A0EEE59E7}" type="presOf" srcId="{AFA511D8-EF5A-48EF-B5FE-3F2A8D01C81E}" destId="{3C1116A4-FD9A-43C1-81FA-793A1388F011}" srcOrd="0" destOrd="0" presId="urn:microsoft.com/office/officeart/2005/8/layout/hierarchy2"/>
    <dgm:cxn modelId="{C29DF86E-71BD-407C-851D-83732C7F3DF4}" type="presOf" srcId="{68CDDA8E-5EEE-4950-B7BA-026B99DFC6C1}" destId="{66981B0E-6EE7-4854-BD5F-CF8B44A2F08C}" srcOrd="1" destOrd="0" presId="urn:microsoft.com/office/officeart/2005/8/layout/hierarchy2"/>
    <dgm:cxn modelId="{CCF5C2FB-AEE3-4351-B4F1-32F4ABB3F21F}" type="presOf" srcId="{3C137824-6CF2-4890-B5E6-7621818DEFB4}" destId="{CD0F7EF7-8399-4CD9-AB43-DB35DB907BCE}" srcOrd="0" destOrd="0" presId="urn:microsoft.com/office/officeart/2005/8/layout/hierarchy2"/>
    <dgm:cxn modelId="{016CCF2E-7C32-45B5-9109-FABFD3BAFFC3}" srcId="{C7A8579D-9666-475E-970A-8FB378D33D43}" destId="{2D674FF9-7DDE-471B-9501-35B50AFEC153}" srcOrd="0" destOrd="0" parTransId="{D8D82D27-286B-4CC8-9A9F-5E7B310934B6}" sibTransId="{634AA000-96DC-473C-9CB2-088DEB449851}"/>
    <dgm:cxn modelId="{5CCEDD13-BAC4-4E10-9190-EEBD8513B7AC}" srcId="{F0DF1F29-77E2-44CA-8BE4-5A5D23C18BA4}" destId="{9121AD17-5C2C-401E-94FF-CD5F80E79323}" srcOrd="0" destOrd="0" parTransId="{70A96253-7AE1-4198-89F8-AF7073A0EB95}" sibTransId="{523A9924-8F61-4FDE-A20E-37B817CC1273}"/>
    <dgm:cxn modelId="{E3CB417F-3AA4-4152-BEF5-BA3F3AA17D0E}" type="presOf" srcId="{995F374D-B998-4483-80EB-19A6562696AC}" destId="{2625452B-B25B-4CE7-95BB-11E0C923B734}" srcOrd="0" destOrd="0" presId="urn:microsoft.com/office/officeart/2005/8/layout/hierarchy2"/>
    <dgm:cxn modelId="{4747F42B-21AB-40DD-8DDC-CE967A58A516}" type="presOf" srcId="{9E267821-0721-4A30-A998-7E6F1460B1A5}" destId="{C10FAFE8-10F9-4A40-9C11-C831AB5916D2}" srcOrd="0" destOrd="0" presId="urn:microsoft.com/office/officeart/2005/8/layout/hierarchy2"/>
    <dgm:cxn modelId="{5478B929-B483-40FF-8661-97203F26C1D7}" type="presOf" srcId="{E3EB39F8-49BD-47F7-8F04-FA73272BCED3}" destId="{CBE01661-14D9-4599-9544-60F43D0F544B}" srcOrd="1" destOrd="0" presId="urn:microsoft.com/office/officeart/2005/8/layout/hierarchy2"/>
    <dgm:cxn modelId="{A5ADBF18-2C9B-4600-B77E-BB2A5B6E4004}" type="presOf" srcId="{941794B7-4451-4FA5-81D9-983763FFC013}" destId="{71519046-7E4E-4DA0-ACD0-96FFC8A677D8}" srcOrd="0" destOrd="0" presId="urn:microsoft.com/office/officeart/2005/8/layout/hierarchy2"/>
    <dgm:cxn modelId="{1873B589-F1F9-4F68-ADF5-FB2128FB9C53}" type="presOf" srcId="{78F493DE-2AFE-45FF-90AA-464083FB3982}" destId="{39088741-16E0-4185-A67A-D780CDEFF820}" srcOrd="1" destOrd="0" presId="urn:microsoft.com/office/officeart/2005/8/layout/hierarchy2"/>
    <dgm:cxn modelId="{898CB649-DD36-494A-9638-71FD4BF98767}" type="presOf" srcId="{32953FA4-489E-4DC2-ADCC-E190152B4D16}" destId="{2DD28069-EE30-4488-84C5-9C23282C18A0}" srcOrd="0" destOrd="0" presId="urn:microsoft.com/office/officeart/2005/8/layout/hierarchy2"/>
    <dgm:cxn modelId="{446C8C81-25EF-45CC-ABD4-9BE6F4F24D24}" type="presOf" srcId="{7065EBB0-E591-4A13-A994-9CFC15074DAE}" destId="{57486402-293C-47A4-AE19-349C9599875D}" srcOrd="1" destOrd="0" presId="urn:microsoft.com/office/officeart/2005/8/layout/hierarchy2"/>
    <dgm:cxn modelId="{F76572DE-5A23-4518-A103-8945B5887FD2}" type="presOf" srcId="{C3DE8E85-DAB0-4FA9-B1B0-87145D682230}" destId="{699B1759-9E3B-43B8-BE71-DE2650D43153}" srcOrd="0" destOrd="0" presId="urn:microsoft.com/office/officeart/2005/8/layout/hierarchy2"/>
    <dgm:cxn modelId="{ED9ADDBF-6DF5-4734-821C-89481A4B0BBC}" srcId="{91CBAD58-6403-4EA2-B496-C556C12FD17D}" destId="{19810730-1753-4DA1-AE2D-0A9553D93668}" srcOrd="0" destOrd="0" parTransId="{EDFFBF10-7BDF-4C31-B8C8-482426BFF815}" sibTransId="{90F8528E-6131-4E54-9DF3-BABCDA3DC111}"/>
    <dgm:cxn modelId="{5C46F2A3-61C1-401D-B392-57377875722B}" type="presOf" srcId="{E701AE01-9FA1-461B-9DA2-34AA9F685B41}" destId="{B60220DA-D0CB-4EB8-AB83-D04D68F64C8B}" srcOrd="0" destOrd="0" presId="urn:microsoft.com/office/officeart/2005/8/layout/hierarchy2"/>
    <dgm:cxn modelId="{475ABBA6-B512-47A5-A787-D4BD3EC61ECB}" type="presOf" srcId="{2DE36281-114A-4466-96D6-27DCE51485EF}" destId="{9905989E-1F67-4A8C-B181-F798DFDF28CD}" srcOrd="1" destOrd="0" presId="urn:microsoft.com/office/officeart/2005/8/layout/hierarchy2"/>
    <dgm:cxn modelId="{1C8D8E39-69A2-4A63-A8B2-9867804F15C8}" srcId="{2D674FF9-7DDE-471B-9501-35B50AFEC153}" destId="{EDFDC98C-ABAD-4570-8912-89CEBD284A98}" srcOrd="1" destOrd="0" parTransId="{6984A554-7B34-4CAE-9F13-115972685E0C}" sibTransId="{EAB85B91-86EE-4748-96D8-B53DA7783E2C}"/>
    <dgm:cxn modelId="{DFA7BCED-6EE5-49C2-8865-230533B55541}" type="presOf" srcId="{03FDDA2B-FC92-4910-8355-5CC8FAE67453}" destId="{54B11F4E-C7FB-45F0-89E5-B314D1374759}" srcOrd="0" destOrd="0" presId="urn:microsoft.com/office/officeart/2005/8/layout/hierarchy2"/>
    <dgm:cxn modelId="{5149FB29-BB1A-40D8-9182-C73C8813908C}" type="presOf" srcId="{6984A554-7B34-4CAE-9F13-115972685E0C}" destId="{245B8D7C-A034-4D64-901F-58A68A9FE6C3}" srcOrd="1" destOrd="0" presId="urn:microsoft.com/office/officeart/2005/8/layout/hierarchy2"/>
    <dgm:cxn modelId="{E8F1AD83-59F0-4D50-BC3F-9098E02E35C0}" type="presOf" srcId="{E94E0D10-D46A-465E-A5A8-728A0472D3C4}" destId="{64066E1D-8C05-411F-A589-8A182950EA6A}" srcOrd="1" destOrd="0" presId="urn:microsoft.com/office/officeart/2005/8/layout/hierarchy2"/>
    <dgm:cxn modelId="{7D7F4B01-BAF0-44E9-A419-E47ED9AB3C63}" type="presOf" srcId="{2D674FF9-7DDE-471B-9501-35B50AFEC153}" destId="{A8CFAEFC-C965-4C59-8DF4-7E8D6DACDA71}" srcOrd="0" destOrd="0" presId="urn:microsoft.com/office/officeart/2005/8/layout/hierarchy2"/>
    <dgm:cxn modelId="{297A9806-A00F-4A52-B9FA-214C5EC3BB08}" srcId="{2D674FF9-7DDE-471B-9501-35B50AFEC153}" destId="{04946694-FFE6-472E-846E-C4FB5AE81FDB}" srcOrd="0" destOrd="0" parTransId="{E94E0D10-D46A-465E-A5A8-728A0472D3C4}" sibTransId="{EC20277D-2A68-4DD9-84FF-8A49E1951CB6}"/>
    <dgm:cxn modelId="{C2770A1A-5A27-4EE9-A3C2-1250C2BC8AE7}" type="presOf" srcId="{32953FA4-489E-4DC2-ADCC-E190152B4D16}" destId="{FE95E44F-CAF1-49B2-8206-38BEF4008B0B}" srcOrd="1" destOrd="0" presId="urn:microsoft.com/office/officeart/2005/8/layout/hierarchy2"/>
    <dgm:cxn modelId="{889AB10A-CD9D-48B7-BA63-C35766F3CB7A}" type="presOf" srcId="{ECC153EC-C231-4D99-BE92-4EB3DDBC917F}" destId="{685FD0C3-0EB4-4AC7-8A09-0CC233EC5C3F}" srcOrd="0" destOrd="0" presId="urn:microsoft.com/office/officeart/2005/8/layout/hierarchy2"/>
    <dgm:cxn modelId="{17F13F3A-BA09-424F-8307-F73816CE18D7}" type="presOf" srcId="{9B50FAE5-C784-46B8-8842-54323D9A131C}" destId="{87FB4CD9-B931-4643-9945-9EBFBD2E250A}" srcOrd="0" destOrd="0" presId="urn:microsoft.com/office/officeart/2005/8/layout/hierarchy2"/>
    <dgm:cxn modelId="{9AC64763-E411-4080-8F3D-CF9171B08411}" type="presOf" srcId="{2DE36281-114A-4466-96D6-27DCE51485EF}" destId="{BF3300DA-0E74-4D37-B427-4E0A4E0ECF22}" srcOrd="0" destOrd="0" presId="urn:microsoft.com/office/officeart/2005/8/layout/hierarchy2"/>
    <dgm:cxn modelId="{FED50865-4001-4D78-BD9E-FD45CB28619E}" type="presOf" srcId="{09AE1622-F2E4-46DC-87F7-4CE80C8143A6}" destId="{C4B8BA41-47CF-46B6-83DB-5550E3550074}" srcOrd="0" destOrd="0" presId="urn:microsoft.com/office/officeart/2005/8/layout/hierarchy2"/>
    <dgm:cxn modelId="{D9019EBD-E80D-44E3-894D-E070C8866E35}" type="presOf" srcId="{BE46B93D-23A2-4345-900A-862714AE66F5}" destId="{F4C3F480-EE23-4128-A80C-7DDE141A2D54}" srcOrd="0" destOrd="0" presId="urn:microsoft.com/office/officeart/2005/8/layout/hierarchy2"/>
    <dgm:cxn modelId="{29B48583-3AE8-4949-AB88-27EC92420065}" srcId="{51D35034-5330-45B3-BC1B-2660F869A0F4}" destId="{423CD235-D93E-4A6F-A146-8AF86AC8495F}" srcOrd="0" destOrd="0" parTransId="{ED7B46D5-D2DA-4E71-8D4C-D3D58EE39C90}" sibTransId="{2A8E7299-7B3D-429C-B465-80B27B895236}"/>
    <dgm:cxn modelId="{164F2DDE-BFAA-4496-9858-8426B53B7C03}" type="presOf" srcId="{367F4C9E-75CA-4D13-B44B-91F2140F7AA4}" destId="{81C00C5A-DD5E-45C4-AEB3-84A50437DCEB}" srcOrd="0" destOrd="0" presId="urn:microsoft.com/office/officeart/2005/8/layout/hierarchy2"/>
    <dgm:cxn modelId="{27DFAE55-DEF8-40AD-B7A2-63211E736C53}" srcId="{8ED18B0A-AB50-4818-A3EE-A3F0AFF955FD}" destId="{400D4074-11C5-4729-AF56-25DE6D50C8DF}" srcOrd="0" destOrd="0" parTransId="{6B190FF6-BC8A-4CD8-852F-08246DF14C69}" sibTransId="{7850C462-2A24-49A3-8234-395C7687416F}"/>
    <dgm:cxn modelId="{6378AA57-F754-40FB-BFF2-23C0DA267D85}" srcId="{423CD235-D93E-4A6F-A146-8AF86AC8495F}" destId="{39719DDB-F360-44F0-B5E8-88820A5D659E}" srcOrd="0" destOrd="0" parTransId="{07820930-D600-4BCB-9E43-111EE48AE104}" sibTransId="{7649062A-919A-4927-A489-5516C205AC09}"/>
    <dgm:cxn modelId="{78ACBD67-D96A-4FB4-9323-DDEE5B40E462}" srcId="{73690825-A72E-4E71-AD02-81936C9E13AB}" destId="{969A2BE6-9CFA-403E-B9A6-BFBB32A57349}" srcOrd="1" destOrd="0" parTransId="{61133C15-3554-4578-BEEB-0E5F15224F2B}" sibTransId="{FB65DF87-30E2-44EC-BFCC-2B2469A031F6}"/>
    <dgm:cxn modelId="{3BB292D2-0245-4C8C-A5D8-EEF2BCB7DBAD}" type="presOf" srcId="{16658A52-4A7F-434B-A429-5F4D73DBCA3C}" destId="{8211AC02-F0BD-478C-8FAF-CD32F45EADBA}" srcOrd="1" destOrd="0" presId="urn:microsoft.com/office/officeart/2005/8/layout/hierarchy2"/>
    <dgm:cxn modelId="{D227FBC0-8EB7-4E71-8262-131AF3DFE794}" srcId="{04946694-FFE6-472E-846E-C4FB5AE81FDB}" destId="{1C12C15D-CBD4-41A0-99A4-00278C0F0C9A}" srcOrd="0" destOrd="0" parTransId="{43F7D172-35E7-491E-8A7F-81E5BC3CBFB7}" sibTransId="{D388CD34-17DE-4797-91E1-8E78C3D93E83}"/>
    <dgm:cxn modelId="{30BE30D6-74AF-40F9-8168-9AB31E6219AB}" srcId="{B53128A5-9DD0-4403-A985-378CE16C96EE}" destId="{E92A86BC-A1F9-44F5-9A3E-D5E9C6151BAE}" srcOrd="0" destOrd="0" parTransId="{D1393653-ABDE-4C46-BE93-2D7844DBACCC}" sibTransId="{BF75DD53-E2E7-4DBC-BE59-C1A5C9258564}"/>
    <dgm:cxn modelId="{C7166CAD-A01D-4F1D-BA42-14E56C5C10FA}" srcId="{B3CEE741-8A8C-4C5A-9B15-8298BA0C6CB9}" destId="{56FA2D01-81D2-4758-89EA-50BD61C2BD06}" srcOrd="0" destOrd="0" parTransId="{941794B7-4451-4FA5-81D9-983763FFC013}" sibTransId="{719C4DE9-C402-41B9-BD04-E917650B248E}"/>
    <dgm:cxn modelId="{AA507ABE-3242-4F18-A3F8-C0DCBF0F4B4D}" type="presOf" srcId="{4DE8FDDB-A2F6-4C62-849F-647EBDD7D631}" destId="{E0EC038F-E39C-47BD-B49B-EFA054822F26}" srcOrd="1" destOrd="0" presId="urn:microsoft.com/office/officeart/2005/8/layout/hierarchy2"/>
    <dgm:cxn modelId="{FE6DC7C2-A9D2-40A6-B5A3-A7B53FE64F17}" type="presOf" srcId="{4AF05CC1-C3D1-40E7-8AF1-966DD7CFFABE}" destId="{635EEE79-6AE2-481B-8B96-5B1ED0C77F58}" srcOrd="1" destOrd="0" presId="urn:microsoft.com/office/officeart/2005/8/layout/hierarchy2"/>
    <dgm:cxn modelId="{52542E0D-DEAF-48FE-A94B-549CCD88FA8B}" srcId="{73690825-A72E-4E71-AD02-81936C9E13AB}" destId="{A69A94BD-E555-43E1-8734-FC4CFA767DED}" srcOrd="0" destOrd="0" parTransId="{78F493DE-2AFE-45FF-90AA-464083FB3982}" sibTransId="{A61D7F0F-08CE-479B-BCE3-DD1631D15970}"/>
    <dgm:cxn modelId="{1F1AA52E-03DE-4349-8E29-BF087414D760}" type="presOf" srcId="{E93D3D1F-EF91-4563-89B1-FAC710E80635}" destId="{89918FF1-82EB-4FC6-A503-024B20696D79}" srcOrd="0" destOrd="0" presId="urn:microsoft.com/office/officeart/2005/8/layout/hierarchy2"/>
    <dgm:cxn modelId="{436FA14E-6293-416A-B108-831A2F4F5B30}" srcId="{423CD235-D93E-4A6F-A146-8AF86AC8495F}" destId="{357C3BCD-6171-4C0E-9BCB-A2A67F4B6EC5}" srcOrd="1" destOrd="0" parTransId="{C11F58B9-847B-402F-A8F1-7ADF89173676}" sibTransId="{9D02FE83-C98C-4059-B2E5-397415E53BE3}"/>
    <dgm:cxn modelId="{B5E7B030-522A-492A-8115-5E5CF02114CF}" srcId="{B1466EE9-C303-4971-9C59-3060606292E8}" destId="{E3B8D018-9D92-4D48-9620-F1A5BF993353}" srcOrd="0" destOrd="0" parTransId="{2DE36281-114A-4466-96D6-27DCE51485EF}" sibTransId="{8E392BFA-99D4-4D62-A97E-7683DB5E460B}"/>
    <dgm:cxn modelId="{7328419F-AC6B-447D-AD13-5A4724FF1D92}" srcId="{36B98099-8C8D-4506-9052-E778F6F0B4A3}" destId="{B803C7B9-E3AA-4D93-A614-8CAA532A012F}" srcOrd="1" destOrd="0" parTransId="{D412D910-514D-40BB-916D-5477F32D843F}" sibTransId="{E8AB4BC7-68B1-4A8D-B0B6-F2D6FDD727C1}"/>
    <dgm:cxn modelId="{5B31C31F-6D84-4E87-82E0-81B130C5BF31}" type="presOf" srcId="{AEFA8460-0C0A-4675-BDA5-0EB60AB58FEB}" destId="{552FF0E0-9922-4FE7-A970-8D1831F54241}" srcOrd="1" destOrd="0" presId="urn:microsoft.com/office/officeart/2005/8/layout/hierarchy2"/>
    <dgm:cxn modelId="{12AA96D1-9354-473B-A493-26DFDA0BECFE}" type="presOf" srcId="{B7BD11D4-831A-4F87-853F-2E7CE719AD21}" destId="{F4069791-3F54-4D02-AD5F-BA3D549C327B}" srcOrd="1" destOrd="0" presId="urn:microsoft.com/office/officeart/2005/8/layout/hierarchy2"/>
    <dgm:cxn modelId="{5C0408BA-A5F2-4921-9330-69CE1B8D12A5}" srcId="{B50EEDEF-F41C-43D8-9301-98A278BA2E06}" destId="{09AE1622-F2E4-46DC-87F7-4CE80C8143A6}" srcOrd="1" destOrd="0" parTransId="{CC80E4F3-1FC8-4EAF-ADD7-DC0C91DE4FA8}" sibTransId="{A8F212C6-869F-474D-9D61-178CB25C0AB7}"/>
    <dgm:cxn modelId="{E1901042-9D7F-4D92-81EA-F08FFE65D159}" type="presOf" srcId="{04946694-FFE6-472E-846E-C4FB5AE81FDB}" destId="{6F22A83A-C80B-43AB-A888-56E747D89537}" srcOrd="0" destOrd="0" presId="urn:microsoft.com/office/officeart/2005/8/layout/hierarchy2"/>
    <dgm:cxn modelId="{EF9C1291-AA61-40A2-8761-2D4D3BD27033}" type="presOf" srcId="{7065EBB0-E591-4A13-A994-9CFC15074DAE}" destId="{B3A6E469-F6CF-4611-936B-457DAF2F70D5}" srcOrd="0" destOrd="0" presId="urn:microsoft.com/office/officeart/2005/8/layout/hierarchy2"/>
    <dgm:cxn modelId="{26E1AAA2-9488-43AE-9056-E66A9C5A3E40}" type="presOf" srcId="{36B98099-8C8D-4506-9052-E778F6F0B4A3}" destId="{8FAF8778-636A-4500-86D3-E6962E8B4AD1}" srcOrd="0" destOrd="0" presId="urn:microsoft.com/office/officeart/2005/8/layout/hierarchy2"/>
    <dgm:cxn modelId="{CE74C8CA-286B-48AB-8094-5735DDA0A9E1}" srcId="{34EE7DF3-CD5F-4496-A018-BE76D216B579}" destId="{B1466EE9-C303-4971-9C59-3060606292E8}" srcOrd="1" destOrd="0" parTransId="{851A5E80-0D46-4B6A-9BF5-4B0F285EA498}" sibTransId="{DFF0E87F-1A61-4048-AB4C-2E8B4197780E}"/>
    <dgm:cxn modelId="{532CCA74-60D4-4AE2-BD35-1DA5D9D21FBE}" type="presOf" srcId="{F16B77CB-1601-42C9-872E-10A181F0F7A0}" destId="{64883DF3-BCD6-4187-B911-69CD7A6084E3}" srcOrd="0" destOrd="0" presId="urn:microsoft.com/office/officeart/2005/8/layout/hierarchy2"/>
    <dgm:cxn modelId="{AAC857E8-34E9-4C1F-A2E0-7654112AD668}" type="presOf" srcId="{EDFDC98C-ABAD-4570-8912-89CEBD284A98}" destId="{5AF0A6F7-1D05-4AFC-98F9-5C75F43F1245}" srcOrd="0" destOrd="0" presId="urn:microsoft.com/office/officeart/2005/8/layout/hierarchy2"/>
    <dgm:cxn modelId="{0A894026-7FC6-40B0-AA7F-7D6A4D28F39D}" type="presOf" srcId="{1255F8AD-D3C7-4B9C-B490-AB28BD107096}" destId="{2C9F97A3-37E8-48FB-A064-00620ED5A692}" srcOrd="1" destOrd="0" presId="urn:microsoft.com/office/officeart/2005/8/layout/hierarchy2"/>
    <dgm:cxn modelId="{1D57D4BA-E9E0-4B6A-AEA7-398FE1CF83A8}" type="presOf" srcId="{851A5E80-0D46-4B6A-9BF5-4B0F285EA498}" destId="{ECBF4E22-769E-4355-B0D4-7D1501DF4435}" srcOrd="0" destOrd="0" presId="urn:microsoft.com/office/officeart/2005/8/layout/hierarchy2"/>
    <dgm:cxn modelId="{EBD67DD3-F6F6-467F-B28A-DDE4FCEFD09B}" srcId="{55EEADDA-651D-4389-86CA-4087365A6139}" destId="{B758B64B-D3FF-456E-B7D3-B43D4DCF197A}" srcOrd="0" destOrd="0" parTransId="{AEFA8460-0C0A-4675-BDA5-0EB60AB58FEB}" sibTransId="{CAD505B3-1BD6-45CF-975C-31FD239F70C3}"/>
    <dgm:cxn modelId="{4EF1892B-36E3-4D7A-8506-27E2913FB64E}" type="presOf" srcId="{E706F2D8-7FA2-422F-A658-51C0D774A7C1}" destId="{9DD08DC8-8AAD-4C3D-9B06-2A5E83B41654}" srcOrd="0" destOrd="0" presId="urn:microsoft.com/office/officeart/2005/8/layout/hierarchy2"/>
    <dgm:cxn modelId="{3B8A8C3C-30D3-44D1-8B0E-EC851F9CE843}" srcId="{367F4C9E-75CA-4D13-B44B-91F2140F7AA4}" destId="{55EEADDA-651D-4389-86CA-4087365A6139}" srcOrd="1" destOrd="0" parTransId="{E706F2D8-7FA2-422F-A658-51C0D774A7C1}" sibTransId="{64050873-A2B3-4F95-A68F-2FECDFD3AF73}"/>
    <dgm:cxn modelId="{134F9CA0-4408-4DA5-A109-71CA298B3FBA}" type="presOf" srcId="{B7BD11D4-831A-4F87-853F-2E7CE719AD21}" destId="{F2DB9C18-32FE-45D6-A899-0C38978CFBAA}" srcOrd="0" destOrd="0" presId="urn:microsoft.com/office/officeart/2005/8/layout/hierarchy2"/>
    <dgm:cxn modelId="{C2D60B76-A5B7-4B51-9C7F-28452EF08726}" type="presOf" srcId="{C11F58B9-847B-402F-A8F1-7ADF89173676}" destId="{12EA210A-8FF0-46B2-A702-A36478ADE713}" srcOrd="1" destOrd="0" presId="urn:microsoft.com/office/officeart/2005/8/layout/hierarchy2"/>
    <dgm:cxn modelId="{D1A85156-FB7E-4D13-9239-9A01F83C2101}" type="presOf" srcId="{E92A86BC-A1F9-44F5-9A3E-D5E9C6151BAE}" destId="{88EBB66D-48FE-49DA-8E7C-542267A1FF81}" srcOrd="0" destOrd="0" presId="urn:microsoft.com/office/officeart/2005/8/layout/hierarchy2"/>
    <dgm:cxn modelId="{6F0C26C1-84A9-4675-B7CD-7259DE037934}" type="presOf" srcId="{8ED18B0A-AB50-4818-A3EE-A3F0AFF955FD}" destId="{DC8C2B8A-1CD5-4156-95A8-37B051DC2EEC}" srcOrd="0" destOrd="0" presId="urn:microsoft.com/office/officeart/2005/8/layout/hierarchy2"/>
    <dgm:cxn modelId="{4E0C96FE-2A13-48E1-9A20-A4EE73A4524B}" type="presOf" srcId="{400D4074-11C5-4729-AF56-25DE6D50C8DF}" destId="{E5E91145-80BA-489C-8AAE-C96EEEA0A621}" srcOrd="0" destOrd="0" presId="urn:microsoft.com/office/officeart/2005/8/layout/hierarchy2"/>
    <dgm:cxn modelId="{123C0752-CD6A-45F8-987D-0EAE011D51A1}" type="presOf" srcId="{D333F35D-89F2-4C10-9718-2D4B2A3592F6}" destId="{5B24C1CC-4FA3-471C-845A-F062751B407C}" srcOrd="0" destOrd="0" presId="urn:microsoft.com/office/officeart/2005/8/layout/hierarchy2"/>
    <dgm:cxn modelId="{28F2918D-9E68-4507-AB39-C7F26EDB0643}" type="presOf" srcId="{4DE8FDDB-A2F6-4C62-849F-647EBDD7D631}" destId="{83FE284C-A701-4F22-83A8-6DE9CBF6ABDB}" srcOrd="0" destOrd="0" presId="urn:microsoft.com/office/officeart/2005/8/layout/hierarchy2"/>
    <dgm:cxn modelId="{77A38A73-AD79-45A3-91A8-507EDB0AEDBC}" type="presOf" srcId="{E701AE01-9FA1-461B-9DA2-34AA9F685B41}" destId="{B3B96BC5-37B3-47E6-8B5E-6B4738CDD0FA}" srcOrd="1" destOrd="0" presId="urn:microsoft.com/office/officeart/2005/8/layout/hierarchy2"/>
    <dgm:cxn modelId="{75BDC4E5-503C-4146-BB86-57673415FD66}" type="presOf" srcId="{43F7D172-35E7-491E-8A7F-81E5BC3CBFB7}" destId="{9F89AF9C-ED6E-490A-A818-509DEBD8B221}" srcOrd="0" destOrd="0" presId="urn:microsoft.com/office/officeart/2005/8/layout/hierarchy2"/>
    <dgm:cxn modelId="{778CE99F-5362-4606-A50F-B7D01BF83484}" type="presOf" srcId="{23116EF0-D268-4BA3-A034-C3349AF084D6}" destId="{FD1A9E1C-F8AE-48D1-962A-1B496ECC80CA}" srcOrd="0" destOrd="0" presId="urn:microsoft.com/office/officeart/2005/8/layout/hierarchy2"/>
    <dgm:cxn modelId="{A46EB715-6694-445A-8A37-9EFCE65460EC}" type="presOf" srcId="{61133C15-3554-4578-BEEB-0E5F15224F2B}" destId="{97ECA55D-3D1C-4726-BB74-6F8C05A86936}" srcOrd="0" destOrd="0" presId="urn:microsoft.com/office/officeart/2005/8/layout/hierarchy2"/>
    <dgm:cxn modelId="{37C9E93E-3143-45B1-9789-0A1407ABF80B}" type="presOf" srcId="{16658A52-4A7F-434B-A429-5F4D73DBCA3C}" destId="{404439C2-3AE5-4C9B-A3FD-CA03F5DA0947}" srcOrd="0" destOrd="0" presId="urn:microsoft.com/office/officeart/2005/8/layout/hierarchy2"/>
    <dgm:cxn modelId="{4B9567A6-FABC-4F11-9DCF-677A92F65C91}" type="presOf" srcId="{CB994783-2D87-4F7C-90E9-A775606B9E80}" destId="{44E79B20-AB59-4E47-865A-BF6CF242DBC0}" srcOrd="0" destOrd="0" presId="urn:microsoft.com/office/officeart/2005/8/layout/hierarchy2"/>
    <dgm:cxn modelId="{5E263CAA-4753-41F8-B7E2-27B77A4366AC}" type="presOf" srcId="{1C3670EE-F7F4-4C2C-B29A-40A7CFAAD9B1}" destId="{C02635E5-F5BA-439C-8A13-37387B59DA8A}" srcOrd="1" destOrd="0" presId="urn:microsoft.com/office/officeart/2005/8/layout/hierarchy2"/>
    <dgm:cxn modelId="{0CC500DA-9B67-411D-BD8B-37ED18C55B3C}" srcId="{61ADDE8F-54F9-4A02-868F-F4C1713767CE}" destId="{367F4C9E-75CA-4D13-B44B-91F2140F7AA4}" srcOrd="0" destOrd="0" parTransId="{10BCB43A-719F-45E6-88DB-B18E5F182F69}" sibTransId="{49B74683-8E52-4AA6-9A8E-ADC0DEB50738}"/>
    <dgm:cxn modelId="{B228A621-E5B8-4036-BE7B-65F27EC928E8}" srcId="{76A4535C-5598-41AA-A365-2AA271A8E0AB}" destId="{BE5F0955-9F5D-4E71-8CA4-4E129DF5D07E}" srcOrd="0" destOrd="0" parTransId="{F16B77CB-1601-42C9-872E-10A181F0F7A0}" sibTransId="{FA786755-AE5D-45ED-8912-868FD1CBE05F}"/>
    <dgm:cxn modelId="{73BFBB0B-69D0-49A3-8B00-E1BB90D18C9D}" type="presOf" srcId="{B1466EE9-C303-4971-9C59-3060606292E8}" destId="{C2A7274B-3B9B-40DA-AF78-0B98B47A0E38}" srcOrd="0" destOrd="0" presId="urn:microsoft.com/office/officeart/2005/8/layout/hierarchy2"/>
    <dgm:cxn modelId="{15D60FEC-1CED-46CA-921F-056D8243A0EB}" srcId="{23116EF0-D268-4BA3-A034-C3349AF084D6}" destId="{36B98099-8C8D-4506-9052-E778F6F0B4A3}" srcOrd="0" destOrd="0" parTransId="{F07F57DC-4744-45C3-AF8F-0021B54C53AA}" sibTransId="{65A6C66B-364F-4071-A045-AD1B1D264346}"/>
    <dgm:cxn modelId="{FE49214E-BA94-423C-98E3-BE33F12CE3F2}" type="presOf" srcId="{ED7B46D5-D2DA-4E71-8D4C-D3D58EE39C90}" destId="{6C31E84F-93E6-4F77-87E0-229A92FB4AD0}" srcOrd="1" destOrd="0" presId="urn:microsoft.com/office/officeart/2005/8/layout/hierarchy2"/>
    <dgm:cxn modelId="{2C760072-B58B-47F5-B5B7-4F7D9CA606FC}" type="presOf" srcId="{34EE7DF3-CD5F-4496-A018-BE76D216B579}" destId="{C92892D2-19E9-422B-81A3-E9516DCF41A3}" srcOrd="0" destOrd="0" presId="urn:microsoft.com/office/officeart/2005/8/layout/hierarchy2"/>
    <dgm:cxn modelId="{9902FE06-B3A7-43C6-A46A-B5D6D853A2BE}" type="presOf" srcId="{76A4535C-5598-41AA-A365-2AA271A8E0AB}" destId="{24A0B584-59B8-47E9-BAD2-4F30B9660CCD}" srcOrd="0" destOrd="0" presId="urn:microsoft.com/office/officeart/2005/8/layout/hierarchy2"/>
    <dgm:cxn modelId="{A4BC11F0-1698-44FF-B166-AA2A4899E1E3}" type="presOf" srcId="{6B190FF6-BC8A-4CD8-852F-08246DF14C69}" destId="{E2A69447-AE45-4223-BB7C-1A9227D60091}" srcOrd="0" destOrd="0" presId="urn:microsoft.com/office/officeart/2005/8/layout/hierarchy2"/>
    <dgm:cxn modelId="{DCCA75C4-6D41-4887-9ECE-A21C226B6406}" srcId="{19810730-1753-4DA1-AE2D-0A9553D93668}" destId="{73690825-A72E-4E71-AD02-81936C9E13AB}" srcOrd="0" destOrd="0" parTransId="{BE46B93D-23A2-4345-900A-862714AE66F5}" sibTransId="{1989EAC1-0B30-4E51-BF05-16ABE0A31E2E}"/>
    <dgm:cxn modelId="{4DB767B6-9B80-425D-9AB0-E85C27A03C61}" type="presOf" srcId="{F07F57DC-4744-45C3-AF8F-0021B54C53AA}" destId="{19E1F9CA-3D6D-49A3-8C53-5094D1AA44DE}" srcOrd="1" destOrd="0" presId="urn:microsoft.com/office/officeart/2005/8/layout/hierarchy2"/>
    <dgm:cxn modelId="{A031D09D-3704-4BF7-8151-B8F794B77CBD}" type="presOf" srcId="{78F493DE-2AFE-45FF-90AA-464083FB3982}" destId="{D5BAE54C-CDED-43F2-A403-014C3C79C54E}" srcOrd="0" destOrd="0" presId="urn:microsoft.com/office/officeart/2005/8/layout/hierarchy2"/>
    <dgm:cxn modelId="{E9F3F870-13E9-42A8-92D9-92BE63DC8581}" type="presOf" srcId="{07820930-D600-4BCB-9E43-111EE48AE104}" destId="{87F92EDE-5E5E-4086-BCAE-A1ADC4798615}" srcOrd="1" destOrd="0" presId="urn:microsoft.com/office/officeart/2005/8/layout/hierarchy2"/>
    <dgm:cxn modelId="{D2E4B5B7-F881-41C0-AC03-53394F3C4CC7}" type="presOf" srcId="{AFA511D8-EF5A-48EF-B5FE-3F2A8D01C81E}" destId="{30868B39-DA53-44B2-8F80-8B389A095BA5}" srcOrd="1" destOrd="0" presId="urn:microsoft.com/office/officeart/2005/8/layout/hierarchy2"/>
    <dgm:cxn modelId="{8C0E8557-5BD8-44EF-9651-757A05E73E30}" type="presOf" srcId="{E3EB39F8-49BD-47F7-8F04-FA73272BCED3}" destId="{AF38A3CC-D3F5-426F-ACC5-087DAC3E811E}" srcOrd="0" destOrd="0" presId="urn:microsoft.com/office/officeart/2005/8/layout/hierarchy2"/>
    <dgm:cxn modelId="{862C8DB0-F9C0-4580-9EE1-BFD7F408B282}" type="presOf" srcId="{D333F35D-89F2-4C10-9718-2D4B2A3592F6}" destId="{A12FB0E9-1B50-442E-A74D-8762951B7195}" srcOrd="1" destOrd="0" presId="urn:microsoft.com/office/officeart/2005/8/layout/hierarchy2"/>
    <dgm:cxn modelId="{AE893F3F-4E40-4E50-8C41-EADD3FB2E18A}" type="presOf" srcId="{73690825-A72E-4E71-AD02-81936C9E13AB}" destId="{C851E40C-CA5C-46D0-BC8E-94ABEF0A2D2D}" srcOrd="0" destOrd="0" presId="urn:microsoft.com/office/officeart/2005/8/layout/hierarchy2"/>
    <dgm:cxn modelId="{0B88AB3D-317A-4929-981D-1C405B848BA5}" srcId="{B803C7B9-E3AA-4D93-A614-8CAA532A012F}" destId="{51D35034-5330-45B3-BC1B-2660F869A0F4}" srcOrd="0" destOrd="0" parTransId="{E3EB39F8-49BD-47F7-8F04-FA73272BCED3}" sibTransId="{1C975FD0-A2F7-4CCD-A94E-63AF4EFEF079}"/>
    <dgm:cxn modelId="{D0BA67BC-F8BF-422C-A912-FE7C8194EE5E}" type="presOf" srcId="{ED41C9F8-989A-4956-A1F5-307040FA34C8}" destId="{0D95DD77-BCB6-43F2-A4A2-59F81F97479F}" srcOrd="1" destOrd="0" presId="urn:microsoft.com/office/officeart/2005/8/layout/hierarchy2"/>
    <dgm:cxn modelId="{9777E33A-DA43-47B3-90D6-2508D6BE01FF}" type="presOf" srcId="{F07F57DC-4744-45C3-AF8F-0021B54C53AA}" destId="{CFE10F7E-C754-4F37-A0CF-31FC9437FE7B}" srcOrd="0" destOrd="0" presId="urn:microsoft.com/office/officeart/2005/8/layout/hierarchy2"/>
    <dgm:cxn modelId="{8564AA3C-B1B0-4ECB-A07B-C718B9FF96FC}" type="presOf" srcId="{D8D82D27-286B-4CC8-9A9F-5E7B310934B6}" destId="{EE841DF0-6169-4759-A87D-5DDD6127CCE1}" srcOrd="0" destOrd="0" presId="urn:microsoft.com/office/officeart/2005/8/layout/hierarchy2"/>
    <dgm:cxn modelId="{361DA297-367A-4766-954B-1C3871268E14}" type="presOf" srcId="{6984A554-7B34-4CAE-9F13-115972685E0C}" destId="{7409E581-DF86-4AE7-ABD0-FFFAABBA2BCD}" srcOrd="0" destOrd="0" presId="urn:microsoft.com/office/officeart/2005/8/layout/hierarchy2"/>
    <dgm:cxn modelId="{75D0958E-4DC1-4D32-89DB-CA2D2BC5CC1F}" type="presOf" srcId="{6B190FF6-BC8A-4CD8-852F-08246DF14C69}" destId="{A395E33C-BA82-430C-8BD5-6EC8D80F4406}" srcOrd="1" destOrd="0" presId="urn:microsoft.com/office/officeart/2005/8/layout/hierarchy2"/>
    <dgm:cxn modelId="{C8AF084E-38CB-49CA-8EB7-25445136F660}" srcId="{9121AD17-5C2C-401E-94FF-CD5F80E79323}" destId="{61ADDE8F-54F9-4A02-868F-F4C1713767CE}" srcOrd="2" destOrd="0" parTransId="{4DE8FDDB-A2F6-4C62-849F-647EBDD7D631}" sibTransId="{BA8407A7-8BBA-4DBE-A5C5-114DD2A1D156}"/>
    <dgm:cxn modelId="{217D32E2-857E-4DBF-8006-B849A8FC1E8B}" type="presOf" srcId="{423CD235-D93E-4A6F-A146-8AF86AC8495F}" destId="{94000521-BBD5-4448-94C9-AD5383630DE4}" srcOrd="0" destOrd="0" presId="urn:microsoft.com/office/officeart/2005/8/layout/hierarchy2"/>
    <dgm:cxn modelId="{93D4A2CC-61F6-48D5-A828-8F4860CC17EE}" srcId="{03FDDA2B-FC92-4910-8355-5CC8FAE67453}" destId="{BC93FB3C-1860-49B9-BABA-B5CD547A975F}" srcOrd="0" destOrd="0" parTransId="{1C3670EE-F7F4-4C2C-B29A-40A7CFAAD9B1}" sibTransId="{7E02C73D-E6C3-4E84-A6DA-3CF8EC7366E2}"/>
    <dgm:cxn modelId="{83C07134-34CF-45D3-BA26-F564D69ACA59}" srcId="{9121AD17-5C2C-401E-94FF-CD5F80E79323}" destId="{76A4535C-5598-41AA-A365-2AA271A8E0AB}" srcOrd="1" destOrd="0" parTransId="{ED41C9F8-989A-4956-A1F5-307040FA34C8}" sibTransId="{ABF0CD7D-D27D-4F3C-AEAB-25E3F556CBC1}"/>
    <dgm:cxn modelId="{2E1032C0-F726-422F-A8B1-CA28DD4D0FDE}" type="presOf" srcId="{91CBAD58-6403-4EA2-B496-C556C12FD17D}" destId="{E02846E3-EEAA-4C1C-A6E2-81058A583711}" srcOrd="0" destOrd="0" presId="urn:microsoft.com/office/officeart/2005/8/layout/hierarchy2"/>
    <dgm:cxn modelId="{86E66C40-CABA-4098-891B-7B3245105E8B}" type="presParOf" srcId="{0EEC4BEF-7F84-4B74-B47C-AEB4EDE011A2}" destId="{1D13022F-EC79-49C6-8E1B-66D59B4B1132}" srcOrd="0" destOrd="0" presId="urn:microsoft.com/office/officeart/2005/8/layout/hierarchy2"/>
    <dgm:cxn modelId="{10FE6FE2-7B5B-4548-B089-7A50CB82B529}" type="presParOf" srcId="{1D13022F-EC79-49C6-8E1B-66D59B4B1132}" destId="{7CEBC092-58EA-4013-A6C2-4B34B88EE474}" srcOrd="0" destOrd="0" presId="urn:microsoft.com/office/officeart/2005/8/layout/hierarchy2"/>
    <dgm:cxn modelId="{7E8A9BBC-894D-40C5-8772-5E3FDFC722BA}" type="presParOf" srcId="{1D13022F-EC79-49C6-8E1B-66D59B4B1132}" destId="{6511B047-560C-4B24-B33D-F2FE31DD4D5B}" srcOrd="1" destOrd="0" presId="urn:microsoft.com/office/officeart/2005/8/layout/hierarchy2"/>
    <dgm:cxn modelId="{84CF7703-CFD6-4A35-BB62-C5C54999F73E}" type="presParOf" srcId="{6511B047-560C-4B24-B33D-F2FE31DD4D5B}" destId="{2DD76239-BC0F-48F1-9F8D-A6ACD012546E}" srcOrd="0" destOrd="0" presId="urn:microsoft.com/office/officeart/2005/8/layout/hierarchy2"/>
    <dgm:cxn modelId="{3A6BA5F0-1B2D-43A1-9A17-6F23C4855BEC}" type="presParOf" srcId="{2DD76239-BC0F-48F1-9F8D-A6ACD012546E}" destId="{D9766B1A-F380-46FF-85C0-ACE9BCA42ED9}" srcOrd="0" destOrd="0" presId="urn:microsoft.com/office/officeart/2005/8/layout/hierarchy2"/>
    <dgm:cxn modelId="{2F024E75-A342-460E-9CCC-5C05B11B88E6}" type="presParOf" srcId="{6511B047-560C-4B24-B33D-F2FE31DD4D5B}" destId="{3A5D614F-E150-4667-83F0-4032E9BC5C0B}" srcOrd="1" destOrd="0" presId="urn:microsoft.com/office/officeart/2005/8/layout/hierarchy2"/>
    <dgm:cxn modelId="{A176A404-EA2E-4A9D-802D-DFB6791602EF}" type="presParOf" srcId="{3A5D614F-E150-4667-83F0-4032E9BC5C0B}" destId="{FD1A9E1C-F8AE-48D1-962A-1B496ECC80CA}" srcOrd="0" destOrd="0" presId="urn:microsoft.com/office/officeart/2005/8/layout/hierarchy2"/>
    <dgm:cxn modelId="{6BBA530D-D4CF-4135-A6F1-90E9E39BBA80}" type="presParOf" srcId="{3A5D614F-E150-4667-83F0-4032E9BC5C0B}" destId="{07D70D28-7824-4759-976C-34A1974B69EB}" srcOrd="1" destOrd="0" presId="urn:microsoft.com/office/officeart/2005/8/layout/hierarchy2"/>
    <dgm:cxn modelId="{D22B1903-F4C7-40F5-9A13-1138BDAA4C75}" type="presParOf" srcId="{07D70D28-7824-4759-976C-34A1974B69EB}" destId="{CFE10F7E-C754-4F37-A0CF-31FC9437FE7B}" srcOrd="0" destOrd="0" presId="urn:microsoft.com/office/officeart/2005/8/layout/hierarchy2"/>
    <dgm:cxn modelId="{E578DB48-96DC-45C7-A82C-110CDFCA512B}" type="presParOf" srcId="{CFE10F7E-C754-4F37-A0CF-31FC9437FE7B}" destId="{19E1F9CA-3D6D-49A3-8C53-5094D1AA44DE}" srcOrd="0" destOrd="0" presId="urn:microsoft.com/office/officeart/2005/8/layout/hierarchy2"/>
    <dgm:cxn modelId="{367785DC-6EB5-4C94-AFD9-65AC9FB88F3E}" type="presParOf" srcId="{07D70D28-7824-4759-976C-34A1974B69EB}" destId="{405EEAC8-9FA3-41ED-BA51-3F483F2BD8DC}" srcOrd="1" destOrd="0" presId="urn:microsoft.com/office/officeart/2005/8/layout/hierarchy2"/>
    <dgm:cxn modelId="{8D27CFBA-B5FB-48EC-94B6-FD9983396A06}" type="presParOf" srcId="{405EEAC8-9FA3-41ED-BA51-3F483F2BD8DC}" destId="{8FAF8778-636A-4500-86D3-E6962E8B4AD1}" srcOrd="0" destOrd="0" presId="urn:microsoft.com/office/officeart/2005/8/layout/hierarchy2"/>
    <dgm:cxn modelId="{1467EE92-057F-4428-936E-85FFCDC756F2}" type="presParOf" srcId="{405EEAC8-9FA3-41ED-BA51-3F483F2BD8DC}" destId="{D3C59886-FC64-467A-B144-64782C150082}" srcOrd="1" destOrd="0" presId="urn:microsoft.com/office/officeart/2005/8/layout/hierarchy2"/>
    <dgm:cxn modelId="{57793D0A-9C84-4484-A51A-D7DBD3CEB67F}" type="presParOf" srcId="{D3C59886-FC64-467A-B144-64782C150082}" destId="{5B24C1CC-4FA3-471C-845A-F062751B407C}" srcOrd="0" destOrd="0" presId="urn:microsoft.com/office/officeart/2005/8/layout/hierarchy2"/>
    <dgm:cxn modelId="{E1495F49-7C8B-48B4-B52C-5AA23081F1E4}" type="presParOf" srcId="{5B24C1CC-4FA3-471C-845A-F062751B407C}" destId="{A12FB0E9-1B50-442E-A74D-8762951B7195}" srcOrd="0" destOrd="0" presId="urn:microsoft.com/office/officeart/2005/8/layout/hierarchy2"/>
    <dgm:cxn modelId="{B5B3A994-8540-43D4-8FE1-261D3AC7A087}" type="presParOf" srcId="{D3C59886-FC64-467A-B144-64782C150082}" destId="{AD1DE4E6-BE82-4771-AA5D-E47F7166C59B}" srcOrd="1" destOrd="0" presId="urn:microsoft.com/office/officeart/2005/8/layout/hierarchy2"/>
    <dgm:cxn modelId="{C351F658-C57F-4705-8AB0-585D742AF96F}" type="presParOf" srcId="{AD1DE4E6-BE82-4771-AA5D-E47F7166C59B}" destId="{2625452B-B25B-4CE7-95BB-11E0C923B734}" srcOrd="0" destOrd="0" presId="urn:microsoft.com/office/officeart/2005/8/layout/hierarchy2"/>
    <dgm:cxn modelId="{1B8EF792-2F9C-480F-BDE9-160029398471}" type="presParOf" srcId="{AD1DE4E6-BE82-4771-AA5D-E47F7166C59B}" destId="{404A0C04-3997-4C0F-9CE7-9B415825A301}" srcOrd="1" destOrd="0" presId="urn:microsoft.com/office/officeart/2005/8/layout/hierarchy2"/>
    <dgm:cxn modelId="{90963693-BA60-4EA2-94BC-09265291DCDD}" type="presParOf" srcId="{404A0C04-3997-4C0F-9CE7-9B415825A301}" destId="{404439C2-3AE5-4C9B-A3FD-CA03F5DA0947}" srcOrd="0" destOrd="0" presId="urn:microsoft.com/office/officeart/2005/8/layout/hierarchy2"/>
    <dgm:cxn modelId="{204CCB50-790B-43A8-A25A-B2A016DB5FFB}" type="presParOf" srcId="{404439C2-3AE5-4C9B-A3FD-CA03F5DA0947}" destId="{8211AC02-F0BD-478C-8FAF-CD32F45EADBA}" srcOrd="0" destOrd="0" presId="urn:microsoft.com/office/officeart/2005/8/layout/hierarchy2"/>
    <dgm:cxn modelId="{B31AEC77-79A8-40CF-8FAB-787312A2CA00}" type="presParOf" srcId="{404A0C04-3997-4C0F-9CE7-9B415825A301}" destId="{FDA1B6AD-0916-4B3A-82D1-C59209CC7D86}" srcOrd="1" destOrd="0" presId="urn:microsoft.com/office/officeart/2005/8/layout/hierarchy2"/>
    <dgm:cxn modelId="{506528BA-AE3E-4EED-B659-613FD3CF7E17}" type="presParOf" srcId="{FDA1B6AD-0916-4B3A-82D1-C59209CC7D86}" destId="{89918FF1-82EB-4FC6-A503-024B20696D79}" srcOrd="0" destOrd="0" presId="urn:microsoft.com/office/officeart/2005/8/layout/hierarchy2"/>
    <dgm:cxn modelId="{BD2E61D5-86CF-4D25-8878-33180D15C7FB}" type="presParOf" srcId="{FDA1B6AD-0916-4B3A-82D1-C59209CC7D86}" destId="{073605D3-2295-4911-93F1-8B8F458F9EF4}" srcOrd="1" destOrd="0" presId="urn:microsoft.com/office/officeart/2005/8/layout/hierarchy2"/>
    <dgm:cxn modelId="{B5FD4E78-6D6D-4D70-86DE-127F12E93404}" type="presParOf" srcId="{D3C59886-FC64-467A-B144-64782C150082}" destId="{FA897E20-6DAF-4980-B2AA-0116A32E1579}" srcOrd="2" destOrd="0" presId="urn:microsoft.com/office/officeart/2005/8/layout/hierarchy2"/>
    <dgm:cxn modelId="{F2A00CEB-361E-46D1-B49F-86178F476405}" type="presParOf" srcId="{FA897E20-6DAF-4980-B2AA-0116A32E1579}" destId="{B72AD0F5-A3FD-45BD-81DC-E7382D2D4EFA}" srcOrd="0" destOrd="0" presId="urn:microsoft.com/office/officeart/2005/8/layout/hierarchy2"/>
    <dgm:cxn modelId="{F27B723E-4261-4435-993D-48806DF69413}" type="presParOf" srcId="{D3C59886-FC64-467A-B144-64782C150082}" destId="{EAFD37FC-0DED-476C-8051-92E9A96EC5F4}" srcOrd="3" destOrd="0" presId="urn:microsoft.com/office/officeart/2005/8/layout/hierarchy2"/>
    <dgm:cxn modelId="{B90D0E03-2193-4DC3-87EE-4F683BDAFD46}" type="presParOf" srcId="{EAFD37FC-0DED-476C-8051-92E9A96EC5F4}" destId="{02C40B79-C529-4AD7-B818-8AD989FDF9FA}" srcOrd="0" destOrd="0" presId="urn:microsoft.com/office/officeart/2005/8/layout/hierarchy2"/>
    <dgm:cxn modelId="{BF5B26B9-8F7D-4A24-8CFA-61C5EECD6E80}" type="presParOf" srcId="{EAFD37FC-0DED-476C-8051-92E9A96EC5F4}" destId="{8DE7A04E-B8FA-41F0-9C72-2F6596080866}" srcOrd="1" destOrd="0" presId="urn:microsoft.com/office/officeart/2005/8/layout/hierarchy2"/>
    <dgm:cxn modelId="{EA5C6370-3975-41E5-AEC5-1FE0628A5858}" type="presParOf" srcId="{8DE7A04E-B8FA-41F0-9C72-2F6596080866}" destId="{AF38A3CC-D3F5-426F-ACC5-087DAC3E811E}" srcOrd="0" destOrd="0" presId="urn:microsoft.com/office/officeart/2005/8/layout/hierarchy2"/>
    <dgm:cxn modelId="{D72AE99F-A5B3-4D46-AA02-F409DB7953E5}" type="presParOf" srcId="{AF38A3CC-D3F5-426F-ACC5-087DAC3E811E}" destId="{CBE01661-14D9-4599-9544-60F43D0F544B}" srcOrd="0" destOrd="0" presId="urn:microsoft.com/office/officeart/2005/8/layout/hierarchy2"/>
    <dgm:cxn modelId="{6DE00B89-8C43-4DC9-8603-92F6DFB2AE90}" type="presParOf" srcId="{8DE7A04E-B8FA-41F0-9C72-2F6596080866}" destId="{93B927A8-274C-48A6-ACD4-30EBCC36D047}" srcOrd="1" destOrd="0" presId="urn:microsoft.com/office/officeart/2005/8/layout/hierarchy2"/>
    <dgm:cxn modelId="{13238A55-645E-44ED-9DA2-785C54605C43}" type="presParOf" srcId="{93B927A8-274C-48A6-ACD4-30EBCC36D047}" destId="{539230A7-4378-4A24-BA03-C400D4A0DAC6}" srcOrd="0" destOrd="0" presId="urn:microsoft.com/office/officeart/2005/8/layout/hierarchy2"/>
    <dgm:cxn modelId="{AE29A0B9-0803-4EBC-A80F-716CDBE40357}" type="presParOf" srcId="{93B927A8-274C-48A6-ACD4-30EBCC36D047}" destId="{B7B1FB1E-E30E-456A-BE6F-D446E60C17AC}" srcOrd="1" destOrd="0" presId="urn:microsoft.com/office/officeart/2005/8/layout/hierarchy2"/>
    <dgm:cxn modelId="{55A5B7D9-F1D3-4391-9760-4BACEA20896D}" type="presParOf" srcId="{B7B1FB1E-E30E-456A-BE6F-D446E60C17AC}" destId="{A4FF8D22-469B-499F-B340-ADDA5A8B4DDC}" srcOrd="0" destOrd="0" presId="urn:microsoft.com/office/officeart/2005/8/layout/hierarchy2"/>
    <dgm:cxn modelId="{53434287-B627-48AB-9468-F7F6CB0B8669}" type="presParOf" srcId="{A4FF8D22-469B-499F-B340-ADDA5A8B4DDC}" destId="{6C31E84F-93E6-4F77-87E0-229A92FB4AD0}" srcOrd="0" destOrd="0" presId="urn:microsoft.com/office/officeart/2005/8/layout/hierarchy2"/>
    <dgm:cxn modelId="{9A4AD741-0FDA-4760-94F2-57870D7D30A1}" type="presParOf" srcId="{B7B1FB1E-E30E-456A-BE6F-D446E60C17AC}" destId="{E2B869CC-F007-4EBB-8EAA-87D3054F8663}" srcOrd="1" destOrd="0" presId="urn:microsoft.com/office/officeart/2005/8/layout/hierarchy2"/>
    <dgm:cxn modelId="{220007C3-34AF-41EE-949C-FC8F78C244AE}" type="presParOf" srcId="{E2B869CC-F007-4EBB-8EAA-87D3054F8663}" destId="{94000521-BBD5-4448-94C9-AD5383630DE4}" srcOrd="0" destOrd="0" presId="urn:microsoft.com/office/officeart/2005/8/layout/hierarchy2"/>
    <dgm:cxn modelId="{64521452-F12C-4D3E-9C4B-751A3BCE4C46}" type="presParOf" srcId="{E2B869CC-F007-4EBB-8EAA-87D3054F8663}" destId="{F03803D1-AD71-4A97-B817-5BC9072230C0}" srcOrd="1" destOrd="0" presId="urn:microsoft.com/office/officeart/2005/8/layout/hierarchy2"/>
    <dgm:cxn modelId="{3EF3A9FD-EF84-4076-B027-FD92278FE27F}" type="presParOf" srcId="{F03803D1-AD71-4A97-B817-5BC9072230C0}" destId="{BF9449CC-2032-488D-887D-0CDCB583C78C}" srcOrd="0" destOrd="0" presId="urn:microsoft.com/office/officeart/2005/8/layout/hierarchy2"/>
    <dgm:cxn modelId="{83A699F7-FFB3-4769-AB87-5D454F3D2901}" type="presParOf" srcId="{BF9449CC-2032-488D-887D-0CDCB583C78C}" destId="{87F92EDE-5E5E-4086-BCAE-A1ADC4798615}" srcOrd="0" destOrd="0" presId="urn:microsoft.com/office/officeart/2005/8/layout/hierarchy2"/>
    <dgm:cxn modelId="{0312F313-48C2-403B-86BA-7CA9A83A8B13}" type="presParOf" srcId="{F03803D1-AD71-4A97-B817-5BC9072230C0}" destId="{02226AFE-08D9-4C47-9B04-651D5DE0DFB9}" srcOrd="1" destOrd="0" presId="urn:microsoft.com/office/officeart/2005/8/layout/hierarchy2"/>
    <dgm:cxn modelId="{9066BD7D-F054-42F6-97BC-AFAFB46121B8}" type="presParOf" srcId="{02226AFE-08D9-4C47-9B04-651D5DE0DFB9}" destId="{58D15110-9753-4A52-94E0-B23155ED7E6E}" srcOrd="0" destOrd="0" presId="urn:microsoft.com/office/officeart/2005/8/layout/hierarchy2"/>
    <dgm:cxn modelId="{9CFF305D-D86C-4209-BCF4-027675ED45ED}" type="presParOf" srcId="{02226AFE-08D9-4C47-9B04-651D5DE0DFB9}" destId="{9F6AE6B5-6827-4855-9CC4-2C6B49128683}" srcOrd="1" destOrd="0" presId="urn:microsoft.com/office/officeart/2005/8/layout/hierarchy2"/>
    <dgm:cxn modelId="{5B5EBD0F-BEB1-4390-8419-4A050A1D473D}" type="presParOf" srcId="{F03803D1-AD71-4A97-B817-5BC9072230C0}" destId="{0E19BD51-FAE7-412B-A6FF-66E08CF16EB0}" srcOrd="2" destOrd="0" presId="urn:microsoft.com/office/officeart/2005/8/layout/hierarchy2"/>
    <dgm:cxn modelId="{BD254757-2BB8-4D91-8B79-77F29E7ADA02}" type="presParOf" srcId="{0E19BD51-FAE7-412B-A6FF-66E08CF16EB0}" destId="{12EA210A-8FF0-46B2-A702-A36478ADE713}" srcOrd="0" destOrd="0" presId="urn:microsoft.com/office/officeart/2005/8/layout/hierarchy2"/>
    <dgm:cxn modelId="{1566838C-415B-4DB7-A0D5-BA8639E7EAD7}" type="presParOf" srcId="{F03803D1-AD71-4A97-B817-5BC9072230C0}" destId="{1B928C08-8410-4B41-A057-C5D3EE892871}" srcOrd="3" destOrd="0" presId="urn:microsoft.com/office/officeart/2005/8/layout/hierarchy2"/>
    <dgm:cxn modelId="{DD4489A8-85DC-440F-B19F-18D736A1A724}" type="presParOf" srcId="{1B928C08-8410-4B41-A057-C5D3EE892871}" destId="{FAF8806F-4D67-4919-9C22-5ACDA0D917BD}" srcOrd="0" destOrd="0" presId="urn:microsoft.com/office/officeart/2005/8/layout/hierarchy2"/>
    <dgm:cxn modelId="{F5837EE2-4C01-4671-98D7-0BC9A847A0CA}" type="presParOf" srcId="{1B928C08-8410-4B41-A057-C5D3EE892871}" destId="{114D9F15-10C3-48D2-A685-6824D1873A7A}" srcOrd="1" destOrd="0" presId="urn:microsoft.com/office/officeart/2005/8/layout/hierarchy2"/>
    <dgm:cxn modelId="{F1C9DAF6-99A6-487E-A0D7-8F3399590198}" type="presParOf" srcId="{6511B047-560C-4B24-B33D-F2FE31DD4D5B}" destId="{093711DD-D25D-43C7-8FC7-8C0A37549429}" srcOrd="2" destOrd="0" presId="urn:microsoft.com/office/officeart/2005/8/layout/hierarchy2"/>
    <dgm:cxn modelId="{A8A3937B-2A30-4E09-8B40-6E76DA3E2A82}" type="presParOf" srcId="{093711DD-D25D-43C7-8FC7-8C0A37549429}" destId="{0D95DD77-BCB6-43F2-A4A2-59F81F97479F}" srcOrd="0" destOrd="0" presId="urn:microsoft.com/office/officeart/2005/8/layout/hierarchy2"/>
    <dgm:cxn modelId="{B1FF3BCD-E9B4-4F2F-9122-99D6E841323D}" type="presParOf" srcId="{6511B047-560C-4B24-B33D-F2FE31DD4D5B}" destId="{9DF29652-9B89-4577-AE61-1DCA69697C60}" srcOrd="3" destOrd="0" presId="urn:microsoft.com/office/officeart/2005/8/layout/hierarchy2"/>
    <dgm:cxn modelId="{E6EF2EB8-D526-4C8D-9C7A-30CBDB62E4FD}" type="presParOf" srcId="{9DF29652-9B89-4577-AE61-1DCA69697C60}" destId="{24A0B584-59B8-47E9-BAD2-4F30B9660CCD}" srcOrd="0" destOrd="0" presId="urn:microsoft.com/office/officeart/2005/8/layout/hierarchy2"/>
    <dgm:cxn modelId="{80305D00-EB48-4A75-8CA3-2695B6A8B470}" type="presParOf" srcId="{9DF29652-9B89-4577-AE61-1DCA69697C60}" destId="{4F4CDDC8-8489-4152-A375-2E0959BE4750}" srcOrd="1" destOrd="0" presId="urn:microsoft.com/office/officeart/2005/8/layout/hierarchy2"/>
    <dgm:cxn modelId="{285B1DE8-9970-47D3-9DAD-C1CCBA5A9ECE}" type="presParOf" srcId="{4F4CDDC8-8489-4152-A375-2E0959BE4750}" destId="{64883DF3-BCD6-4187-B911-69CD7A6084E3}" srcOrd="0" destOrd="0" presId="urn:microsoft.com/office/officeart/2005/8/layout/hierarchy2"/>
    <dgm:cxn modelId="{0010D5D7-C4EC-486D-AB35-36EC3AB96C25}" type="presParOf" srcId="{64883DF3-BCD6-4187-B911-69CD7A6084E3}" destId="{41B92630-2F19-410C-9600-78F4987C1EB8}" srcOrd="0" destOrd="0" presId="urn:microsoft.com/office/officeart/2005/8/layout/hierarchy2"/>
    <dgm:cxn modelId="{DDBAF317-9339-4F36-86DE-665030311871}" type="presParOf" srcId="{4F4CDDC8-8489-4152-A375-2E0959BE4750}" destId="{3F892A50-7FEE-411F-AE9A-9E9608A8FBEB}" srcOrd="1" destOrd="0" presId="urn:microsoft.com/office/officeart/2005/8/layout/hierarchy2"/>
    <dgm:cxn modelId="{1CEFB357-87EE-4821-B2D1-A511DB9ED0A6}" type="presParOf" srcId="{3F892A50-7FEE-411F-AE9A-9E9608A8FBEB}" destId="{4C6FC0B4-8278-4B2B-96B7-FB4C0796D9D0}" srcOrd="0" destOrd="0" presId="urn:microsoft.com/office/officeart/2005/8/layout/hierarchy2"/>
    <dgm:cxn modelId="{BF6408ED-DF93-4A04-981D-318300EA2784}" type="presParOf" srcId="{3F892A50-7FEE-411F-AE9A-9E9608A8FBEB}" destId="{F366A4D3-7F2F-497E-B59C-3ABCC9B5079B}" srcOrd="1" destOrd="0" presId="urn:microsoft.com/office/officeart/2005/8/layout/hierarchy2"/>
    <dgm:cxn modelId="{432F2A65-0CEC-4D2D-A3E4-6661CB1BE6CC}" type="presParOf" srcId="{F366A4D3-7F2F-497E-B59C-3ABCC9B5079B}" destId="{685FD0C3-0EB4-4AC7-8A09-0CC233EC5C3F}" srcOrd="0" destOrd="0" presId="urn:microsoft.com/office/officeart/2005/8/layout/hierarchy2"/>
    <dgm:cxn modelId="{511F3906-C50B-4217-82E9-526935FAC489}" type="presParOf" srcId="{685FD0C3-0EB4-4AC7-8A09-0CC233EC5C3F}" destId="{39ECB74A-11CA-459E-BD65-7D88E7A3E3E0}" srcOrd="0" destOrd="0" presId="urn:microsoft.com/office/officeart/2005/8/layout/hierarchy2"/>
    <dgm:cxn modelId="{88D31143-4C38-4611-8E55-79A0A1E77A72}" type="presParOf" srcId="{F366A4D3-7F2F-497E-B59C-3ABCC9B5079B}" destId="{19C48304-D1E9-44AB-868D-1E7290BE558A}" srcOrd="1" destOrd="0" presId="urn:microsoft.com/office/officeart/2005/8/layout/hierarchy2"/>
    <dgm:cxn modelId="{5BE44B02-3ED1-4878-A996-B8CC9D33AD20}" type="presParOf" srcId="{19C48304-D1E9-44AB-868D-1E7290BE558A}" destId="{243AB0C5-06C7-474C-B467-593FD53CFA07}" srcOrd="0" destOrd="0" presId="urn:microsoft.com/office/officeart/2005/8/layout/hierarchy2"/>
    <dgm:cxn modelId="{539CB3AB-092F-446E-882F-A38296002610}" type="presParOf" srcId="{19C48304-D1E9-44AB-868D-1E7290BE558A}" destId="{C9804D62-5524-4560-927A-2844F433F02E}" srcOrd="1" destOrd="0" presId="urn:microsoft.com/office/officeart/2005/8/layout/hierarchy2"/>
    <dgm:cxn modelId="{FCC6BADF-EAFF-4C8E-8ABB-101D7E902269}" type="presParOf" srcId="{C9804D62-5524-4560-927A-2844F433F02E}" destId="{71519046-7E4E-4DA0-ACD0-96FFC8A677D8}" srcOrd="0" destOrd="0" presId="urn:microsoft.com/office/officeart/2005/8/layout/hierarchy2"/>
    <dgm:cxn modelId="{EF258BDC-009B-4E11-BC30-0F986AEE30CA}" type="presParOf" srcId="{71519046-7E4E-4DA0-ACD0-96FFC8A677D8}" destId="{642356D6-2673-4A46-AA04-78A0C303C797}" srcOrd="0" destOrd="0" presId="urn:microsoft.com/office/officeart/2005/8/layout/hierarchy2"/>
    <dgm:cxn modelId="{BABDD18F-9AD4-4430-ADE5-4CB3A888F1C3}" type="presParOf" srcId="{C9804D62-5524-4560-927A-2844F433F02E}" destId="{92D4ECE0-C3B8-431B-84DA-1DFA4A77EB5E}" srcOrd="1" destOrd="0" presId="urn:microsoft.com/office/officeart/2005/8/layout/hierarchy2"/>
    <dgm:cxn modelId="{3B4ED151-CFFC-4F96-8EE6-EDF79D273763}" type="presParOf" srcId="{92D4ECE0-C3B8-431B-84DA-1DFA4A77EB5E}" destId="{43D0AF12-F367-4CAF-A53F-743F6854525C}" srcOrd="0" destOrd="0" presId="urn:microsoft.com/office/officeart/2005/8/layout/hierarchy2"/>
    <dgm:cxn modelId="{AE821064-9912-4D31-96F2-7071DDC18DA6}" type="presParOf" srcId="{92D4ECE0-C3B8-431B-84DA-1DFA4A77EB5E}" destId="{D6F024D2-4E49-4545-A5A1-F7D7B33D4F5B}" srcOrd="1" destOrd="0" presId="urn:microsoft.com/office/officeart/2005/8/layout/hierarchy2"/>
    <dgm:cxn modelId="{24EDA5CC-703D-486B-AF13-247ADAE4616E}" type="presParOf" srcId="{D6F024D2-4E49-4545-A5A1-F7D7B33D4F5B}" destId="{8F302C4B-9468-4E7F-874A-C65FDB16F0BD}" srcOrd="0" destOrd="0" presId="urn:microsoft.com/office/officeart/2005/8/layout/hierarchy2"/>
    <dgm:cxn modelId="{2FA61ED8-1AE2-4E86-9544-9388C13C8C98}" type="presParOf" srcId="{8F302C4B-9468-4E7F-874A-C65FDB16F0BD}" destId="{2C9F97A3-37E8-48FB-A064-00620ED5A692}" srcOrd="0" destOrd="0" presId="urn:microsoft.com/office/officeart/2005/8/layout/hierarchy2"/>
    <dgm:cxn modelId="{7FDDFFD8-5DD0-4C67-A551-11182F60EFA2}" type="presParOf" srcId="{D6F024D2-4E49-4545-A5A1-F7D7B33D4F5B}" destId="{56C43122-13CD-4F1B-8437-7B37CAA33144}" srcOrd="1" destOrd="0" presId="urn:microsoft.com/office/officeart/2005/8/layout/hierarchy2"/>
    <dgm:cxn modelId="{E43A8D66-6790-46DE-91CD-7E4A4988B9BA}" type="presParOf" srcId="{56C43122-13CD-4F1B-8437-7B37CAA33144}" destId="{DC8C2B8A-1CD5-4156-95A8-37B051DC2EEC}" srcOrd="0" destOrd="0" presId="urn:microsoft.com/office/officeart/2005/8/layout/hierarchy2"/>
    <dgm:cxn modelId="{77DB2890-0A19-41AD-9F7C-6C776A0E82F3}" type="presParOf" srcId="{56C43122-13CD-4F1B-8437-7B37CAA33144}" destId="{01C98CA9-7AC6-4B0C-B1F1-49AC4AD01306}" srcOrd="1" destOrd="0" presId="urn:microsoft.com/office/officeart/2005/8/layout/hierarchy2"/>
    <dgm:cxn modelId="{C5BDC617-0865-4A69-856A-CB4AD64C3437}" type="presParOf" srcId="{01C98CA9-7AC6-4B0C-B1F1-49AC4AD01306}" destId="{E2A69447-AE45-4223-BB7C-1A9227D60091}" srcOrd="0" destOrd="0" presId="urn:microsoft.com/office/officeart/2005/8/layout/hierarchy2"/>
    <dgm:cxn modelId="{F3DCEC31-EB91-4802-8A19-0B5DD8D21E2C}" type="presParOf" srcId="{E2A69447-AE45-4223-BB7C-1A9227D60091}" destId="{A395E33C-BA82-430C-8BD5-6EC8D80F4406}" srcOrd="0" destOrd="0" presId="urn:microsoft.com/office/officeart/2005/8/layout/hierarchy2"/>
    <dgm:cxn modelId="{EAFB9F4D-26EB-4BC2-AAF5-425C4AD0885C}" type="presParOf" srcId="{01C98CA9-7AC6-4B0C-B1F1-49AC4AD01306}" destId="{4E901ACA-3394-4C32-9ACC-C6DA682B14AE}" srcOrd="1" destOrd="0" presId="urn:microsoft.com/office/officeart/2005/8/layout/hierarchy2"/>
    <dgm:cxn modelId="{1309E566-6374-406B-A5AF-8BCA9C6BC5CB}" type="presParOf" srcId="{4E901ACA-3394-4C32-9ACC-C6DA682B14AE}" destId="{E5E91145-80BA-489C-8AAE-C96EEEA0A621}" srcOrd="0" destOrd="0" presId="urn:microsoft.com/office/officeart/2005/8/layout/hierarchy2"/>
    <dgm:cxn modelId="{6742DE10-6318-4FC1-AFE9-9B65C18F6AF1}" type="presParOf" srcId="{4E901ACA-3394-4C32-9ACC-C6DA682B14AE}" destId="{C2C38D7D-BC93-462C-BC3E-3CCC6B95603C}" srcOrd="1" destOrd="0" presId="urn:microsoft.com/office/officeart/2005/8/layout/hierarchy2"/>
    <dgm:cxn modelId="{5164DF8C-A4E0-4474-A9F8-4B7CD97ADA38}" type="presParOf" srcId="{C2C38D7D-BC93-462C-BC3E-3CCC6B95603C}" destId="{2DD28069-EE30-4488-84C5-9C23282C18A0}" srcOrd="0" destOrd="0" presId="urn:microsoft.com/office/officeart/2005/8/layout/hierarchy2"/>
    <dgm:cxn modelId="{AFE8EFE1-682B-48EB-B494-94CD5007ACAF}" type="presParOf" srcId="{2DD28069-EE30-4488-84C5-9C23282C18A0}" destId="{FE95E44F-CAF1-49B2-8206-38BEF4008B0B}" srcOrd="0" destOrd="0" presId="urn:microsoft.com/office/officeart/2005/8/layout/hierarchy2"/>
    <dgm:cxn modelId="{11B3E864-9B04-4DCF-9BB0-2D3347D61FC1}" type="presParOf" srcId="{C2C38D7D-BC93-462C-BC3E-3CCC6B95603C}" destId="{9A730D5A-A068-4A27-BFBA-100301DA9505}" srcOrd="1" destOrd="0" presId="urn:microsoft.com/office/officeart/2005/8/layout/hierarchy2"/>
    <dgm:cxn modelId="{877ED3AE-5911-4AB8-AC99-5A66AC9A8A61}" type="presParOf" srcId="{9A730D5A-A068-4A27-BFBA-100301DA9505}" destId="{57E75FA4-CBDE-4F89-ACA7-1FA26AC99909}" srcOrd="0" destOrd="0" presId="urn:microsoft.com/office/officeart/2005/8/layout/hierarchy2"/>
    <dgm:cxn modelId="{D18F934F-958D-4B75-969F-65E01FA2CDC4}" type="presParOf" srcId="{9A730D5A-A068-4A27-BFBA-100301DA9505}" destId="{411CBF78-8DCE-4400-BE94-58338D134E1E}" srcOrd="1" destOrd="0" presId="urn:microsoft.com/office/officeart/2005/8/layout/hierarchy2"/>
    <dgm:cxn modelId="{61833DA3-5863-4DEE-A3D6-48FEEAF9BC29}" type="presParOf" srcId="{411CBF78-8DCE-4400-BE94-58338D134E1E}" destId="{1C3AB222-D61D-4802-9919-EFE516842220}" srcOrd="0" destOrd="0" presId="urn:microsoft.com/office/officeart/2005/8/layout/hierarchy2"/>
    <dgm:cxn modelId="{A572102C-5596-4011-A115-7443F2B66EBA}" type="presParOf" srcId="{1C3AB222-D61D-4802-9919-EFE516842220}" destId="{66981B0E-6EE7-4854-BD5F-CF8B44A2F08C}" srcOrd="0" destOrd="0" presId="urn:microsoft.com/office/officeart/2005/8/layout/hierarchy2"/>
    <dgm:cxn modelId="{94A061F3-95EB-4318-B683-8BC6F83FD1DA}" type="presParOf" srcId="{411CBF78-8DCE-4400-BE94-58338D134E1E}" destId="{DD71DA99-9F5F-440E-AA09-84E8D9407EDF}" srcOrd="1" destOrd="0" presId="urn:microsoft.com/office/officeart/2005/8/layout/hierarchy2"/>
    <dgm:cxn modelId="{8211C39D-A023-4E09-91AC-D4356DB0E8F4}" type="presParOf" srcId="{DD71DA99-9F5F-440E-AA09-84E8D9407EDF}" destId="{1F336CA4-B295-4749-B196-CF3E31896977}" srcOrd="0" destOrd="0" presId="urn:microsoft.com/office/officeart/2005/8/layout/hierarchy2"/>
    <dgm:cxn modelId="{2BB0F008-18C5-4185-9694-A51B9FE5C00E}" type="presParOf" srcId="{DD71DA99-9F5F-440E-AA09-84E8D9407EDF}" destId="{F7BE894A-5AAF-4550-97C1-2011D97996E0}" srcOrd="1" destOrd="0" presId="urn:microsoft.com/office/officeart/2005/8/layout/hierarchy2"/>
    <dgm:cxn modelId="{3E47E681-6640-498B-821C-C5FE409CAE5E}" type="presParOf" srcId="{411CBF78-8DCE-4400-BE94-58338D134E1E}" destId="{9746CEF2-70FB-4514-9E8F-21B3C9969D02}" srcOrd="2" destOrd="0" presId="urn:microsoft.com/office/officeart/2005/8/layout/hierarchy2"/>
    <dgm:cxn modelId="{B73FF7DF-E83B-4DA4-9875-3C0F7DB746BE}" type="presParOf" srcId="{9746CEF2-70FB-4514-9E8F-21B3C9969D02}" destId="{F2291EAE-BA64-4CA0-B007-4FBB0CBEB52E}" srcOrd="0" destOrd="0" presId="urn:microsoft.com/office/officeart/2005/8/layout/hierarchy2"/>
    <dgm:cxn modelId="{4C8C4D82-2DC7-4320-86F8-5A9D3DC21FD6}" type="presParOf" srcId="{411CBF78-8DCE-4400-BE94-58338D134E1E}" destId="{8DADF9FC-AECA-4A6F-A8B1-FFCC8B738A70}" srcOrd="3" destOrd="0" presId="urn:microsoft.com/office/officeart/2005/8/layout/hierarchy2"/>
    <dgm:cxn modelId="{3B86BBC5-621B-4F55-9DBA-0BC227E4B292}" type="presParOf" srcId="{8DADF9FC-AECA-4A6F-A8B1-FFCC8B738A70}" destId="{C4B8BA41-47CF-46B6-83DB-5550E3550074}" srcOrd="0" destOrd="0" presId="urn:microsoft.com/office/officeart/2005/8/layout/hierarchy2"/>
    <dgm:cxn modelId="{ED319FDC-A2A3-43EB-831B-670FCCA11393}" type="presParOf" srcId="{8DADF9FC-AECA-4A6F-A8B1-FFCC8B738A70}" destId="{936EDE13-D511-4C84-AAA9-E197249E4BF2}" srcOrd="1" destOrd="0" presId="urn:microsoft.com/office/officeart/2005/8/layout/hierarchy2"/>
    <dgm:cxn modelId="{09236298-F6CD-4F76-A266-C9803C7C2582}" type="presParOf" srcId="{D6F024D2-4E49-4545-A5A1-F7D7B33D4F5B}" destId="{A63AF49B-C66D-4A61-93F6-44EA307A7685}" srcOrd="2" destOrd="0" presId="urn:microsoft.com/office/officeart/2005/8/layout/hierarchy2"/>
    <dgm:cxn modelId="{51455FE7-BE96-41B3-A36B-238F49F1B284}" type="presParOf" srcId="{A63AF49B-C66D-4A61-93F6-44EA307A7685}" destId="{257DFC7A-7AB9-4AB4-B868-97140DE9A620}" srcOrd="0" destOrd="0" presId="urn:microsoft.com/office/officeart/2005/8/layout/hierarchy2"/>
    <dgm:cxn modelId="{77075E7D-7258-4A53-B443-71F5B5F34E21}" type="presParOf" srcId="{D6F024D2-4E49-4545-A5A1-F7D7B33D4F5B}" destId="{67370F17-F2F4-4F3A-90B7-5B944A050FF8}" srcOrd="3" destOrd="0" presId="urn:microsoft.com/office/officeart/2005/8/layout/hierarchy2"/>
    <dgm:cxn modelId="{989EF63F-2F83-4354-896A-603042EAC0B4}" type="presParOf" srcId="{67370F17-F2F4-4F3A-90B7-5B944A050FF8}" destId="{F2AEB897-D0E0-42E4-94CA-E1A02494AAB4}" srcOrd="0" destOrd="0" presId="urn:microsoft.com/office/officeart/2005/8/layout/hierarchy2"/>
    <dgm:cxn modelId="{598312B3-BEBB-4E0E-A02C-E70CCE8F490D}" type="presParOf" srcId="{67370F17-F2F4-4F3A-90B7-5B944A050FF8}" destId="{159C0488-2B01-46E1-97BF-914EEA8ACF2E}" srcOrd="1" destOrd="0" presId="urn:microsoft.com/office/officeart/2005/8/layout/hierarchy2"/>
    <dgm:cxn modelId="{0B6CB2CE-FA5A-48A6-9579-AE108E4DAB4E}" type="presParOf" srcId="{159C0488-2B01-46E1-97BF-914EEA8ACF2E}" destId="{5C091545-C9DE-4768-B02B-AB2FFED65670}" srcOrd="0" destOrd="0" presId="urn:microsoft.com/office/officeart/2005/8/layout/hierarchy2"/>
    <dgm:cxn modelId="{33452236-567F-413F-9FD4-59F52D98A4FE}" type="presParOf" srcId="{5C091545-C9DE-4768-B02B-AB2FFED65670}" destId="{635EEE79-6AE2-481B-8B96-5B1ED0C77F58}" srcOrd="0" destOrd="0" presId="urn:microsoft.com/office/officeart/2005/8/layout/hierarchy2"/>
    <dgm:cxn modelId="{9C1E34F9-AD04-497E-8793-67C64CBEA192}" type="presParOf" srcId="{159C0488-2B01-46E1-97BF-914EEA8ACF2E}" destId="{1817A5C0-75A0-48FF-9BEA-E4885E812AE7}" srcOrd="1" destOrd="0" presId="urn:microsoft.com/office/officeart/2005/8/layout/hierarchy2"/>
    <dgm:cxn modelId="{42F47414-FBFB-44DA-84C6-80CC4C2E6F20}" type="presParOf" srcId="{1817A5C0-75A0-48FF-9BEA-E4885E812AE7}" destId="{C10FAFE8-10F9-4A40-9C11-C831AB5916D2}" srcOrd="0" destOrd="0" presId="urn:microsoft.com/office/officeart/2005/8/layout/hierarchy2"/>
    <dgm:cxn modelId="{457397F8-84A6-4CE9-8B77-A94F16564035}" type="presParOf" srcId="{1817A5C0-75A0-48FF-9BEA-E4885E812AE7}" destId="{B1303019-0C35-4D73-93BE-9808DA5ED037}" srcOrd="1" destOrd="0" presId="urn:microsoft.com/office/officeart/2005/8/layout/hierarchy2"/>
    <dgm:cxn modelId="{C60903FA-CBBC-495A-878A-E5DD0D6B04C6}" type="presParOf" srcId="{B1303019-0C35-4D73-93BE-9808DA5ED037}" destId="{44E79B20-AB59-4E47-865A-BF6CF242DBC0}" srcOrd="0" destOrd="0" presId="urn:microsoft.com/office/officeart/2005/8/layout/hierarchy2"/>
    <dgm:cxn modelId="{B28A67BA-7785-4171-8159-DB2C1CF56D6B}" type="presParOf" srcId="{44E79B20-AB59-4E47-865A-BF6CF242DBC0}" destId="{8D8205F8-0AEF-422F-8840-4F4CFFF990B1}" srcOrd="0" destOrd="0" presId="urn:microsoft.com/office/officeart/2005/8/layout/hierarchy2"/>
    <dgm:cxn modelId="{0773906B-B920-4E39-A271-E4F1CD43425F}" type="presParOf" srcId="{B1303019-0C35-4D73-93BE-9808DA5ED037}" destId="{AFC2049B-8C24-4703-A5C4-5C36411E10BA}" srcOrd="1" destOrd="0" presId="urn:microsoft.com/office/officeart/2005/8/layout/hierarchy2"/>
    <dgm:cxn modelId="{69CCBCA3-13E3-4883-869B-A338E45B504C}" type="presParOf" srcId="{AFC2049B-8C24-4703-A5C4-5C36411E10BA}" destId="{699B1759-9E3B-43B8-BE71-DE2650D43153}" srcOrd="0" destOrd="0" presId="urn:microsoft.com/office/officeart/2005/8/layout/hierarchy2"/>
    <dgm:cxn modelId="{2984C4B5-7D1D-4614-B41A-B09134613917}" type="presParOf" srcId="{AFC2049B-8C24-4703-A5C4-5C36411E10BA}" destId="{CB3736A7-2057-4C93-9032-3047F1C17C29}" srcOrd="1" destOrd="0" presId="urn:microsoft.com/office/officeart/2005/8/layout/hierarchy2"/>
    <dgm:cxn modelId="{20E02EF7-39FF-4BDD-AAB7-8C2F6A611714}" type="presParOf" srcId="{CB3736A7-2057-4C93-9032-3047F1C17C29}" destId="{B3A6E469-F6CF-4611-936B-457DAF2F70D5}" srcOrd="0" destOrd="0" presId="urn:microsoft.com/office/officeart/2005/8/layout/hierarchy2"/>
    <dgm:cxn modelId="{1DAC73AF-8E5F-4CC1-9C28-D743164CDF4F}" type="presParOf" srcId="{B3A6E469-F6CF-4611-936B-457DAF2F70D5}" destId="{57486402-293C-47A4-AE19-349C9599875D}" srcOrd="0" destOrd="0" presId="urn:microsoft.com/office/officeart/2005/8/layout/hierarchy2"/>
    <dgm:cxn modelId="{2B7AF49D-228C-49B0-B1F7-58B919DE7ADB}" type="presParOf" srcId="{CB3736A7-2057-4C93-9032-3047F1C17C29}" destId="{235D7363-0F6A-4E35-9FAD-359121BD7088}" srcOrd="1" destOrd="0" presId="urn:microsoft.com/office/officeart/2005/8/layout/hierarchy2"/>
    <dgm:cxn modelId="{E87D546D-0EF9-4B0E-9856-3AD0BD386546}" type="presParOf" srcId="{235D7363-0F6A-4E35-9FAD-359121BD7088}" destId="{ABE14ABD-9AFD-4E49-987D-761D04E803BC}" srcOrd="0" destOrd="0" presId="urn:microsoft.com/office/officeart/2005/8/layout/hierarchy2"/>
    <dgm:cxn modelId="{A5696FAB-F2DF-4D24-9478-8B82F4E362DD}" type="presParOf" srcId="{235D7363-0F6A-4E35-9FAD-359121BD7088}" destId="{8FD2D6A7-B653-4248-B754-E6D7DEA0F409}" srcOrd="1" destOrd="0" presId="urn:microsoft.com/office/officeart/2005/8/layout/hierarchy2"/>
    <dgm:cxn modelId="{6A35F5DE-5359-4CA2-85A5-590334756AEF}" type="presParOf" srcId="{8FD2D6A7-B653-4248-B754-E6D7DEA0F409}" destId="{9E99E4DD-0E9F-48D5-90B1-9E7C256DDD74}" srcOrd="0" destOrd="0" presId="urn:microsoft.com/office/officeart/2005/8/layout/hierarchy2"/>
    <dgm:cxn modelId="{FDF85729-9BA5-46CA-BA6E-740A05CD001C}" type="presParOf" srcId="{9E99E4DD-0E9F-48D5-90B1-9E7C256DDD74}" destId="{A7ACE73E-8BD0-4C26-BA3D-E1F63CFCC52F}" srcOrd="0" destOrd="0" presId="urn:microsoft.com/office/officeart/2005/8/layout/hierarchy2"/>
    <dgm:cxn modelId="{140B00D2-AA01-4663-A5CF-68E05FC9548E}" type="presParOf" srcId="{8FD2D6A7-B653-4248-B754-E6D7DEA0F409}" destId="{AA913541-AC9D-4376-8C2F-532FE47D2979}" srcOrd="1" destOrd="0" presId="urn:microsoft.com/office/officeart/2005/8/layout/hierarchy2"/>
    <dgm:cxn modelId="{732137AC-D9DF-41CE-9321-3D8A001DD2A6}" type="presParOf" srcId="{AA913541-AC9D-4376-8C2F-532FE47D2979}" destId="{88EBB66D-48FE-49DA-8E7C-542267A1FF81}" srcOrd="0" destOrd="0" presId="urn:microsoft.com/office/officeart/2005/8/layout/hierarchy2"/>
    <dgm:cxn modelId="{71A40F4B-4A26-4070-9FD4-BC724DC21360}" type="presParOf" srcId="{AA913541-AC9D-4376-8C2F-532FE47D2979}" destId="{5BAD5CB4-A796-4938-A97B-1659ED85614C}" srcOrd="1" destOrd="0" presId="urn:microsoft.com/office/officeart/2005/8/layout/hierarchy2"/>
    <dgm:cxn modelId="{08A2C9AB-7560-4B26-8BE9-6B19B43370FD}" type="presParOf" srcId="{CB3736A7-2057-4C93-9032-3047F1C17C29}" destId="{87FB4CD9-B931-4643-9945-9EBFBD2E250A}" srcOrd="2" destOrd="0" presId="urn:microsoft.com/office/officeart/2005/8/layout/hierarchy2"/>
    <dgm:cxn modelId="{907C2918-1E40-4E3D-8DAE-CB236032E77B}" type="presParOf" srcId="{87FB4CD9-B931-4643-9945-9EBFBD2E250A}" destId="{E8DD928D-3E52-462E-A060-8B33E369554D}" srcOrd="0" destOrd="0" presId="urn:microsoft.com/office/officeart/2005/8/layout/hierarchy2"/>
    <dgm:cxn modelId="{4C2F3FE3-4320-4D19-87F9-FFADAB10543F}" type="presParOf" srcId="{CB3736A7-2057-4C93-9032-3047F1C17C29}" destId="{DE2F6D56-F14E-4D4B-86B6-9E4DE80AE936}" srcOrd="3" destOrd="0" presId="urn:microsoft.com/office/officeart/2005/8/layout/hierarchy2"/>
    <dgm:cxn modelId="{D53D6BDB-74A2-4A14-9615-95B92B0F21F7}" type="presParOf" srcId="{DE2F6D56-F14E-4D4B-86B6-9E4DE80AE936}" destId="{CD0F7EF7-8399-4CD9-AB43-DB35DB907BCE}" srcOrd="0" destOrd="0" presId="urn:microsoft.com/office/officeart/2005/8/layout/hierarchy2"/>
    <dgm:cxn modelId="{7845C668-EDCC-4E08-8E13-75A1E069CF15}" type="presParOf" srcId="{DE2F6D56-F14E-4D4B-86B6-9E4DE80AE936}" destId="{36C1B943-6CA3-44AB-900F-31D1F68CAACF}" srcOrd="1" destOrd="0" presId="urn:microsoft.com/office/officeart/2005/8/layout/hierarchy2"/>
    <dgm:cxn modelId="{CC2366DB-CAB2-4409-BD79-A87F44FC6D1E}" type="presParOf" srcId="{6511B047-560C-4B24-B33D-F2FE31DD4D5B}" destId="{83FE284C-A701-4F22-83A8-6DE9CBF6ABDB}" srcOrd="4" destOrd="0" presId="urn:microsoft.com/office/officeart/2005/8/layout/hierarchy2"/>
    <dgm:cxn modelId="{9E4CD3B5-0BBC-4BC0-AD4C-39F2403D5E46}" type="presParOf" srcId="{83FE284C-A701-4F22-83A8-6DE9CBF6ABDB}" destId="{E0EC038F-E39C-47BD-B49B-EFA054822F26}" srcOrd="0" destOrd="0" presId="urn:microsoft.com/office/officeart/2005/8/layout/hierarchy2"/>
    <dgm:cxn modelId="{83E5F72B-B58B-4E60-9B3A-614D7B9602BC}" type="presParOf" srcId="{6511B047-560C-4B24-B33D-F2FE31DD4D5B}" destId="{1C5408FA-4F2E-4983-888F-1E33FD2243F6}" srcOrd="5" destOrd="0" presId="urn:microsoft.com/office/officeart/2005/8/layout/hierarchy2"/>
    <dgm:cxn modelId="{8595E0B7-408A-4604-BFB6-77602ABA1990}" type="presParOf" srcId="{1C5408FA-4F2E-4983-888F-1E33FD2243F6}" destId="{B3B1F99F-7C6C-4BD5-B4A1-D63020328FAB}" srcOrd="0" destOrd="0" presId="urn:microsoft.com/office/officeart/2005/8/layout/hierarchy2"/>
    <dgm:cxn modelId="{86D094E4-EE42-4E44-9882-811A4FD48FE8}" type="presParOf" srcId="{1C5408FA-4F2E-4983-888F-1E33FD2243F6}" destId="{C9E01E39-73B9-47E4-ABF7-AD337C84F7A9}" srcOrd="1" destOrd="0" presId="urn:microsoft.com/office/officeart/2005/8/layout/hierarchy2"/>
    <dgm:cxn modelId="{BE24B6ED-5B68-43C0-B16F-4DC6D71B41D5}" type="presParOf" srcId="{C9E01E39-73B9-47E4-ABF7-AD337C84F7A9}" destId="{7CAC2F19-6730-462C-8D8F-7FCF90D77D63}" srcOrd="0" destOrd="0" presId="urn:microsoft.com/office/officeart/2005/8/layout/hierarchy2"/>
    <dgm:cxn modelId="{CC7E2618-F526-4708-BE15-C117850281C6}" type="presParOf" srcId="{7CAC2F19-6730-462C-8D8F-7FCF90D77D63}" destId="{59CD13D4-8DF3-406A-8A5C-938167B40F27}" srcOrd="0" destOrd="0" presId="urn:microsoft.com/office/officeart/2005/8/layout/hierarchy2"/>
    <dgm:cxn modelId="{89A903E4-D2FB-4E84-82E4-4ACF059735D2}" type="presParOf" srcId="{C9E01E39-73B9-47E4-ABF7-AD337C84F7A9}" destId="{0017151D-19CE-4FD6-9303-874EEA2571C2}" srcOrd="1" destOrd="0" presId="urn:microsoft.com/office/officeart/2005/8/layout/hierarchy2"/>
    <dgm:cxn modelId="{2A43DD5C-F126-488A-AAD9-F52B41AE2DC1}" type="presParOf" srcId="{0017151D-19CE-4FD6-9303-874EEA2571C2}" destId="{81C00C5A-DD5E-45C4-AEB3-84A50437DCEB}" srcOrd="0" destOrd="0" presId="urn:microsoft.com/office/officeart/2005/8/layout/hierarchy2"/>
    <dgm:cxn modelId="{23580839-B136-4542-8571-A7126AA04FEF}" type="presParOf" srcId="{0017151D-19CE-4FD6-9303-874EEA2571C2}" destId="{07741D76-B5F3-4424-8B0C-14C3D937B194}" srcOrd="1" destOrd="0" presId="urn:microsoft.com/office/officeart/2005/8/layout/hierarchy2"/>
    <dgm:cxn modelId="{985A7F15-3EF4-462B-B967-A731EB5EBE5B}" type="presParOf" srcId="{07741D76-B5F3-4424-8B0C-14C3D937B194}" destId="{F2DB9C18-32FE-45D6-A899-0C38978CFBAA}" srcOrd="0" destOrd="0" presId="urn:microsoft.com/office/officeart/2005/8/layout/hierarchy2"/>
    <dgm:cxn modelId="{CB5243D4-9FAA-49AA-AE41-D3CE9EC958A2}" type="presParOf" srcId="{F2DB9C18-32FE-45D6-A899-0C38978CFBAA}" destId="{F4069791-3F54-4D02-AD5F-BA3D549C327B}" srcOrd="0" destOrd="0" presId="urn:microsoft.com/office/officeart/2005/8/layout/hierarchy2"/>
    <dgm:cxn modelId="{DE51759E-1509-4140-8805-AF892F5FDB07}" type="presParOf" srcId="{07741D76-B5F3-4424-8B0C-14C3D937B194}" destId="{DC6D859F-C943-46FF-B709-9F9601ED582F}" srcOrd="1" destOrd="0" presId="urn:microsoft.com/office/officeart/2005/8/layout/hierarchy2"/>
    <dgm:cxn modelId="{EE9BB1B5-436E-4AB5-B5E8-DAC4C0DD080D}" type="presParOf" srcId="{DC6D859F-C943-46FF-B709-9F9601ED582F}" destId="{54B11F4E-C7FB-45F0-89E5-B314D1374759}" srcOrd="0" destOrd="0" presId="urn:microsoft.com/office/officeart/2005/8/layout/hierarchy2"/>
    <dgm:cxn modelId="{AB018283-1456-40E5-A6F0-2D43E91CC2DB}" type="presParOf" srcId="{DC6D859F-C943-46FF-B709-9F9601ED582F}" destId="{A04A6863-74D1-4B77-843D-A10CA803D2D6}" srcOrd="1" destOrd="0" presId="urn:microsoft.com/office/officeart/2005/8/layout/hierarchy2"/>
    <dgm:cxn modelId="{7B4529DA-0A07-4381-A023-84E93A34B0BF}" type="presParOf" srcId="{A04A6863-74D1-4B77-843D-A10CA803D2D6}" destId="{94644B64-FA39-4999-97BD-79E14F609815}" srcOrd="0" destOrd="0" presId="urn:microsoft.com/office/officeart/2005/8/layout/hierarchy2"/>
    <dgm:cxn modelId="{D039D382-0A5D-43CA-BEE6-1BE61F65C5EC}" type="presParOf" srcId="{94644B64-FA39-4999-97BD-79E14F609815}" destId="{C02635E5-F5BA-439C-8A13-37387B59DA8A}" srcOrd="0" destOrd="0" presId="urn:microsoft.com/office/officeart/2005/8/layout/hierarchy2"/>
    <dgm:cxn modelId="{4885B3B6-88F1-4943-82C5-37DB6964B529}" type="presParOf" srcId="{A04A6863-74D1-4B77-843D-A10CA803D2D6}" destId="{AB55EEE3-2BF5-4E19-B7E2-00B08CEB1625}" srcOrd="1" destOrd="0" presId="urn:microsoft.com/office/officeart/2005/8/layout/hierarchy2"/>
    <dgm:cxn modelId="{75FB0499-673E-4911-B576-A32013A98D3D}" type="presParOf" srcId="{AB55EEE3-2BF5-4E19-B7E2-00B08CEB1625}" destId="{58524AF6-B9C1-44FD-9177-D6B7BAF53E77}" srcOrd="0" destOrd="0" presId="urn:microsoft.com/office/officeart/2005/8/layout/hierarchy2"/>
    <dgm:cxn modelId="{B544FF87-1433-4EDF-8330-56F209027C06}" type="presParOf" srcId="{AB55EEE3-2BF5-4E19-B7E2-00B08CEB1625}" destId="{3FAB1A87-CF48-4C26-B7F3-4712A6FF9DC9}" srcOrd="1" destOrd="0" presId="urn:microsoft.com/office/officeart/2005/8/layout/hierarchy2"/>
    <dgm:cxn modelId="{35BA146B-E817-4F00-BBDC-ECB36A40A130}" type="presParOf" srcId="{3FAB1A87-CF48-4C26-B7F3-4712A6FF9DC9}" destId="{B60220DA-D0CB-4EB8-AB83-D04D68F64C8B}" srcOrd="0" destOrd="0" presId="urn:microsoft.com/office/officeart/2005/8/layout/hierarchy2"/>
    <dgm:cxn modelId="{B20CBA3D-FC92-4E44-A1E4-07E800A3CEB3}" type="presParOf" srcId="{B60220DA-D0CB-4EB8-AB83-D04D68F64C8B}" destId="{B3B96BC5-37B3-47E6-8B5E-6B4738CDD0FA}" srcOrd="0" destOrd="0" presId="urn:microsoft.com/office/officeart/2005/8/layout/hierarchy2"/>
    <dgm:cxn modelId="{431371AC-1A78-41FA-B97B-F21F8F44B7C4}" type="presParOf" srcId="{3FAB1A87-CF48-4C26-B7F3-4712A6FF9DC9}" destId="{FC6A223F-472D-48A9-AB20-677883A29C01}" srcOrd="1" destOrd="0" presId="urn:microsoft.com/office/officeart/2005/8/layout/hierarchy2"/>
    <dgm:cxn modelId="{E6AA55F9-5C28-4ECF-B808-B4B89C503A85}" type="presParOf" srcId="{FC6A223F-472D-48A9-AB20-677883A29C01}" destId="{7AB20F03-480A-4F4C-B74B-35EBAA45D3BC}" srcOrd="0" destOrd="0" presId="urn:microsoft.com/office/officeart/2005/8/layout/hierarchy2"/>
    <dgm:cxn modelId="{A9CBCDBE-BE8A-454C-8118-2309458BD72C}" type="presParOf" srcId="{FC6A223F-472D-48A9-AB20-677883A29C01}" destId="{AC4FD7D3-BD33-4EBC-B6CB-0432C6E7C68A}" srcOrd="1" destOrd="0" presId="urn:microsoft.com/office/officeart/2005/8/layout/hierarchy2"/>
    <dgm:cxn modelId="{6CEEF3EA-8C06-47ED-8C44-DD2C2C36C82A}" type="presParOf" srcId="{AC4FD7D3-BD33-4EBC-B6CB-0432C6E7C68A}" destId="{EE841DF0-6169-4759-A87D-5DDD6127CCE1}" srcOrd="0" destOrd="0" presId="urn:microsoft.com/office/officeart/2005/8/layout/hierarchy2"/>
    <dgm:cxn modelId="{4C3158DB-0E67-49A5-9209-A808DC745402}" type="presParOf" srcId="{EE841DF0-6169-4759-A87D-5DDD6127CCE1}" destId="{5F9C209D-4BD2-4713-BEF7-2AC589AEF25C}" srcOrd="0" destOrd="0" presId="urn:microsoft.com/office/officeart/2005/8/layout/hierarchy2"/>
    <dgm:cxn modelId="{1EDEE536-D57F-4E16-983D-16AD10E67437}" type="presParOf" srcId="{AC4FD7D3-BD33-4EBC-B6CB-0432C6E7C68A}" destId="{C2B53B2C-EE1A-4E12-A0BA-3FEBF11DE6EF}" srcOrd="1" destOrd="0" presId="urn:microsoft.com/office/officeart/2005/8/layout/hierarchy2"/>
    <dgm:cxn modelId="{9FF3E1B4-5E20-4C39-9D37-B1BD5865DD1D}" type="presParOf" srcId="{C2B53B2C-EE1A-4E12-A0BA-3FEBF11DE6EF}" destId="{A8CFAEFC-C965-4C59-8DF4-7E8D6DACDA71}" srcOrd="0" destOrd="0" presId="urn:microsoft.com/office/officeart/2005/8/layout/hierarchy2"/>
    <dgm:cxn modelId="{417714B9-1DD9-47EE-BEB4-D07F3226031C}" type="presParOf" srcId="{C2B53B2C-EE1A-4E12-A0BA-3FEBF11DE6EF}" destId="{87460A17-D115-4352-BEB9-BC200991B462}" srcOrd="1" destOrd="0" presId="urn:microsoft.com/office/officeart/2005/8/layout/hierarchy2"/>
    <dgm:cxn modelId="{32BDA4AC-9A1F-4E9A-B69C-8629BE039474}" type="presParOf" srcId="{87460A17-D115-4352-BEB9-BC200991B462}" destId="{38F758B5-A154-4ED5-BE3D-92D2B2E1FFAE}" srcOrd="0" destOrd="0" presId="urn:microsoft.com/office/officeart/2005/8/layout/hierarchy2"/>
    <dgm:cxn modelId="{6CDFCA1F-47BA-4C28-BA89-0E593942BDF8}" type="presParOf" srcId="{38F758B5-A154-4ED5-BE3D-92D2B2E1FFAE}" destId="{64066E1D-8C05-411F-A589-8A182950EA6A}" srcOrd="0" destOrd="0" presId="urn:microsoft.com/office/officeart/2005/8/layout/hierarchy2"/>
    <dgm:cxn modelId="{726A3BE3-43F2-4436-9039-F8C4B5C74723}" type="presParOf" srcId="{87460A17-D115-4352-BEB9-BC200991B462}" destId="{4BBE703F-F9C3-4C34-A8D2-6F3A7E4AED51}" srcOrd="1" destOrd="0" presId="urn:microsoft.com/office/officeart/2005/8/layout/hierarchy2"/>
    <dgm:cxn modelId="{B7AA66FD-9532-447C-84CA-E51296F1271A}" type="presParOf" srcId="{4BBE703F-F9C3-4C34-A8D2-6F3A7E4AED51}" destId="{6F22A83A-C80B-43AB-A888-56E747D89537}" srcOrd="0" destOrd="0" presId="urn:microsoft.com/office/officeart/2005/8/layout/hierarchy2"/>
    <dgm:cxn modelId="{F89E94AC-E11C-48B7-AD86-FCC5AC718B1B}" type="presParOf" srcId="{4BBE703F-F9C3-4C34-A8D2-6F3A7E4AED51}" destId="{DA98D72D-15DD-4BE4-9FC3-0FC274E18F7D}" srcOrd="1" destOrd="0" presId="urn:microsoft.com/office/officeart/2005/8/layout/hierarchy2"/>
    <dgm:cxn modelId="{1E9CCB32-10E7-4992-ADF9-9042F608E599}" type="presParOf" srcId="{DA98D72D-15DD-4BE4-9FC3-0FC274E18F7D}" destId="{9F89AF9C-ED6E-490A-A818-509DEBD8B221}" srcOrd="0" destOrd="0" presId="urn:microsoft.com/office/officeart/2005/8/layout/hierarchy2"/>
    <dgm:cxn modelId="{89A6140E-4881-4CFD-AB1B-510EAD010F60}" type="presParOf" srcId="{9F89AF9C-ED6E-490A-A818-509DEBD8B221}" destId="{7BE2D8B5-7EA9-4DBD-9217-D1F9F283622A}" srcOrd="0" destOrd="0" presId="urn:microsoft.com/office/officeart/2005/8/layout/hierarchy2"/>
    <dgm:cxn modelId="{DFFB3424-F8CA-4C77-8686-EFF0AABD122C}" type="presParOf" srcId="{DA98D72D-15DD-4BE4-9FC3-0FC274E18F7D}" destId="{A9FFECED-2E6E-44DF-ADE6-F2C55FB34281}" srcOrd="1" destOrd="0" presId="urn:microsoft.com/office/officeart/2005/8/layout/hierarchy2"/>
    <dgm:cxn modelId="{41F54C5A-3746-47D7-B83E-F78C0A29EDB5}" type="presParOf" srcId="{A9FFECED-2E6E-44DF-ADE6-F2C55FB34281}" destId="{98E93F85-BDEA-4B0C-9BBF-02ABB72CE7FF}" srcOrd="0" destOrd="0" presId="urn:microsoft.com/office/officeart/2005/8/layout/hierarchy2"/>
    <dgm:cxn modelId="{CD086AF5-6A0A-4233-910B-F5ED19427C20}" type="presParOf" srcId="{A9FFECED-2E6E-44DF-ADE6-F2C55FB34281}" destId="{4434E2BB-84A9-4E82-84AC-85F3428ED508}" srcOrd="1" destOrd="0" presId="urn:microsoft.com/office/officeart/2005/8/layout/hierarchy2"/>
    <dgm:cxn modelId="{8875B590-8E4F-45E2-B2AB-1E0C6754607F}" type="presParOf" srcId="{87460A17-D115-4352-BEB9-BC200991B462}" destId="{7409E581-DF86-4AE7-ABD0-FFFAABBA2BCD}" srcOrd="2" destOrd="0" presId="urn:microsoft.com/office/officeart/2005/8/layout/hierarchy2"/>
    <dgm:cxn modelId="{C39E46A3-B24B-4730-BEE6-DA91BFB8346F}" type="presParOf" srcId="{7409E581-DF86-4AE7-ABD0-FFFAABBA2BCD}" destId="{245B8D7C-A034-4D64-901F-58A68A9FE6C3}" srcOrd="0" destOrd="0" presId="urn:microsoft.com/office/officeart/2005/8/layout/hierarchy2"/>
    <dgm:cxn modelId="{EEACDFF8-2C19-4A10-BFBA-DB5ADE0923C7}" type="presParOf" srcId="{87460A17-D115-4352-BEB9-BC200991B462}" destId="{1269CF7E-0BFA-43D4-ACEF-D0D00A318845}" srcOrd="3" destOrd="0" presId="urn:microsoft.com/office/officeart/2005/8/layout/hierarchy2"/>
    <dgm:cxn modelId="{B525EBC0-5C1E-4EDD-9F08-5F152DF0BA1D}" type="presParOf" srcId="{1269CF7E-0BFA-43D4-ACEF-D0D00A318845}" destId="{5AF0A6F7-1D05-4AFC-98F9-5C75F43F1245}" srcOrd="0" destOrd="0" presId="urn:microsoft.com/office/officeart/2005/8/layout/hierarchy2"/>
    <dgm:cxn modelId="{8776EF9D-B47F-4F2B-AECF-42BE728B64CB}" type="presParOf" srcId="{1269CF7E-0BFA-43D4-ACEF-D0D00A318845}" destId="{4DE16B29-661B-4022-A0CF-F8DD9A0F08D7}" srcOrd="1" destOrd="0" presId="urn:microsoft.com/office/officeart/2005/8/layout/hierarchy2"/>
    <dgm:cxn modelId="{821A6F7A-4E97-4621-B570-787FC8395A03}" type="presParOf" srcId="{07741D76-B5F3-4424-8B0C-14C3D937B194}" destId="{9DD08DC8-8AAD-4C3D-9B06-2A5E83B41654}" srcOrd="2" destOrd="0" presId="urn:microsoft.com/office/officeart/2005/8/layout/hierarchy2"/>
    <dgm:cxn modelId="{E9EC30DF-C136-4B4A-BFDB-C52A48537A58}" type="presParOf" srcId="{9DD08DC8-8AAD-4C3D-9B06-2A5E83B41654}" destId="{BA632BE9-7F8F-4240-BEC4-74C3F123B253}" srcOrd="0" destOrd="0" presId="urn:microsoft.com/office/officeart/2005/8/layout/hierarchy2"/>
    <dgm:cxn modelId="{A8ED27E2-A2C8-4BC4-9AE8-830530286312}" type="presParOf" srcId="{07741D76-B5F3-4424-8B0C-14C3D937B194}" destId="{683C6496-03D7-4D71-B27F-F634F1F67AAE}" srcOrd="3" destOrd="0" presId="urn:microsoft.com/office/officeart/2005/8/layout/hierarchy2"/>
    <dgm:cxn modelId="{F4375E32-8D31-4080-ADC1-10081FF0B219}" type="presParOf" srcId="{683C6496-03D7-4D71-B27F-F634F1F67AAE}" destId="{EC3090F2-5961-4306-BEE7-99C068E2FEFA}" srcOrd="0" destOrd="0" presId="urn:microsoft.com/office/officeart/2005/8/layout/hierarchy2"/>
    <dgm:cxn modelId="{BBA128B7-FB19-4D64-9C54-5F3CA5690EC3}" type="presParOf" srcId="{683C6496-03D7-4D71-B27F-F634F1F67AAE}" destId="{1FF374E4-1854-4074-9A30-1D5C60DEE2F4}" srcOrd="1" destOrd="0" presId="urn:microsoft.com/office/officeart/2005/8/layout/hierarchy2"/>
    <dgm:cxn modelId="{D451DAAE-9E4E-4197-8163-6DED1ED59932}" type="presParOf" srcId="{1FF374E4-1854-4074-9A30-1D5C60DEE2F4}" destId="{553406A9-286F-4C0B-BF12-D7C35930952B}" srcOrd="0" destOrd="0" presId="urn:microsoft.com/office/officeart/2005/8/layout/hierarchy2"/>
    <dgm:cxn modelId="{44DE8DB5-453B-4823-AF8C-E15A07DF4075}" type="presParOf" srcId="{553406A9-286F-4C0B-BF12-D7C35930952B}" destId="{552FF0E0-9922-4FE7-A970-8D1831F54241}" srcOrd="0" destOrd="0" presId="urn:microsoft.com/office/officeart/2005/8/layout/hierarchy2"/>
    <dgm:cxn modelId="{F8C11430-CE69-49F7-B802-240595B6EE72}" type="presParOf" srcId="{1FF374E4-1854-4074-9A30-1D5C60DEE2F4}" destId="{6642B699-50EC-4D20-93F1-412AA7A77A7C}" srcOrd="1" destOrd="0" presId="urn:microsoft.com/office/officeart/2005/8/layout/hierarchy2"/>
    <dgm:cxn modelId="{BBC9D57F-363D-4AE8-B2F5-7F92C0CE25DA}" type="presParOf" srcId="{6642B699-50EC-4D20-93F1-412AA7A77A7C}" destId="{36F26A15-D22A-45B3-A7F0-43D73A1DF038}" srcOrd="0" destOrd="0" presId="urn:microsoft.com/office/officeart/2005/8/layout/hierarchy2"/>
    <dgm:cxn modelId="{7FA1D61E-2EC8-45D7-9533-4DD188CD927A}" type="presParOf" srcId="{6642B699-50EC-4D20-93F1-412AA7A77A7C}" destId="{8ACAC503-163E-471B-80A0-0C5CC990AC0B}" srcOrd="1" destOrd="0" presId="urn:microsoft.com/office/officeart/2005/8/layout/hierarchy2"/>
    <dgm:cxn modelId="{AAA91CD5-168A-408D-9C16-A3461CC01D39}" type="presParOf" srcId="{6511B047-560C-4B24-B33D-F2FE31DD4D5B}" destId="{31F8462D-56A1-4F1A-BC77-7AD92E485C04}" srcOrd="6" destOrd="0" presId="urn:microsoft.com/office/officeart/2005/8/layout/hierarchy2"/>
    <dgm:cxn modelId="{ABEB8EF4-4FED-4EFB-B285-F14A968A23C9}" type="presParOf" srcId="{31F8462D-56A1-4F1A-BC77-7AD92E485C04}" destId="{FDD3A578-41DE-4399-AC11-1143F3B32327}" srcOrd="0" destOrd="0" presId="urn:microsoft.com/office/officeart/2005/8/layout/hierarchy2"/>
    <dgm:cxn modelId="{43FE9A46-F4DA-4ABF-A085-6EF0EEF0DA9F}" type="presParOf" srcId="{6511B047-560C-4B24-B33D-F2FE31DD4D5B}" destId="{F4A511A0-5B1B-4AA8-A7B4-0A7320937CDC}" srcOrd="7" destOrd="0" presId="urn:microsoft.com/office/officeart/2005/8/layout/hierarchy2"/>
    <dgm:cxn modelId="{F496D7DC-A060-48C7-B7CF-839A6F886B5A}" type="presParOf" srcId="{F4A511A0-5B1B-4AA8-A7B4-0A7320937CDC}" destId="{C92892D2-19E9-422B-81A3-E9516DCF41A3}" srcOrd="0" destOrd="0" presId="urn:microsoft.com/office/officeart/2005/8/layout/hierarchy2"/>
    <dgm:cxn modelId="{7E588D56-9A4D-48E3-8896-6CD7D7653A62}" type="presParOf" srcId="{F4A511A0-5B1B-4AA8-A7B4-0A7320937CDC}" destId="{E37D7DFD-A1B6-4E56-9E34-64B6AA3837D9}" srcOrd="1" destOrd="0" presId="urn:microsoft.com/office/officeart/2005/8/layout/hierarchy2"/>
    <dgm:cxn modelId="{D412ECBC-D499-4F10-868E-9D4D1DB16471}" type="presParOf" srcId="{E37D7DFD-A1B6-4E56-9E34-64B6AA3837D9}" destId="{3C1116A4-FD9A-43C1-81FA-793A1388F011}" srcOrd="0" destOrd="0" presId="urn:microsoft.com/office/officeart/2005/8/layout/hierarchy2"/>
    <dgm:cxn modelId="{E852C050-19D6-40C9-81C5-628A9A72E5F3}" type="presParOf" srcId="{3C1116A4-FD9A-43C1-81FA-793A1388F011}" destId="{30868B39-DA53-44B2-8F80-8B389A095BA5}" srcOrd="0" destOrd="0" presId="urn:microsoft.com/office/officeart/2005/8/layout/hierarchy2"/>
    <dgm:cxn modelId="{2538FDC7-BD87-48CB-B4CB-6B6479D0E5FA}" type="presParOf" srcId="{E37D7DFD-A1B6-4E56-9E34-64B6AA3837D9}" destId="{0918555F-F62C-4D0C-AAA6-5EC6686647C9}" srcOrd="1" destOrd="0" presId="urn:microsoft.com/office/officeart/2005/8/layout/hierarchy2"/>
    <dgm:cxn modelId="{71A6D359-E43E-4CAF-A216-F5FE03BF6FA2}" type="presParOf" srcId="{0918555F-F62C-4D0C-AAA6-5EC6686647C9}" destId="{E02846E3-EEAA-4C1C-A6E2-81058A583711}" srcOrd="0" destOrd="0" presId="urn:microsoft.com/office/officeart/2005/8/layout/hierarchy2"/>
    <dgm:cxn modelId="{D7BED7C4-1F01-4062-ADF4-295780A9E4C5}" type="presParOf" srcId="{0918555F-F62C-4D0C-AAA6-5EC6686647C9}" destId="{5D5CAED4-BC7B-4E4F-938F-DF4373DC4227}" srcOrd="1" destOrd="0" presId="urn:microsoft.com/office/officeart/2005/8/layout/hierarchy2"/>
    <dgm:cxn modelId="{3558161D-C9EE-4EDD-BC4A-1FB42CCB8FA0}" type="presParOf" srcId="{5D5CAED4-BC7B-4E4F-938F-DF4373DC4227}" destId="{5E9910DD-C84B-4667-8975-05956DF0690D}" srcOrd="0" destOrd="0" presId="urn:microsoft.com/office/officeart/2005/8/layout/hierarchy2"/>
    <dgm:cxn modelId="{391945BA-E65E-40EF-92A8-C4EF3B23C16B}" type="presParOf" srcId="{5E9910DD-C84B-4667-8975-05956DF0690D}" destId="{8E4FE00D-14D3-4D5D-9F04-12833F1B1CDF}" srcOrd="0" destOrd="0" presId="urn:microsoft.com/office/officeart/2005/8/layout/hierarchy2"/>
    <dgm:cxn modelId="{4E1D575A-5FF1-407B-B706-635029F1C730}" type="presParOf" srcId="{5D5CAED4-BC7B-4E4F-938F-DF4373DC4227}" destId="{AFCF67C1-5BC5-46DA-94C1-54E28682C8DF}" srcOrd="1" destOrd="0" presId="urn:microsoft.com/office/officeart/2005/8/layout/hierarchy2"/>
    <dgm:cxn modelId="{5DA57146-2AD2-475C-B938-551D2293A074}" type="presParOf" srcId="{AFCF67C1-5BC5-46DA-94C1-54E28682C8DF}" destId="{EB141200-2C73-4210-AAA1-92A0C7DF5E85}" srcOrd="0" destOrd="0" presId="urn:microsoft.com/office/officeart/2005/8/layout/hierarchy2"/>
    <dgm:cxn modelId="{2C089395-7B92-412F-B6D1-BFC5F0DAA29A}" type="presParOf" srcId="{AFCF67C1-5BC5-46DA-94C1-54E28682C8DF}" destId="{89B9988D-AAA2-4E0A-BC45-57D3C3962F09}" srcOrd="1" destOrd="0" presId="urn:microsoft.com/office/officeart/2005/8/layout/hierarchy2"/>
    <dgm:cxn modelId="{1FD24CFE-75F9-4668-9CEF-2FC401E91DB7}" type="presParOf" srcId="{89B9988D-AAA2-4E0A-BC45-57D3C3962F09}" destId="{F4C3F480-EE23-4128-A80C-7DDE141A2D54}" srcOrd="0" destOrd="0" presId="urn:microsoft.com/office/officeart/2005/8/layout/hierarchy2"/>
    <dgm:cxn modelId="{9EAD096A-357D-434C-AE2E-2103E3D748CE}" type="presParOf" srcId="{F4C3F480-EE23-4128-A80C-7DDE141A2D54}" destId="{A7153655-B09D-4EE9-A4D7-1E6DF51C052C}" srcOrd="0" destOrd="0" presId="urn:microsoft.com/office/officeart/2005/8/layout/hierarchy2"/>
    <dgm:cxn modelId="{0592ABBC-AA25-42D7-A3AD-95FDB49D6733}" type="presParOf" srcId="{89B9988D-AAA2-4E0A-BC45-57D3C3962F09}" destId="{2EAE3A5C-A82A-4CD6-AD61-CA47D56B50C3}" srcOrd="1" destOrd="0" presId="urn:microsoft.com/office/officeart/2005/8/layout/hierarchy2"/>
    <dgm:cxn modelId="{CE8A2F5A-C290-4D96-BB20-EDBA2EB00276}" type="presParOf" srcId="{2EAE3A5C-A82A-4CD6-AD61-CA47D56B50C3}" destId="{C851E40C-CA5C-46D0-BC8E-94ABEF0A2D2D}" srcOrd="0" destOrd="0" presId="urn:microsoft.com/office/officeart/2005/8/layout/hierarchy2"/>
    <dgm:cxn modelId="{2501AC35-7B7C-4229-B38E-C6D0BB415105}" type="presParOf" srcId="{2EAE3A5C-A82A-4CD6-AD61-CA47D56B50C3}" destId="{6CC59CD1-982D-485E-9509-414E36113DA9}" srcOrd="1" destOrd="0" presId="urn:microsoft.com/office/officeart/2005/8/layout/hierarchy2"/>
    <dgm:cxn modelId="{7B64E3FC-C17E-4297-B652-FBA4AC8D9E05}" type="presParOf" srcId="{6CC59CD1-982D-485E-9509-414E36113DA9}" destId="{D5BAE54C-CDED-43F2-A403-014C3C79C54E}" srcOrd="0" destOrd="0" presId="urn:microsoft.com/office/officeart/2005/8/layout/hierarchy2"/>
    <dgm:cxn modelId="{5B71FE3B-44A0-4C2D-B91A-C726FB185814}" type="presParOf" srcId="{D5BAE54C-CDED-43F2-A403-014C3C79C54E}" destId="{39088741-16E0-4185-A67A-D780CDEFF820}" srcOrd="0" destOrd="0" presId="urn:microsoft.com/office/officeart/2005/8/layout/hierarchy2"/>
    <dgm:cxn modelId="{EC53326B-0FB3-416A-A386-9A547A868CDF}" type="presParOf" srcId="{6CC59CD1-982D-485E-9509-414E36113DA9}" destId="{563A2546-B949-434F-AF42-1C3382DB5482}" srcOrd="1" destOrd="0" presId="urn:microsoft.com/office/officeart/2005/8/layout/hierarchy2"/>
    <dgm:cxn modelId="{28C24EBE-14C6-474C-90B1-3F94C8E5223B}" type="presParOf" srcId="{563A2546-B949-434F-AF42-1C3382DB5482}" destId="{228F95F3-85F3-4185-AB65-F39983C8434B}" srcOrd="0" destOrd="0" presId="urn:microsoft.com/office/officeart/2005/8/layout/hierarchy2"/>
    <dgm:cxn modelId="{65D54E5F-275C-41DA-B4E5-71CC9BB2A280}" type="presParOf" srcId="{563A2546-B949-434F-AF42-1C3382DB5482}" destId="{9FED333A-FB5F-43B4-AC75-7011D35ECE9F}" srcOrd="1" destOrd="0" presId="urn:microsoft.com/office/officeart/2005/8/layout/hierarchy2"/>
    <dgm:cxn modelId="{37D27D65-A4CB-4364-BC56-BDBC818947FF}" type="presParOf" srcId="{6CC59CD1-982D-485E-9509-414E36113DA9}" destId="{97ECA55D-3D1C-4726-BB74-6F8C05A86936}" srcOrd="2" destOrd="0" presId="urn:microsoft.com/office/officeart/2005/8/layout/hierarchy2"/>
    <dgm:cxn modelId="{43C2B11D-481A-4E3D-82FD-D50BAA4C563A}" type="presParOf" srcId="{97ECA55D-3D1C-4726-BB74-6F8C05A86936}" destId="{E377FF6A-C69D-4E2C-ADB2-28FEA749517D}" srcOrd="0" destOrd="0" presId="urn:microsoft.com/office/officeart/2005/8/layout/hierarchy2"/>
    <dgm:cxn modelId="{71D27206-345F-42B8-AEF3-A8319F9D6BDD}" type="presParOf" srcId="{6CC59CD1-982D-485E-9509-414E36113DA9}" destId="{E4ADA963-C8CA-4262-BC6D-56843F128885}" srcOrd="3" destOrd="0" presId="urn:microsoft.com/office/officeart/2005/8/layout/hierarchy2"/>
    <dgm:cxn modelId="{6A0A620F-80D6-4960-9263-C9796D597870}" type="presParOf" srcId="{E4ADA963-C8CA-4262-BC6D-56843F128885}" destId="{ECCCCCF7-64A5-490C-A9FC-ACB528BCB899}" srcOrd="0" destOrd="0" presId="urn:microsoft.com/office/officeart/2005/8/layout/hierarchy2"/>
    <dgm:cxn modelId="{A7C14B8E-A485-421B-B34B-7CE579F91F7E}" type="presParOf" srcId="{E4ADA963-C8CA-4262-BC6D-56843F128885}" destId="{EAB64193-BD80-4C86-9D7B-50588340820A}" srcOrd="1" destOrd="0" presId="urn:microsoft.com/office/officeart/2005/8/layout/hierarchy2"/>
    <dgm:cxn modelId="{85EA4520-97BA-4CB8-B93C-8ABEF0CCA5E0}" type="presParOf" srcId="{E37D7DFD-A1B6-4E56-9E34-64B6AA3837D9}" destId="{ECBF4E22-769E-4355-B0D4-7D1501DF4435}" srcOrd="2" destOrd="0" presId="urn:microsoft.com/office/officeart/2005/8/layout/hierarchy2"/>
    <dgm:cxn modelId="{3CF80FC8-DAFA-40CB-BCE2-0310F563DFFD}" type="presParOf" srcId="{ECBF4E22-769E-4355-B0D4-7D1501DF4435}" destId="{650C3B50-7262-493B-9762-B94A72FAE990}" srcOrd="0" destOrd="0" presId="urn:microsoft.com/office/officeart/2005/8/layout/hierarchy2"/>
    <dgm:cxn modelId="{DAB46467-9CF6-4E0C-AAA3-736C893FF3F2}" type="presParOf" srcId="{E37D7DFD-A1B6-4E56-9E34-64B6AA3837D9}" destId="{9B59BCCE-8668-4524-BEC0-377FF66C505E}" srcOrd="3" destOrd="0" presId="urn:microsoft.com/office/officeart/2005/8/layout/hierarchy2"/>
    <dgm:cxn modelId="{7180E5B8-112D-4A9A-A5E8-DA3F831AC4E0}" type="presParOf" srcId="{9B59BCCE-8668-4524-BEC0-377FF66C505E}" destId="{C2A7274B-3B9B-40DA-AF78-0B98B47A0E38}" srcOrd="0" destOrd="0" presId="urn:microsoft.com/office/officeart/2005/8/layout/hierarchy2"/>
    <dgm:cxn modelId="{3384B046-72F2-45F7-AF5E-A7AE4922CDC8}" type="presParOf" srcId="{9B59BCCE-8668-4524-BEC0-377FF66C505E}" destId="{5CCA341F-0C05-4BD3-A897-46AD9FD4BAF5}" srcOrd="1" destOrd="0" presId="urn:microsoft.com/office/officeart/2005/8/layout/hierarchy2"/>
    <dgm:cxn modelId="{34A1B871-FB04-4A23-A6E2-14F256A5AA2A}" type="presParOf" srcId="{5CCA341F-0C05-4BD3-A897-46AD9FD4BAF5}" destId="{BF3300DA-0E74-4D37-B427-4E0A4E0ECF22}" srcOrd="0" destOrd="0" presId="urn:microsoft.com/office/officeart/2005/8/layout/hierarchy2"/>
    <dgm:cxn modelId="{BD95EC10-9268-4FDC-9B65-165742E230CC}" type="presParOf" srcId="{BF3300DA-0E74-4D37-B427-4E0A4E0ECF22}" destId="{9905989E-1F67-4A8C-B181-F798DFDF28CD}" srcOrd="0" destOrd="0" presId="urn:microsoft.com/office/officeart/2005/8/layout/hierarchy2"/>
    <dgm:cxn modelId="{07BD577B-1261-44D0-B9BD-3AAE3CC1FE67}" type="presParOf" srcId="{5CCA341F-0C05-4BD3-A897-46AD9FD4BAF5}" destId="{4AF2B449-E77E-4B20-98F9-10AF63F691ED}" srcOrd="1" destOrd="0" presId="urn:microsoft.com/office/officeart/2005/8/layout/hierarchy2"/>
    <dgm:cxn modelId="{95133B1B-23FF-41C6-AF65-62B1AEBFE5E7}" type="presParOf" srcId="{4AF2B449-E77E-4B20-98F9-10AF63F691ED}" destId="{1E911C64-BD02-4FA7-959F-E01696BB7167}" srcOrd="0" destOrd="0" presId="urn:microsoft.com/office/officeart/2005/8/layout/hierarchy2"/>
    <dgm:cxn modelId="{3ACF9E7D-7A08-4094-B4D2-2DF91C3E8300}" type="presParOf" srcId="{4AF2B449-E77E-4B20-98F9-10AF63F691ED}" destId="{1B2246AD-B36A-4653-A680-0BA85708363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192CA1-3D27-4127-B43C-FA3E05364CDC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69FC7FC5-1C6A-4FE0-83AA-1853129A5978}">
      <dgm:prSet phldrT="[Текст]"/>
      <dgm:spPr/>
      <dgm:t>
        <a:bodyPr/>
        <a:lstStyle/>
        <a:p>
          <a:r>
            <a:rPr lang="en-US" dirty="0" smtClean="0">
              <a:latin typeface="Segoe UI Semibold" pitchFamily="34" charset="0"/>
            </a:rPr>
            <a:t>Service ID</a:t>
          </a:r>
          <a:endParaRPr lang="ru-RU" dirty="0">
            <a:latin typeface="Segoe UI Semibold" pitchFamily="34" charset="0"/>
          </a:endParaRPr>
        </a:p>
      </dgm:t>
    </dgm:pt>
    <dgm:pt modelId="{AB1344EF-A88F-4D2C-A4B5-592A3CE8C326}" type="parTrans" cxnId="{49AF9F01-260F-4407-BA36-9EA264EA7180}">
      <dgm:prSet/>
      <dgm:spPr/>
      <dgm:t>
        <a:bodyPr/>
        <a:lstStyle/>
        <a:p>
          <a:endParaRPr lang="ru-RU"/>
        </a:p>
      </dgm:t>
    </dgm:pt>
    <dgm:pt modelId="{E839F17E-185D-458D-B698-9B3F6C922B18}" type="sibTrans" cxnId="{49AF9F01-260F-4407-BA36-9EA264EA7180}">
      <dgm:prSet/>
      <dgm:spPr/>
      <dgm:t>
        <a:bodyPr/>
        <a:lstStyle/>
        <a:p>
          <a:endParaRPr lang="ru-RU"/>
        </a:p>
      </dgm:t>
    </dgm:pt>
    <dgm:pt modelId="{5977CE5B-CBB2-4EB7-8B9E-E1C9442ADE69}">
      <dgm:prSet phldrT="[Текст]"/>
      <dgm:spPr/>
      <dgm:t>
        <a:bodyPr/>
        <a:lstStyle/>
        <a:p>
          <a:r>
            <a:rPr lang="en-US" dirty="0" smtClean="0">
              <a:latin typeface="Segoe UI Semibold" pitchFamily="34" charset="0"/>
            </a:rPr>
            <a:t>Service Title</a:t>
          </a:r>
          <a:endParaRPr lang="ru-RU" dirty="0">
            <a:latin typeface="Segoe UI Semibold" pitchFamily="34" charset="0"/>
          </a:endParaRPr>
        </a:p>
      </dgm:t>
    </dgm:pt>
    <dgm:pt modelId="{6A63FC8F-4E60-484D-AE28-E43F530869F0}" type="parTrans" cxnId="{1B9292CA-0196-46FB-BFC8-A8BF93551B90}">
      <dgm:prSet/>
      <dgm:spPr/>
      <dgm:t>
        <a:bodyPr/>
        <a:lstStyle/>
        <a:p>
          <a:endParaRPr lang="ru-RU"/>
        </a:p>
      </dgm:t>
    </dgm:pt>
    <dgm:pt modelId="{67746E4B-A245-4D2B-A5E4-AC5EFCB2B18A}" type="sibTrans" cxnId="{1B9292CA-0196-46FB-BFC8-A8BF93551B90}">
      <dgm:prSet/>
      <dgm:spPr/>
      <dgm:t>
        <a:bodyPr/>
        <a:lstStyle/>
        <a:p>
          <a:endParaRPr lang="ru-RU"/>
        </a:p>
      </dgm:t>
    </dgm:pt>
    <dgm:pt modelId="{7AF6636D-68BF-4C74-A6C0-6834BB98FC71}" type="pres">
      <dgm:prSet presAssocID="{40192CA1-3D27-4127-B43C-FA3E05364CD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32A4F15-0516-420E-AC12-7F27E19754E4}" type="pres">
      <dgm:prSet presAssocID="{69FC7FC5-1C6A-4FE0-83AA-1853129A5978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CE992BF-55D6-4A1B-8830-8455EB1940D1}" type="pres">
      <dgm:prSet presAssocID="{E839F17E-185D-458D-B698-9B3F6C922B18}" presName="sibTrans" presStyleCnt="0"/>
      <dgm:spPr/>
    </dgm:pt>
    <dgm:pt modelId="{F7A8F7AC-AF50-4119-AD3B-E6EDA6A7ACC3}" type="pres">
      <dgm:prSet presAssocID="{5977CE5B-CBB2-4EB7-8B9E-E1C9442ADE69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7C3FAEE-069A-48B5-ABC9-F8043E3BF142}" type="presOf" srcId="{40192CA1-3D27-4127-B43C-FA3E05364CDC}" destId="{7AF6636D-68BF-4C74-A6C0-6834BB98FC71}" srcOrd="0" destOrd="0" presId="urn:microsoft.com/office/officeart/2005/8/layout/default"/>
    <dgm:cxn modelId="{242C854F-92E4-4C0C-8ADC-53D3BE78957A}" type="presOf" srcId="{5977CE5B-CBB2-4EB7-8B9E-E1C9442ADE69}" destId="{F7A8F7AC-AF50-4119-AD3B-E6EDA6A7ACC3}" srcOrd="0" destOrd="0" presId="urn:microsoft.com/office/officeart/2005/8/layout/default"/>
    <dgm:cxn modelId="{154E218E-E842-4E93-87D9-11125BD0AA14}" type="presOf" srcId="{69FC7FC5-1C6A-4FE0-83AA-1853129A5978}" destId="{E32A4F15-0516-420E-AC12-7F27E19754E4}" srcOrd="0" destOrd="0" presId="urn:microsoft.com/office/officeart/2005/8/layout/default"/>
    <dgm:cxn modelId="{1B9292CA-0196-46FB-BFC8-A8BF93551B90}" srcId="{40192CA1-3D27-4127-B43C-FA3E05364CDC}" destId="{5977CE5B-CBB2-4EB7-8B9E-E1C9442ADE69}" srcOrd="1" destOrd="0" parTransId="{6A63FC8F-4E60-484D-AE28-E43F530869F0}" sibTransId="{67746E4B-A245-4D2B-A5E4-AC5EFCB2B18A}"/>
    <dgm:cxn modelId="{49AF9F01-260F-4407-BA36-9EA264EA7180}" srcId="{40192CA1-3D27-4127-B43C-FA3E05364CDC}" destId="{69FC7FC5-1C6A-4FE0-83AA-1853129A5978}" srcOrd="0" destOrd="0" parTransId="{AB1344EF-A88F-4D2C-A4B5-592A3CE8C326}" sibTransId="{E839F17E-185D-458D-B698-9B3F6C922B18}"/>
    <dgm:cxn modelId="{F5B7B97E-A8E6-4B5C-A4CD-56A2B3DC37A1}" type="presParOf" srcId="{7AF6636D-68BF-4C74-A6C0-6834BB98FC71}" destId="{E32A4F15-0516-420E-AC12-7F27E19754E4}" srcOrd="0" destOrd="0" presId="urn:microsoft.com/office/officeart/2005/8/layout/default"/>
    <dgm:cxn modelId="{716F2A62-06C6-4E5C-9C9F-12FD7D4B18E2}" type="presParOf" srcId="{7AF6636D-68BF-4C74-A6C0-6834BB98FC71}" destId="{9CE992BF-55D6-4A1B-8830-8455EB1940D1}" srcOrd="1" destOrd="0" presId="urn:microsoft.com/office/officeart/2005/8/layout/default"/>
    <dgm:cxn modelId="{8E3271D5-F358-4718-93B6-9E515A3DE68E}" type="presParOf" srcId="{7AF6636D-68BF-4C74-A6C0-6834BB98FC71}" destId="{F7A8F7AC-AF50-4119-AD3B-E6EDA6A7ACC3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7F6CCE-EF5A-469F-8113-BA384D06D7AF}" type="doc">
      <dgm:prSet loTypeId="urn:microsoft.com/office/officeart/2005/8/layout/orgChart1" loCatId="hierarchy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ru-RU"/>
        </a:p>
      </dgm:t>
    </dgm:pt>
    <dgm:pt modelId="{38306467-0DAD-41D8-AE6E-0552989AF29C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SEO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EC8F79AE-CE91-490B-AB44-D091FFF7B072}" type="parTrans" cxnId="{B1B4F240-3FAB-4374-839A-62E129120B80}">
      <dgm:prSet/>
      <dgm:spPr/>
      <dgm:t>
        <a:bodyPr/>
        <a:lstStyle/>
        <a:p>
          <a:endParaRPr lang="ru-RU"/>
        </a:p>
      </dgm:t>
    </dgm:pt>
    <dgm:pt modelId="{6416A484-8486-4051-A0C0-376A4516473A}" type="sibTrans" cxnId="{B1B4F240-3FAB-4374-839A-62E129120B80}">
      <dgm:prSet/>
      <dgm:spPr/>
      <dgm:t>
        <a:bodyPr/>
        <a:lstStyle/>
        <a:p>
          <a:endParaRPr lang="ru-RU"/>
        </a:p>
      </dgm:t>
    </dgm:pt>
    <dgm:pt modelId="{62CD5583-F997-4B95-9CAE-75DD86CED5A5}" type="asst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Category data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D3C20C33-6C26-4B7D-B389-A83248FFADC5}" type="parTrans" cxnId="{3550B829-0DDE-411F-9D04-593FBE3CEC2A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5192883A-E57A-4290-8CAC-12660D120ED1}" type="sibTrans" cxnId="{3550B829-0DDE-411F-9D04-593FBE3CEC2A}">
      <dgm:prSet/>
      <dgm:spPr/>
      <dgm:t>
        <a:bodyPr/>
        <a:lstStyle/>
        <a:p>
          <a:endParaRPr lang="ru-RU"/>
        </a:p>
      </dgm:t>
    </dgm:pt>
    <dgm:pt modelId="{AED63FF1-8524-4736-9688-9E1D83E52F63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description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55C89DE2-179A-4BCC-BF7E-0E0E71264366}" type="parTrans" cxnId="{11BBCD43-7B9E-4C55-9653-9130BC310316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B31EBCE6-904E-464B-A7B5-03BB482C63EE}" type="sibTrans" cxnId="{11BBCD43-7B9E-4C55-9653-9130BC310316}">
      <dgm:prSet/>
      <dgm:spPr/>
      <dgm:t>
        <a:bodyPr/>
        <a:lstStyle/>
        <a:p>
          <a:endParaRPr lang="ru-RU"/>
        </a:p>
      </dgm:t>
    </dgm:pt>
    <dgm:pt modelId="{58EEBF8F-13A4-414F-A098-8B96082E4A73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Access and security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28FFC277-AFDC-4D8B-B167-D1E991A84B1D}" type="parTrans" cxnId="{AF48275E-F62D-4BDF-BBB2-5B58BB0E6F9C}">
      <dgm:prSet/>
      <dgm:spPr/>
      <dgm:t>
        <a:bodyPr/>
        <a:lstStyle/>
        <a:p>
          <a:endParaRPr lang="ru-RU"/>
        </a:p>
      </dgm:t>
    </dgm:pt>
    <dgm:pt modelId="{2B8E99C6-DF98-4D72-AEDC-DD02BFF22144}" type="sibTrans" cxnId="{AF48275E-F62D-4BDF-BBB2-5B58BB0E6F9C}">
      <dgm:prSet/>
      <dgm:spPr/>
      <dgm:t>
        <a:bodyPr/>
        <a:lstStyle/>
        <a:p>
          <a:endParaRPr lang="ru-RU"/>
        </a:p>
      </dgm:t>
    </dgm:pt>
    <dgm:pt modelId="{8D296E5B-A345-41F8-97A5-D4A425FBC731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Access for </a:t>
          </a:r>
          <a:r>
            <a:rPr lang="en-US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registred</a:t>
          </a:r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users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555FAC89-48B3-4FC6-838C-F9D56E910C95}" type="parTrans" cxnId="{1234A894-5228-449B-92FE-C3272D259E58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D4B415AF-410D-4B76-818C-C6984D1438AC}" type="sibTrans" cxnId="{1234A894-5228-449B-92FE-C3272D259E58}">
      <dgm:prSet/>
      <dgm:spPr/>
    </dgm:pt>
    <dgm:pt modelId="{C6B664E5-2F59-4BA9-A4AF-115B3A3C3A39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Access for all users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AE29AEDD-13D2-4D32-9DC7-CABE6554A84C}" type="parTrans" cxnId="{41606E10-DF8A-4BD2-8C48-D07971F3A079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1E9AC5A2-B8A8-4592-AD6F-BAB1C05012EF}" type="sibTrans" cxnId="{41606E10-DF8A-4BD2-8C48-D07971F3A079}">
      <dgm:prSet/>
      <dgm:spPr/>
    </dgm:pt>
    <dgm:pt modelId="{5AE170C2-5D59-4E8F-B61D-89953CA0B907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term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1E27BC94-6997-453F-BDC6-C253B4DAA81C}" type="parTrans" cxnId="{530B1AE8-FABB-439D-8A9F-61EB79CAFF46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92E8C03D-390C-430A-BFDB-AFA257935114}" type="sibTrans" cxnId="{530B1AE8-FABB-439D-8A9F-61EB79CAFF46}">
      <dgm:prSet/>
      <dgm:spPr/>
    </dgm:pt>
    <dgm:pt modelId="{725702E9-19BA-4B1C-A4C7-A9F9AD154AD2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FAQ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B57D409D-3F2B-4431-BA3F-27D6B297F8BA}" type="parTrans" cxnId="{3183C1F0-FDA7-4997-B2C5-25130EB1922D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2D9CE47D-EA32-4116-8F5D-7F002D76A65F}" type="sibTrans" cxnId="{3183C1F0-FDA7-4997-B2C5-25130EB1922D}">
      <dgm:prSet/>
      <dgm:spPr/>
    </dgm:pt>
    <dgm:pt modelId="{BBABC49C-4499-46F8-BA00-6FCD087BD7E2}" type="pres">
      <dgm:prSet presAssocID="{C47F6CCE-EF5A-469F-8113-BA384D06D7A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38CCEC51-CB01-48AD-99AA-68E267BECBAA}" type="pres">
      <dgm:prSet presAssocID="{38306467-0DAD-41D8-AE6E-0552989AF29C}" presName="hierRoot1" presStyleCnt="0">
        <dgm:presLayoutVars>
          <dgm:hierBranch val="init"/>
        </dgm:presLayoutVars>
      </dgm:prSet>
      <dgm:spPr/>
    </dgm:pt>
    <dgm:pt modelId="{F75E918F-BA45-477A-BAA0-CD96900FAA06}" type="pres">
      <dgm:prSet presAssocID="{38306467-0DAD-41D8-AE6E-0552989AF29C}" presName="rootComposite1" presStyleCnt="0"/>
      <dgm:spPr/>
    </dgm:pt>
    <dgm:pt modelId="{D7E7C755-BE83-4493-B562-461CD50C9DDB}" type="pres">
      <dgm:prSet presAssocID="{38306467-0DAD-41D8-AE6E-0552989AF29C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4170480-F1D6-4DBB-B3DB-ABEBF51E0D6D}" type="pres">
      <dgm:prSet presAssocID="{38306467-0DAD-41D8-AE6E-0552989AF29C}" presName="rootConnector1" presStyleLbl="node1" presStyleIdx="0" presStyleCnt="0"/>
      <dgm:spPr/>
      <dgm:t>
        <a:bodyPr/>
        <a:lstStyle/>
        <a:p>
          <a:endParaRPr lang="ru-RU"/>
        </a:p>
      </dgm:t>
    </dgm:pt>
    <dgm:pt modelId="{A27368FC-8D2F-4BE1-9791-46242DE2ECE7}" type="pres">
      <dgm:prSet presAssocID="{38306467-0DAD-41D8-AE6E-0552989AF29C}" presName="hierChild2" presStyleCnt="0"/>
      <dgm:spPr/>
    </dgm:pt>
    <dgm:pt modelId="{9855B098-56E7-4F8E-B489-4FC64DCD4111}" type="pres">
      <dgm:prSet presAssocID="{55C89DE2-179A-4BCC-BF7E-0E0E71264366}" presName="Name37" presStyleLbl="parChTrans1D2" presStyleIdx="0" presStyleCnt="6"/>
      <dgm:spPr/>
      <dgm:t>
        <a:bodyPr/>
        <a:lstStyle/>
        <a:p>
          <a:endParaRPr lang="ru-RU"/>
        </a:p>
      </dgm:t>
    </dgm:pt>
    <dgm:pt modelId="{267366D1-01FB-4302-9AB7-878265938C26}" type="pres">
      <dgm:prSet presAssocID="{AED63FF1-8524-4736-9688-9E1D83E52F63}" presName="hierRoot2" presStyleCnt="0">
        <dgm:presLayoutVars>
          <dgm:hierBranch val="init"/>
        </dgm:presLayoutVars>
      </dgm:prSet>
      <dgm:spPr/>
    </dgm:pt>
    <dgm:pt modelId="{25A85FB2-8FE1-43B0-9BC5-2D2062F85294}" type="pres">
      <dgm:prSet presAssocID="{AED63FF1-8524-4736-9688-9E1D83E52F63}" presName="rootComposite" presStyleCnt="0"/>
      <dgm:spPr/>
    </dgm:pt>
    <dgm:pt modelId="{9234AC45-F023-438F-9820-D1C2C35A08F9}" type="pres">
      <dgm:prSet presAssocID="{AED63FF1-8524-4736-9688-9E1D83E52F63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1722C20-66E7-4042-BBAE-D492F601A163}" type="pres">
      <dgm:prSet presAssocID="{AED63FF1-8524-4736-9688-9E1D83E52F63}" presName="rootConnector" presStyleLbl="node2" presStyleIdx="0" presStyleCnt="5"/>
      <dgm:spPr/>
      <dgm:t>
        <a:bodyPr/>
        <a:lstStyle/>
        <a:p>
          <a:endParaRPr lang="ru-RU"/>
        </a:p>
      </dgm:t>
    </dgm:pt>
    <dgm:pt modelId="{4887542B-2234-4B22-AC15-06692C54DB23}" type="pres">
      <dgm:prSet presAssocID="{AED63FF1-8524-4736-9688-9E1D83E52F63}" presName="hierChild4" presStyleCnt="0"/>
      <dgm:spPr/>
    </dgm:pt>
    <dgm:pt modelId="{2F34CD69-ED27-4CD5-9080-8CE26814541A}" type="pres">
      <dgm:prSet presAssocID="{AED63FF1-8524-4736-9688-9E1D83E52F63}" presName="hierChild5" presStyleCnt="0"/>
      <dgm:spPr/>
    </dgm:pt>
    <dgm:pt modelId="{7E71C737-6C86-4E47-A524-163F9107E439}" type="pres">
      <dgm:prSet presAssocID="{1E27BC94-6997-453F-BDC6-C253B4DAA81C}" presName="Name37" presStyleLbl="parChTrans1D2" presStyleIdx="1" presStyleCnt="6"/>
      <dgm:spPr/>
      <dgm:t>
        <a:bodyPr/>
        <a:lstStyle/>
        <a:p>
          <a:endParaRPr lang="ru-RU"/>
        </a:p>
      </dgm:t>
    </dgm:pt>
    <dgm:pt modelId="{A97CE0C8-B332-4E7E-8897-15F05F20D97B}" type="pres">
      <dgm:prSet presAssocID="{5AE170C2-5D59-4E8F-B61D-89953CA0B907}" presName="hierRoot2" presStyleCnt="0">
        <dgm:presLayoutVars>
          <dgm:hierBranch val="init"/>
        </dgm:presLayoutVars>
      </dgm:prSet>
      <dgm:spPr/>
    </dgm:pt>
    <dgm:pt modelId="{DF203143-6478-4159-A7BF-EC992A956857}" type="pres">
      <dgm:prSet presAssocID="{5AE170C2-5D59-4E8F-B61D-89953CA0B907}" presName="rootComposite" presStyleCnt="0"/>
      <dgm:spPr/>
    </dgm:pt>
    <dgm:pt modelId="{14B553EB-954B-47BB-9705-E0A9E4688554}" type="pres">
      <dgm:prSet presAssocID="{5AE170C2-5D59-4E8F-B61D-89953CA0B907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740CA3B-C77C-4CDF-8B81-E8E0854964BB}" type="pres">
      <dgm:prSet presAssocID="{5AE170C2-5D59-4E8F-B61D-89953CA0B907}" presName="rootConnector" presStyleLbl="node2" presStyleIdx="1" presStyleCnt="5"/>
      <dgm:spPr/>
      <dgm:t>
        <a:bodyPr/>
        <a:lstStyle/>
        <a:p>
          <a:endParaRPr lang="ru-RU"/>
        </a:p>
      </dgm:t>
    </dgm:pt>
    <dgm:pt modelId="{BC9ACE61-EE09-4F65-B0A4-3CFC0B0C1A4A}" type="pres">
      <dgm:prSet presAssocID="{5AE170C2-5D59-4E8F-B61D-89953CA0B907}" presName="hierChild4" presStyleCnt="0"/>
      <dgm:spPr/>
    </dgm:pt>
    <dgm:pt modelId="{B0C2802F-CF32-4267-B390-F6DE6AC18BCC}" type="pres">
      <dgm:prSet presAssocID="{5AE170C2-5D59-4E8F-B61D-89953CA0B907}" presName="hierChild5" presStyleCnt="0"/>
      <dgm:spPr/>
    </dgm:pt>
    <dgm:pt modelId="{04C10136-97CA-4B2C-8008-3732785E11A5}" type="pres">
      <dgm:prSet presAssocID="{B57D409D-3F2B-4431-BA3F-27D6B297F8BA}" presName="Name37" presStyleLbl="parChTrans1D2" presStyleIdx="2" presStyleCnt="6"/>
      <dgm:spPr/>
      <dgm:t>
        <a:bodyPr/>
        <a:lstStyle/>
        <a:p>
          <a:endParaRPr lang="ru-RU"/>
        </a:p>
      </dgm:t>
    </dgm:pt>
    <dgm:pt modelId="{D9B3E0BB-1BFB-4FF9-9E8B-D6F7478C06E8}" type="pres">
      <dgm:prSet presAssocID="{725702E9-19BA-4B1C-A4C7-A9F9AD154AD2}" presName="hierRoot2" presStyleCnt="0">
        <dgm:presLayoutVars>
          <dgm:hierBranch val="init"/>
        </dgm:presLayoutVars>
      </dgm:prSet>
      <dgm:spPr/>
    </dgm:pt>
    <dgm:pt modelId="{9E2790BE-66B4-4F0A-9009-1FF0FC447448}" type="pres">
      <dgm:prSet presAssocID="{725702E9-19BA-4B1C-A4C7-A9F9AD154AD2}" presName="rootComposite" presStyleCnt="0"/>
      <dgm:spPr/>
    </dgm:pt>
    <dgm:pt modelId="{64067CFE-8107-48AA-BD94-5C67AA03CCBF}" type="pres">
      <dgm:prSet presAssocID="{725702E9-19BA-4B1C-A4C7-A9F9AD154AD2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1DB4104-C97A-40A2-9C35-97D434298A0D}" type="pres">
      <dgm:prSet presAssocID="{725702E9-19BA-4B1C-A4C7-A9F9AD154AD2}" presName="rootConnector" presStyleLbl="node2" presStyleIdx="2" presStyleCnt="5"/>
      <dgm:spPr/>
      <dgm:t>
        <a:bodyPr/>
        <a:lstStyle/>
        <a:p>
          <a:endParaRPr lang="ru-RU"/>
        </a:p>
      </dgm:t>
    </dgm:pt>
    <dgm:pt modelId="{9ED6F9A5-7ECC-4FFC-9500-5F65CD07F13A}" type="pres">
      <dgm:prSet presAssocID="{725702E9-19BA-4B1C-A4C7-A9F9AD154AD2}" presName="hierChild4" presStyleCnt="0"/>
      <dgm:spPr/>
    </dgm:pt>
    <dgm:pt modelId="{6A01C558-41AA-42EB-8028-75F6B0CDA36D}" type="pres">
      <dgm:prSet presAssocID="{725702E9-19BA-4B1C-A4C7-A9F9AD154AD2}" presName="hierChild5" presStyleCnt="0"/>
      <dgm:spPr/>
    </dgm:pt>
    <dgm:pt modelId="{E33B8E4E-764E-4B1D-8F97-7ABF4D4D0CB1}" type="pres">
      <dgm:prSet presAssocID="{38306467-0DAD-41D8-AE6E-0552989AF29C}" presName="hierChild3" presStyleCnt="0"/>
      <dgm:spPr/>
    </dgm:pt>
    <dgm:pt modelId="{FAB67711-F6D9-4A0E-86CA-BDA4F82B3BE6}" type="pres">
      <dgm:prSet presAssocID="{D3C20C33-6C26-4B7D-B389-A83248FFADC5}" presName="Name111" presStyleLbl="parChTrans1D2" presStyleIdx="3" presStyleCnt="6"/>
      <dgm:spPr/>
      <dgm:t>
        <a:bodyPr/>
        <a:lstStyle/>
        <a:p>
          <a:endParaRPr lang="ru-RU"/>
        </a:p>
      </dgm:t>
    </dgm:pt>
    <dgm:pt modelId="{931FDCE6-CF05-42F2-9821-D07CFBEE7912}" type="pres">
      <dgm:prSet presAssocID="{62CD5583-F997-4B95-9CAE-75DD86CED5A5}" presName="hierRoot3" presStyleCnt="0">
        <dgm:presLayoutVars>
          <dgm:hierBranch val="init"/>
        </dgm:presLayoutVars>
      </dgm:prSet>
      <dgm:spPr/>
    </dgm:pt>
    <dgm:pt modelId="{78FD17BF-801D-474F-A003-5D9A9864D1CA}" type="pres">
      <dgm:prSet presAssocID="{62CD5583-F997-4B95-9CAE-75DD86CED5A5}" presName="rootComposite3" presStyleCnt="0"/>
      <dgm:spPr/>
    </dgm:pt>
    <dgm:pt modelId="{A3958D8B-DF76-4749-8958-509130E0732F}" type="pres">
      <dgm:prSet presAssocID="{62CD5583-F997-4B95-9CAE-75DD86CED5A5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BEDAB67-4B23-4116-A0EA-60CFF0D0525C}" type="pres">
      <dgm:prSet presAssocID="{62CD5583-F997-4B95-9CAE-75DD86CED5A5}" presName="rootConnector3" presStyleLbl="asst1" presStyleIdx="0" presStyleCnt="1"/>
      <dgm:spPr/>
      <dgm:t>
        <a:bodyPr/>
        <a:lstStyle/>
        <a:p>
          <a:endParaRPr lang="ru-RU"/>
        </a:p>
      </dgm:t>
    </dgm:pt>
    <dgm:pt modelId="{738420E2-9C0A-491E-ADCF-6E0C60D9814A}" type="pres">
      <dgm:prSet presAssocID="{62CD5583-F997-4B95-9CAE-75DD86CED5A5}" presName="hierChild6" presStyleCnt="0"/>
      <dgm:spPr/>
    </dgm:pt>
    <dgm:pt modelId="{519B7098-2D0D-4F46-944B-D933B054DFDB}" type="pres">
      <dgm:prSet presAssocID="{62CD5583-F997-4B95-9CAE-75DD86CED5A5}" presName="hierChild7" presStyleCnt="0"/>
      <dgm:spPr/>
    </dgm:pt>
    <dgm:pt modelId="{0D659E94-69EE-4827-B1BA-22F34EFF2C08}" type="pres">
      <dgm:prSet presAssocID="{58EEBF8F-13A4-414F-A098-8B96082E4A73}" presName="hierRoot1" presStyleCnt="0">
        <dgm:presLayoutVars>
          <dgm:hierBranch val="init"/>
        </dgm:presLayoutVars>
      </dgm:prSet>
      <dgm:spPr/>
    </dgm:pt>
    <dgm:pt modelId="{F2FC2A7D-52EE-4473-B8A6-D29EC4D92270}" type="pres">
      <dgm:prSet presAssocID="{58EEBF8F-13A4-414F-A098-8B96082E4A73}" presName="rootComposite1" presStyleCnt="0"/>
      <dgm:spPr/>
    </dgm:pt>
    <dgm:pt modelId="{B757EE39-58BA-4278-8E1E-AAEE4755CCF7}" type="pres">
      <dgm:prSet presAssocID="{58EEBF8F-13A4-414F-A098-8B96082E4A73}" presName="rootText1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98BB9E6-379B-4984-8861-B345A592A8EB}" type="pres">
      <dgm:prSet presAssocID="{58EEBF8F-13A4-414F-A098-8B96082E4A73}" presName="rootConnector1" presStyleLbl="node1" presStyleIdx="0" presStyleCnt="0"/>
      <dgm:spPr/>
      <dgm:t>
        <a:bodyPr/>
        <a:lstStyle/>
        <a:p>
          <a:endParaRPr lang="ru-RU"/>
        </a:p>
      </dgm:t>
    </dgm:pt>
    <dgm:pt modelId="{DCC25493-57FE-42B5-870B-75C187924424}" type="pres">
      <dgm:prSet presAssocID="{58EEBF8F-13A4-414F-A098-8B96082E4A73}" presName="hierChild2" presStyleCnt="0"/>
      <dgm:spPr/>
    </dgm:pt>
    <dgm:pt modelId="{8B47E309-240B-43F7-9BB8-C02988531754}" type="pres">
      <dgm:prSet presAssocID="{555FAC89-48B3-4FC6-838C-F9D56E910C95}" presName="Name37" presStyleLbl="parChTrans1D2" presStyleIdx="4" presStyleCnt="6"/>
      <dgm:spPr/>
      <dgm:t>
        <a:bodyPr/>
        <a:lstStyle/>
        <a:p>
          <a:endParaRPr lang="ru-RU"/>
        </a:p>
      </dgm:t>
    </dgm:pt>
    <dgm:pt modelId="{B390D0FA-9B51-411B-9BE3-5287124BE367}" type="pres">
      <dgm:prSet presAssocID="{8D296E5B-A345-41F8-97A5-D4A425FBC731}" presName="hierRoot2" presStyleCnt="0">
        <dgm:presLayoutVars>
          <dgm:hierBranch val="init"/>
        </dgm:presLayoutVars>
      </dgm:prSet>
      <dgm:spPr/>
    </dgm:pt>
    <dgm:pt modelId="{E9578005-A426-45F0-BD42-807361E07BE5}" type="pres">
      <dgm:prSet presAssocID="{8D296E5B-A345-41F8-97A5-D4A425FBC731}" presName="rootComposite" presStyleCnt="0"/>
      <dgm:spPr/>
    </dgm:pt>
    <dgm:pt modelId="{C037F2BC-2808-428B-990A-B5BA59DD230E}" type="pres">
      <dgm:prSet presAssocID="{8D296E5B-A345-41F8-97A5-D4A425FBC731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3A12389-D263-40C5-812C-5AD079E1102B}" type="pres">
      <dgm:prSet presAssocID="{8D296E5B-A345-41F8-97A5-D4A425FBC731}" presName="rootConnector" presStyleLbl="node2" presStyleIdx="3" presStyleCnt="5"/>
      <dgm:spPr/>
      <dgm:t>
        <a:bodyPr/>
        <a:lstStyle/>
        <a:p>
          <a:endParaRPr lang="ru-RU"/>
        </a:p>
      </dgm:t>
    </dgm:pt>
    <dgm:pt modelId="{16CB5BA0-43D7-46E3-8C77-C6D6255E6536}" type="pres">
      <dgm:prSet presAssocID="{8D296E5B-A345-41F8-97A5-D4A425FBC731}" presName="hierChild4" presStyleCnt="0"/>
      <dgm:spPr/>
    </dgm:pt>
    <dgm:pt modelId="{44F3B5F1-7156-4D8E-90A6-4491132BF47C}" type="pres">
      <dgm:prSet presAssocID="{8D296E5B-A345-41F8-97A5-D4A425FBC731}" presName="hierChild5" presStyleCnt="0"/>
      <dgm:spPr/>
    </dgm:pt>
    <dgm:pt modelId="{5D73E276-FB9D-414C-A5DF-F84364417044}" type="pres">
      <dgm:prSet presAssocID="{AE29AEDD-13D2-4D32-9DC7-CABE6554A84C}" presName="Name37" presStyleLbl="parChTrans1D2" presStyleIdx="5" presStyleCnt="6"/>
      <dgm:spPr/>
      <dgm:t>
        <a:bodyPr/>
        <a:lstStyle/>
        <a:p>
          <a:endParaRPr lang="ru-RU"/>
        </a:p>
      </dgm:t>
    </dgm:pt>
    <dgm:pt modelId="{4EF1CBA3-DA08-42F8-A008-B10BA79ABD53}" type="pres">
      <dgm:prSet presAssocID="{C6B664E5-2F59-4BA9-A4AF-115B3A3C3A39}" presName="hierRoot2" presStyleCnt="0">
        <dgm:presLayoutVars>
          <dgm:hierBranch val="init"/>
        </dgm:presLayoutVars>
      </dgm:prSet>
      <dgm:spPr/>
    </dgm:pt>
    <dgm:pt modelId="{6C1DF51A-858E-4ED5-BB0B-2B2EBBD807CC}" type="pres">
      <dgm:prSet presAssocID="{C6B664E5-2F59-4BA9-A4AF-115B3A3C3A39}" presName="rootComposite" presStyleCnt="0"/>
      <dgm:spPr/>
    </dgm:pt>
    <dgm:pt modelId="{867F56A9-9EF1-4516-A1CA-97F9D2AF179D}" type="pres">
      <dgm:prSet presAssocID="{C6B664E5-2F59-4BA9-A4AF-115B3A3C3A39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C602639-6FC2-45E6-90F9-105CF9A4ED13}" type="pres">
      <dgm:prSet presAssocID="{C6B664E5-2F59-4BA9-A4AF-115B3A3C3A39}" presName="rootConnector" presStyleLbl="node2" presStyleIdx="4" presStyleCnt="5"/>
      <dgm:spPr/>
      <dgm:t>
        <a:bodyPr/>
        <a:lstStyle/>
        <a:p>
          <a:endParaRPr lang="ru-RU"/>
        </a:p>
      </dgm:t>
    </dgm:pt>
    <dgm:pt modelId="{B68FA971-EF04-45B5-86EB-D62594B2F76C}" type="pres">
      <dgm:prSet presAssocID="{C6B664E5-2F59-4BA9-A4AF-115B3A3C3A39}" presName="hierChild4" presStyleCnt="0"/>
      <dgm:spPr/>
    </dgm:pt>
    <dgm:pt modelId="{A75EEEF1-5D18-4370-9FFD-1AF2C6CBBB3B}" type="pres">
      <dgm:prSet presAssocID="{C6B664E5-2F59-4BA9-A4AF-115B3A3C3A39}" presName="hierChild5" presStyleCnt="0"/>
      <dgm:spPr/>
    </dgm:pt>
    <dgm:pt modelId="{6BB01FCD-4905-464E-92DB-79EC2715290A}" type="pres">
      <dgm:prSet presAssocID="{58EEBF8F-13A4-414F-A098-8B96082E4A73}" presName="hierChild3" presStyleCnt="0"/>
      <dgm:spPr/>
    </dgm:pt>
  </dgm:ptLst>
  <dgm:cxnLst>
    <dgm:cxn modelId="{530B1AE8-FABB-439D-8A9F-61EB79CAFF46}" srcId="{38306467-0DAD-41D8-AE6E-0552989AF29C}" destId="{5AE170C2-5D59-4E8F-B61D-89953CA0B907}" srcOrd="2" destOrd="0" parTransId="{1E27BC94-6997-453F-BDC6-C253B4DAA81C}" sibTransId="{92E8C03D-390C-430A-BFDB-AFA257935114}"/>
    <dgm:cxn modelId="{11BBCD43-7B9E-4C55-9653-9130BC310316}" srcId="{38306467-0DAD-41D8-AE6E-0552989AF29C}" destId="{AED63FF1-8524-4736-9688-9E1D83E52F63}" srcOrd="1" destOrd="0" parTransId="{55C89DE2-179A-4BCC-BF7E-0E0E71264366}" sibTransId="{B31EBCE6-904E-464B-A7B5-03BB482C63EE}"/>
    <dgm:cxn modelId="{41606E10-DF8A-4BD2-8C48-D07971F3A079}" srcId="{58EEBF8F-13A4-414F-A098-8B96082E4A73}" destId="{C6B664E5-2F59-4BA9-A4AF-115B3A3C3A39}" srcOrd="1" destOrd="0" parTransId="{AE29AEDD-13D2-4D32-9DC7-CABE6554A84C}" sibTransId="{1E9AC5A2-B8A8-4592-AD6F-BAB1C05012EF}"/>
    <dgm:cxn modelId="{644E105E-BFB9-4073-8F96-83DA2ED60A55}" type="presOf" srcId="{AED63FF1-8524-4736-9688-9E1D83E52F63}" destId="{91722C20-66E7-4042-BBAE-D492F601A163}" srcOrd="1" destOrd="0" presId="urn:microsoft.com/office/officeart/2005/8/layout/orgChart1"/>
    <dgm:cxn modelId="{D787DD20-9DF4-4ECE-80B4-00CC475AF181}" type="presOf" srcId="{B57D409D-3F2B-4431-BA3F-27D6B297F8BA}" destId="{04C10136-97CA-4B2C-8008-3732785E11A5}" srcOrd="0" destOrd="0" presId="urn:microsoft.com/office/officeart/2005/8/layout/orgChart1"/>
    <dgm:cxn modelId="{AF48275E-F62D-4BDF-BBB2-5B58BB0E6F9C}" srcId="{C47F6CCE-EF5A-469F-8113-BA384D06D7AF}" destId="{58EEBF8F-13A4-414F-A098-8B96082E4A73}" srcOrd="1" destOrd="0" parTransId="{28FFC277-AFDC-4D8B-B167-D1E991A84B1D}" sibTransId="{2B8E99C6-DF98-4D72-AEDC-DD02BFF22144}"/>
    <dgm:cxn modelId="{A5BFB63E-B8D0-48D0-8284-E5B6D13E0B49}" type="presOf" srcId="{5AE170C2-5D59-4E8F-B61D-89953CA0B907}" destId="{14B553EB-954B-47BB-9705-E0A9E4688554}" srcOrd="0" destOrd="0" presId="urn:microsoft.com/office/officeart/2005/8/layout/orgChart1"/>
    <dgm:cxn modelId="{C5FE8F7C-F100-4102-892C-8CD2376F63F4}" type="presOf" srcId="{725702E9-19BA-4B1C-A4C7-A9F9AD154AD2}" destId="{64067CFE-8107-48AA-BD94-5C67AA03CCBF}" srcOrd="0" destOrd="0" presId="urn:microsoft.com/office/officeart/2005/8/layout/orgChart1"/>
    <dgm:cxn modelId="{087FCF7D-49FC-4252-9B17-1CFB5961841C}" type="presOf" srcId="{AED63FF1-8524-4736-9688-9E1D83E52F63}" destId="{9234AC45-F023-438F-9820-D1C2C35A08F9}" srcOrd="0" destOrd="0" presId="urn:microsoft.com/office/officeart/2005/8/layout/orgChart1"/>
    <dgm:cxn modelId="{92387CED-2584-4152-814C-20CF116D7884}" type="presOf" srcId="{62CD5583-F997-4B95-9CAE-75DD86CED5A5}" destId="{1BEDAB67-4B23-4116-A0EA-60CFF0D0525C}" srcOrd="1" destOrd="0" presId="urn:microsoft.com/office/officeart/2005/8/layout/orgChart1"/>
    <dgm:cxn modelId="{1234A894-5228-449B-92FE-C3272D259E58}" srcId="{58EEBF8F-13A4-414F-A098-8B96082E4A73}" destId="{8D296E5B-A345-41F8-97A5-D4A425FBC731}" srcOrd="0" destOrd="0" parTransId="{555FAC89-48B3-4FC6-838C-F9D56E910C95}" sibTransId="{D4B415AF-410D-4B76-818C-C6984D1438AC}"/>
    <dgm:cxn modelId="{A7159AF4-A70D-4515-A58A-C8A6B57AADCC}" type="presOf" srcId="{58EEBF8F-13A4-414F-A098-8B96082E4A73}" destId="{A98BB9E6-379B-4984-8861-B345A592A8EB}" srcOrd="1" destOrd="0" presId="urn:microsoft.com/office/officeart/2005/8/layout/orgChart1"/>
    <dgm:cxn modelId="{EB0975EA-87CD-4BF4-9FE9-EF431BCA9F22}" type="presOf" srcId="{55C89DE2-179A-4BCC-BF7E-0E0E71264366}" destId="{9855B098-56E7-4F8E-B489-4FC64DCD4111}" srcOrd="0" destOrd="0" presId="urn:microsoft.com/office/officeart/2005/8/layout/orgChart1"/>
    <dgm:cxn modelId="{F0CE389A-D1C3-4897-B85B-D8EEA92356E0}" type="presOf" srcId="{62CD5583-F997-4B95-9CAE-75DD86CED5A5}" destId="{A3958D8B-DF76-4749-8958-509130E0732F}" srcOrd="0" destOrd="0" presId="urn:microsoft.com/office/officeart/2005/8/layout/orgChart1"/>
    <dgm:cxn modelId="{A255A155-3F5A-4481-BE29-B9425384522C}" type="presOf" srcId="{D3C20C33-6C26-4B7D-B389-A83248FFADC5}" destId="{FAB67711-F6D9-4A0E-86CA-BDA4F82B3BE6}" srcOrd="0" destOrd="0" presId="urn:microsoft.com/office/officeart/2005/8/layout/orgChart1"/>
    <dgm:cxn modelId="{7BF1438E-8703-44F7-A061-7994234E34FE}" type="presOf" srcId="{725702E9-19BA-4B1C-A4C7-A9F9AD154AD2}" destId="{21DB4104-C97A-40A2-9C35-97D434298A0D}" srcOrd="1" destOrd="0" presId="urn:microsoft.com/office/officeart/2005/8/layout/orgChart1"/>
    <dgm:cxn modelId="{AF6F9B38-9E33-4AD5-B16E-DFF58EBD16F7}" type="presOf" srcId="{AE29AEDD-13D2-4D32-9DC7-CABE6554A84C}" destId="{5D73E276-FB9D-414C-A5DF-F84364417044}" srcOrd="0" destOrd="0" presId="urn:microsoft.com/office/officeart/2005/8/layout/orgChart1"/>
    <dgm:cxn modelId="{C566CF79-51EF-4D8F-9F96-73F369DF56AF}" type="presOf" srcId="{38306467-0DAD-41D8-AE6E-0552989AF29C}" destId="{D7E7C755-BE83-4493-B562-461CD50C9DDB}" srcOrd="0" destOrd="0" presId="urn:microsoft.com/office/officeart/2005/8/layout/orgChart1"/>
    <dgm:cxn modelId="{82120EAA-AF7D-414F-8568-9FCC85636E07}" type="presOf" srcId="{8D296E5B-A345-41F8-97A5-D4A425FBC731}" destId="{A3A12389-D263-40C5-812C-5AD079E1102B}" srcOrd="1" destOrd="0" presId="urn:microsoft.com/office/officeart/2005/8/layout/orgChart1"/>
    <dgm:cxn modelId="{B1B4F240-3FAB-4374-839A-62E129120B80}" srcId="{C47F6CCE-EF5A-469F-8113-BA384D06D7AF}" destId="{38306467-0DAD-41D8-AE6E-0552989AF29C}" srcOrd="0" destOrd="0" parTransId="{EC8F79AE-CE91-490B-AB44-D091FFF7B072}" sibTransId="{6416A484-8486-4051-A0C0-376A4516473A}"/>
    <dgm:cxn modelId="{3183C1F0-FDA7-4997-B2C5-25130EB1922D}" srcId="{38306467-0DAD-41D8-AE6E-0552989AF29C}" destId="{725702E9-19BA-4B1C-A4C7-A9F9AD154AD2}" srcOrd="3" destOrd="0" parTransId="{B57D409D-3F2B-4431-BA3F-27D6B297F8BA}" sibTransId="{2D9CE47D-EA32-4116-8F5D-7F002D76A65F}"/>
    <dgm:cxn modelId="{A9610CAF-69DE-40FF-A358-E66004CE0FC5}" type="presOf" srcId="{8D296E5B-A345-41F8-97A5-D4A425FBC731}" destId="{C037F2BC-2808-428B-990A-B5BA59DD230E}" srcOrd="0" destOrd="0" presId="urn:microsoft.com/office/officeart/2005/8/layout/orgChart1"/>
    <dgm:cxn modelId="{2BA5F2AA-DEA6-4688-9956-19D8F3A8791B}" type="presOf" srcId="{5AE170C2-5D59-4E8F-B61D-89953CA0B907}" destId="{3740CA3B-C77C-4CDF-8B81-E8E0854964BB}" srcOrd="1" destOrd="0" presId="urn:microsoft.com/office/officeart/2005/8/layout/orgChart1"/>
    <dgm:cxn modelId="{3550B829-0DDE-411F-9D04-593FBE3CEC2A}" srcId="{38306467-0DAD-41D8-AE6E-0552989AF29C}" destId="{62CD5583-F997-4B95-9CAE-75DD86CED5A5}" srcOrd="0" destOrd="0" parTransId="{D3C20C33-6C26-4B7D-B389-A83248FFADC5}" sibTransId="{5192883A-E57A-4290-8CAC-12660D120ED1}"/>
    <dgm:cxn modelId="{081119DA-7380-4BA0-9410-578A9D4B919A}" type="presOf" srcId="{58EEBF8F-13A4-414F-A098-8B96082E4A73}" destId="{B757EE39-58BA-4278-8E1E-AAEE4755CCF7}" srcOrd="0" destOrd="0" presId="urn:microsoft.com/office/officeart/2005/8/layout/orgChart1"/>
    <dgm:cxn modelId="{1EF7ACB6-A488-4C77-9A58-304333FDA735}" type="presOf" srcId="{C47F6CCE-EF5A-469F-8113-BA384D06D7AF}" destId="{BBABC49C-4499-46F8-BA00-6FCD087BD7E2}" srcOrd="0" destOrd="0" presId="urn:microsoft.com/office/officeart/2005/8/layout/orgChart1"/>
    <dgm:cxn modelId="{45F6C0D0-5559-47AF-9DB6-AD5F8DF44833}" type="presOf" srcId="{1E27BC94-6997-453F-BDC6-C253B4DAA81C}" destId="{7E71C737-6C86-4E47-A524-163F9107E439}" srcOrd="0" destOrd="0" presId="urn:microsoft.com/office/officeart/2005/8/layout/orgChart1"/>
    <dgm:cxn modelId="{64956BB1-C9D2-4992-9899-693D0281363A}" type="presOf" srcId="{38306467-0DAD-41D8-AE6E-0552989AF29C}" destId="{D4170480-F1D6-4DBB-B3DB-ABEBF51E0D6D}" srcOrd="1" destOrd="0" presId="urn:microsoft.com/office/officeart/2005/8/layout/orgChart1"/>
    <dgm:cxn modelId="{80CFD619-9CD3-4CA4-9584-2C82BE761EE7}" type="presOf" srcId="{555FAC89-48B3-4FC6-838C-F9D56E910C95}" destId="{8B47E309-240B-43F7-9BB8-C02988531754}" srcOrd="0" destOrd="0" presId="urn:microsoft.com/office/officeart/2005/8/layout/orgChart1"/>
    <dgm:cxn modelId="{364623CB-8012-4FA1-84AD-53A37BDA7A2F}" type="presOf" srcId="{C6B664E5-2F59-4BA9-A4AF-115B3A3C3A39}" destId="{AC602639-6FC2-45E6-90F9-105CF9A4ED13}" srcOrd="1" destOrd="0" presId="urn:microsoft.com/office/officeart/2005/8/layout/orgChart1"/>
    <dgm:cxn modelId="{E04DD84F-AFDD-4F38-ACFE-326EBCF35748}" type="presOf" srcId="{C6B664E5-2F59-4BA9-A4AF-115B3A3C3A39}" destId="{867F56A9-9EF1-4516-A1CA-97F9D2AF179D}" srcOrd="0" destOrd="0" presId="urn:microsoft.com/office/officeart/2005/8/layout/orgChart1"/>
    <dgm:cxn modelId="{A3BE4CBF-BD2A-4CE1-AC57-16EC6C01B303}" type="presParOf" srcId="{BBABC49C-4499-46F8-BA00-6FCD087BD7E2}" destId="{38CCEC51-CB01-48AD-99AA-68E267BECBAA}" srcOrd="0" destOrd="0" presId="urn:microsoft.com/office/officeart/2005/8/layout/orgChart1"/>
    <dgm:cxn modelId="{32C26543-A76D-4102-BD50-FC157640034D}" type="presParOf" srcId="{38CCEC51-CB01-48AD-99AA-68E267BECBAA}" destId="{F75E918F-BA45-477A-BAA0-CD96900FAA06}" srcOrd="0" destOrd="0" presId="urn:microsoft.com/office/officeart/2005/8/layout/orgChart1"/>
    <dgm:cxn modelId="{782A5D26-9458-468D-939E-D17DC00D154E}" type="presParOf" srcId="{F75E918F-BA45-477A-BAA0-CD96900FAA06}" destId="{D7E7C755-BE83-4493-B562-461CD50C9DDB}" srcOrd="0" destOrd="0" presId="urn:microsoft.com/office/officeart/2005/8/layout/orgChart1"/>
    <dgm:cxn modelId="{E25B704B-B757-4AB9-8F5B-76D0BDDCBF5F}" type="presParOf" srcId="{F75E918F-BA45-477A-BAA0-CD96900FAA06}" destId="{D4170480-F1D6-4DBB-B3DB-ABEBF51E0D6D}" srcOrd="1" destOrd="0" presId="urn:microsoft.com/office/officeart/2005/8/layout/orgChart1"/>
    <dgm:cxn modelId="{90399602-FA4E-474E-8C27-AB75B159186B}" type="presParOf" srcId="{38CCEC51-CB01-48AD-99AA-68E267BECBAA}" destId="{A27368FC-8D2F-4BE1-9791-46242DE2ECE7}" srcOrd="1" destOrd="0" presId="urn:microsoft.com/office/officeart/2005/8/layout/orgChart1"/>
    <dgm:cxn modelId="{5FD410B2-B9F5-4DBC-AF72-83061046F89F}" type="presParOf" srcId="{A27368FC-8D2F-4BE1-9791-46242DE2ECE7}" destId="{9855B098-56E7-4F8E-B489-4FC64DCD4111}" srcOrd="0" destOrd="0" presId="urn:microsoft.com/office/officeart/2005/8/layout/orgChart1"/>
    <dgm:cxn modelId="{AC1CB4E4-F6D5-46B9-9070-164F03AA26AC}" type="presParOf" srcId="{A27368FC-8D2F-4BE1-9791-46242DE2ECE7}" destId="{267366D1-01FB-4302-9AB7-878265938C26}" srcOrd="1" destOrd="0" presId="urn:microsoft.com/office/officeart/2005/8/layout/orgChart1"/>
    <dgm:cxn modelId="{0EC484D0-A331-4C72-AE2B-C685E4D5EC9D}" type="presParOf" srcId="{267366D1-01FB-4302-9AB7-878265938C26}" destId="{25A85FB2-8FE1-43B0-9BC5-2D2062F85294}" srcOrd="0" destOrd="0" presId="urn:microsoft.com/office/officeart/2005/8/layout/orgChart1"/>
    <dgm:cxn modelId="{A3B65E76-FC1A-4FCB-9E39-6E181DA76F12}" type="presParOf" srcId="{25A85FB2-8FE1-43B0-9BC5-2D2062F85294}" destId="{9234AC45-F023-438F-9820-D1C2C35A08F9}" srcOrd="0" destOrd="0" presId="urn:microsoft.com/office/officeart/2005/8/layout/orgChart1"/>
    <dgm:cxn modelId="{863BFE66-1F50-410C-ADBE-0BD23CA58A08}" type="presParOf" srcId="{25A85FB2-8FE1-43B0-9BC5-2D2062F85294}" destId="{91722C20-66E7-4042-BBAE-D492F601A163}" srcOrd="1" destOrd="0" presId="urn:microsoft.com/office/officeart/2005/8/layout/orgChart1"/>
    <dgm:cxn modelId="{DE7015AA-8319-46C9-AF86-4185029E3D53}" type="presParOf" srcId="{267366D1-01FB-4302-9AB7-878265938C26}" destId="{4887542B-2234-4B22-AC15-06692C54DB23}" srcOrd="1" destOrd="0" presId="urn:microsoft.com/office/officeart/2005/8/layout/orgChart1"/>
    <dgm:cxn modelId="{B5333A81-F71A-4543-8276-2B3ACA6CC0FE}" type="presParOf" srcId="{267366D1-01FB-4302-9AB7-878265938C26}" destId="{2F34CD69-ED27-4CD5-9080-8CE26814541A}" srcOrd="2" destOrd="0" presId="urn:microsoft.com/office/officeart/2005/8/layout/orgChart1"/>
    <dgm:cxn modelId="{AEE39870-7E2D-45E5-83E6-F7EC5126F311}" type="presParOf" srcId="{A27368FC-8D2F-4BE1-9791-46242DE2ECE7}" destId="{7E71C737-6C86-4E47-A524-163F9107E439}" srcOrd="2" destOrd="0" presId="urn:microsoft.com/office/officeart/2005/8/layout/orgChart1"/>
    <dgm:cxn modelId="{0FB5F3F7-FDE3-44EB-8932-6D8AADC597E2}" type="presParOf" srcId="{A27368FC-8D2F-4BE1-9791-46242DE2ECE7}" destId="{A97CE0C8-B332-4E7E-8897-15F05F20D97B}" srcOrd="3" destOrd="0" presId="urn:microsoft.com/office/officeart/2005/8/layout/orgChart1"/>
    <dgm:cxn modelId="{C86F66D7-779C-45D5-A341-D50810BD576F}" type="presParOf" srcId="{A97CE0C8-B332-4E7E-8897-15F05F20D97B}" destId="{DF203143-6478-4159-A7BF-EC992A956857}" srcOrd="0" destOrd="0" presId="urn:microsoft.com/office/officeart/2005/8/layout/orgChart1"/>
    <dgm:cxn modelId="{DC00543F-D0EE-40E1-8D4A-3EE4A600C5D7}" type="presParOf" srcId="{DF203143-6478-4159-A7BF-EC992A956857}" destId="{14B553EB-954B-47BB-9705-E0A9E4688554}" srcOrd="0" destOrd="0" presId="urn:microsoft.com/office/officeart/2005/8/layout/orgChart1"/>
    <dgm:cxn modelId="{C876D272-6D31-4466-82D2-229E07CB515A}" type="presParOf" srcId="{DF203143-6478-4159-A7BF-EC992A956857}" destId="{3740CA3B-C77C-4CDF-8B81-E8E0854964BB}" srcOrd="1" destOrd="0" presId="urn:microsoft.com/office/officeart/2005/8/layout/orgChart1"/>
    <dgm:cxn modelId="{94E02A7D-2A67-4BE4-8C63-A3ABB693A8E7}" type="presParOf" srcId="{A97CE0C8-B332-4E7E-8897-15F05F20D97B}" destId="{BC9ACE61-EE09-4F65-B0A4-3CFC0B0C1A4A}" srcOrd="1" destOrd="0" presId="urn:microsoft.com/office/officeart/2005/8/layout/orgChart1"/>
    <dgm:cxn modelId="{EDF0F1EC-B851-4E19-9ADA-B42131C340DC}" type="presParOf" srcId="{A97CE0C8-B332-4E7E-8897-15F05F20D97B}" destId="{B0C2802F-CF32-4267-B390-F6DE6AC18BCC}" srcOrd="2" destOrd="0" presId="urn:microsoft.com/office/officeart/2005/8/layout/orgChart1"/>
    <dgm:cxn modelId="{9623B991-9500-46A6-8244-A5BF38FBC8E9}" type="presParOf" srcId="{A27368FC-8D2F-4BE1-9791-46242DE2ECE7}" destId="{04C10136-97CA-4B2C-8008-3732785E11A5}" srcOrd="4" destOrd="0" presId="urn:microsoft.com/office/officeart/2005/8/layout/orgChart1"/>
    <dgm:cxn modelId="{5AF9A0BA-CF28-46CF-94F0-74A72DD5E7A8}" type="presParOf" srcId="{A27368FC-8D2F-4BE1-9791-46242DE2ECE7}" destId="{D9B3E0BB-1BFB-4FF9-9E8B-D6F7478C06E8}" srcOrd="5" destOrd="0" presId="urn:microsoft.com/office/officeart/2005/8/layout/orgChart1"/>
    <dgm:cxn modelId="{0D1EB508-55BD-48EA-9775-29A4BAABB4E1}" type="presParOf" srcId="{D9B3E0BB-1BFB-4FF9-9E8B-D6F7478C06E8}" destId="{9E2790BE-66B4-4F0A-9009-1FF0FC447448}" srcOrd="0" destOrd="0" presId="urn:microsoft.com/office/officeart/2005/8/layout/orgChart1"/>
    <dgm:cxn modelId="{AFB5DD00-D41E-471A-9596-93254F53B33B}" type="presParOf" srcId="{9E2790BE-66B4-4F0A-9009-1FF0FC447448}" destId="{64067CFE-8107-48AA-BD94-5C67AA03CCBF}" srcOrd="0" destOrd="0" presId="urn:microsoft.com/office/officeart/2005/8/layout/orgChart1"/>
    <dgm:cxn modelId="{2AD03B49-8992-42F1-95C2-6A248793FD37}" type="presParOf" srcId="{9E2790BE-66B4-4F0A-9009-1FF0FC447448}" destId="{21DB4104-C97A-40A2-9C35-97D434298A0D}" srcOrd="1" destOrd="0" presId="urn:microsoft.com/office/officeart/2005/8/layout/orgChart1"/>
    <dgm:cxn modelId="{9FFDE615-60CD-4463-8382-FF0CCB3AC00F}" type="presParOf" srcId="{D9B3E0BB-1BFB-4FF9-9E8B-D6F7478C06E8}" destId="{9ED6F9A5-7ECC-4FFC-9500-5F65CD07F13A}" srcOrd="1" destOrd="0" presId="urn:microsoft.com/office/officeart/2005/8/layout/orgChart1"/>
    <dgm:cxn modelId="{536F7AC6-BA28-4949-8958-37FE28812D13}" type="presParOf" srcId="{D9B3E0BB-1BFB-4FF9-9E8B-D6F7478C06E8}" destId="{6A01C558-41AA-42EB-8028-75F6B0CDA36D}" srcOrd="2" destOrd="0" presId="urn:microsoft.com/office/officeart/2005/8/layout/orgChart1"/>
    <dgm:cxn modelId="{680BBCDC-4E9F-42AF-824A-966DC13DB809}" type="presParOf" srcId="{38CCEC51-CB01-48AD-99AA-68E267BECBAA}" destId="{E33B8E4E-764E-4B1D-8F97-7ABF4D4D0CB1}" srcOrd="2" destOrd="0" presId="urn:microsoft.com/office/officeart/2005/8/layout/orgChart1"/>
    <dgm:cxn modelId="{F30A0651-7F98-4BF6-8F55-E2B5A2A1F1B9}" type="presParOf" srcId="{E33B8E4E-764E-4B1D-8F97-7ABF4D4D0CB1}" destId="{FAB67711-F6D9-4A0E-86CA-BDA4F82B3BE6}" srcOrd="0" destOrd="0" presId="urn:microsoft.com/office/officeart/2005/8/layout/orgChart1"/>
    <dgm:cxn modelId="{0D5A5BA6-037A-4EAA-94D3-0CFAB0E58DC0}" type="presParOf" srcId="{E33B8E4E-764E-4B1D-8F97-7ABF4D4D0CB1}" destId="{931FDCE6-CF05-42F2-9821-D07CFBEE7912}" srcOrd="1" destOrd="0" presId="urn:microsoft.com/office/officeart/2005/8/layout/orgChart1"/>
    <dgm:cxn modelId="{A4C8AFD2-6654-4D03-A5D0-B3C69CEF69D3}" type="presParOf" srcId="{931FDCE6-CF05-42F2-9821-D07CFBEE7912}" destId="{78FD17BF-801D-474F-A003-5D9A9864D1CA}" srcOrd="0" destOrd="0" presId="urn:microsoft.com/office/officeart/2005/8/layout/orgChart1"/>
    <dgm:cxn modelId="{C7BC3E29-5ADD-411E-AFDC-BFFE7429F644}" type="presParOf" srcId="{78FD17BF-801D-474F-A003-5D9A9864D1CA}" destId="{A3958D8B-DF76-4749-8958-509130E0732F}" srcOrd="0" destOrd="0" presId="urn:microsoft.com/office/officeart/2005/8/layout/orgChart1"/>
    <dgm:cxn modelId="{843AD1A9-1B15-4520-9F02-0AD4A0EF6F7D}" type="presParOf" srcId="{78FD17BF-801D-474F-A003-5D9A9864D1CA}" destId="{1BEDAB67-4B23-4116-A0EA-60CFF0D0525C}" srcOrd="1" destOrd="0" presId="urn:microsoft.com/office/officeart/2005/8/layout/orgChart1"/>
    <dgm:cxn modelId="{CA0DC05D-8CFA-4BB6-AE62-B6A3F30BFFEE}" type="presParOf" srcId="{931FDCE6-CF05-42F2-9821-D07CFBEE7912}" destId="{738420E2-9C0A-491E-ADCF-6E0C60D9814A}" srcOrd="1" destOrd="0" presId="urn:microsoft.com/office/officeart/2005/8/layout/orgChart1"/>
    <dgm:cxn modelId="{E3406AF7-4D9F-4507-95BC-704B1D72082D}" type="presParOf" srcId="{931FDCE6-CF05-42F2-9821-D07CFBEE7912}" destId="{519B7098-2D0D-4F46-944B-D933B054DFDB}" srcOrd="2" destOrd="0" presId="urn:microsoft.com/office/officeart/2005/8/layout/orgChart1"/>
    <dgm:cxn modelId="{05AF6A54-FC6B-4B23-91BB-12A6F45E35F5}" type="presParOf" srcId="{BBABC49C-4499-46F8-BA00-6FCD087BD7E2}" destId="{0D659E94-69EE-4827-B1BA-22F34EFF2C08}" srcOrd="1" destOrd="0" presId="urn:microsoft.com/office/officeart/2005/8/layout/orgChart1"/>
    <dgm:cxn modelId="{6A330181-1834-40A3-936F-0B9BFB10DCF4}" type="presParOf" srcId="{0D659E94-69EE-4827-B1BA-22F34EFF2C08}" destId="{F2FC2A7D-52EE-4473-B8A6-D29EC4D92270}" srcOrd="0" destOrd="0" presId="urn:microsoft.com/office/officeart/2005/8/layout/orgChart1"/>
    <dgm:cxn modelId="{D4B3880E-2BBA-450C-87E3-30D64C6B6A30}" type="presParOf" srcId="{F2FC2A7D-52EE-4473-B8A6-D29EC4D92270}" destId="{B757EE39-58BA-4278-8E1E-AAEE4755CCF7}" srcOrd="0" destOrd="0" presId="urn:microsoft.com/office/officeart/2005/8/layout/orgChart1"/>
    <dgm:cxn modelId="{125C5826-7C82-4423-ACD3-1AC3ED4E3EBF}" type="presParOf" srcId="{F2FC2A7D-52EE-4473-B8A6-D29EC4D92270}" destId="{A98BB9E6-379B-4984-8861-B345A592A8EB}" srcOrd="1" destOrd="0" presId="urn:microsoft.com/office/officeart/2005/8/layout/orgChart1"/>
    <dgm:cxn modelId="{513B26C9-0315-4CDC-905A-1E1840B58288}" type="presParOf" srcId="{0D659E94-69EE-4827-B1BA-22F34EFF2C08}" destId="{DCC25493-57FE-42B5-870B-75C187924424}" srcOrd="1" destOrd="0" presId="urn:microsoft.com/office/officeart/2005/8/layout/orgChart1"/>
    <dgm:cxn modelId="{0C2753BC-7189-4F18-A30A-B1103D3AA259}" type="presParOf" srcId="{DCC25493-57FE-42B5-870B-75C187924424}" destId="{8B47E309-240B-43F7-9BB8-C02988531754}" srcOrd="0" destOrd="0" presId="urn:microsoft.com/office/officeart/2005/8/layout/orgChart1"/>
    <dgm:cxn modelId="{D8881419-EE73-46D8-825E-F287CE6780B1}" type="presParOf" srcId="{DCC25493-57FE-42B5-870B-75C187924424}" destId="{B390D0FA-9B51-411B-9BE3-5287124BE367}" srcOrd="1" destOrd="0" presId="urn:microsoft.com/office/officeart/2005/8/layout/orgChart1"/>
    <dgm:cxn modelId="{2A8A5C6B-50B1-44F0-AD58-F42C5D3C41A6}" type="presParOf" srcId="{B390D0FA-9B51-411B-9BE3-5287124BE367}" destId="{E9578005-A426-45F0-BD42-807361E07BE5}" srcOrd="0" destOrd="0" presId="urn:microsoft.com/office/officeart/2005/8/layout/orgChart1"/>
    <dgm:cxn modelId="{657AD826-CD78-484D-9A75-1CFD8D0D901E}" type="presParOf" srcId="{E9578005-A426-45F0-BD42-807361E07BE5}" destId="{C037F2BC-2808-428B-990A-B5BA59DD230E}" srcOrd="0" destOrd="0" presId="urn:microsoft.com/office/officeart/2005/8/layout/orgChart1"/>
    <dgm:cxn modelId="{251680E0-5603-4A3D-BB10-39CC5A566C0B}" type="presParOf" srcId="{E9578005-A426-45F0-BD42-807361E07BE5}" destId="{A3A12389-D263-40C5-812C-5AD079E1102B}" srcOrd="1" destOrd="0" presId="urn:microsoft.com/office/officeart/2005/8/layout/orgChart1"/>
    <dgm:cxn modelId="{6FD160CC-72B6-4BD6-B3A5-437FC986AE9C}" type="presParOf" srcId="{B390D0FA-9B51-411B-9BE3-5287124BE367}" destId="{16CB5BA0-43D7-46E3-8C77-C6D6255E6536}" srcOrd="1" destOrd="0" presId="urn:microsoft.com/office/officeart/2005/8/layout/orgChart1"/>
    <dgm:cxn modelId="{5433AF90-9318-43FF-9DF4-5327940A215A}" type="presParOf" srcId="{B390D0FA-9B51-411B-9BE3-5287124BE367}" destId="{44F3B5F1-7156-4D8E-90A6-4491132BF47C}" srcOrd="2" destOrd="0" presId="urn:microsoft.com/office/officeart/2005/8/layout/orgChart1"/>
    <dgm:cxn modelId="{7535DC9A-4FE4-453F-8E21-FEDE174F6E32}" type="presParOf" srcId="{DCC25493-57FE-42B5-870B-75C187924424}" destId="{5D73E276-FB9D-414C-A5DF-F84364417044}" srcOrd="2" destOrd="0" presId="urn:microsoft.com/office/officeart/2005/8/layout/orgChart1"/>
    <dgm:cxn modelId="{A6EF7149-DFAB-40BD-AA02-E93649881348}" type="presParOf" srcId="{DCC25493-57FE-42B5-870B-75C187924424}" destId="{4EF1CBA3-DA08-42F8-A008-B10BA79ABD53}" srcOrd="3" destOrd="0" presId="urn:microsoft.com/office/officeart/2005/8/layout/orgChart1"/>
    <dgm:cxn modelId="{B79232E6-2532-44D6-9D5E-B42743055856}" type="presParOf" srcId="{4EF1CBA3-DA08-42F8-A008-B10BA79ABD53}" destId="{6C1DF51A-858E-4ED5-BB0B-2B2EBBD807CC}" srcOrd="0" destOrd="0" presId="urn:microsoft.com/office/officeart/2005/8/layout/orgChart1"/>
    <dgm:cxn modelId="{E4220679-70B4-428F-BAA8-69B7C6ED48D3}" type="presParOf" srcId="{6C1DF51A-858E-4ED5-BB0B-2B2EBBD807CC}" destId="{867F56A9-9EF1-4516-A1CA-97F9D2AF179D}" srcOrd="0" destOrd="0" presId="urn:microsoft.com/office/officeart/2005/8/layout/orgChart1"/>
    <dgm:cxn modelId="{43EEC4A8-1E67-4551-BC16-E23C2BA4B110}" type="presParOf" srcId="{6C1DF51A-858E-4ED5-BB0B-2B2EBBD807CC}" destId="{AC602639-6FC2-45E6-90F9-105CF9A4ED13}" srcOrd="1" destOrd="0" presId="urn:microsoft.com/office/officeart/2005/8/layout/orgChart1"/>
    <dgm:cxn modelId="{567E8095-893A-4CA2-AE9C-0F0559CD17A5}" type="presParOf" srcId="{4EF1CBA3-DA08-42F8-A008-B10BA79ABD53}" destId="{B68FA971-EF04-45B5-86EB-D62594B2F76C}" srcOrd="1" destOrd="0" presId="urn:microsoft.com/office/officeart/2005/8/layout/orgChart1"/>
    <dgm:cxn modelId="{781266EF-7122-4378-B25C-A374E3B52959}" type="presParOf" srcId="{4EF1CBA3-DA08-42F8-A008-B10BA79ABD53}" destId="{A75EEEF1-5D18-4370-9FFD-1AF2C6CBBB3B}" srcOrd="2" destOrd="0" presId="urn:microsoft.com/office/officeart/2005/8/layout/orgChart1"/>
    <dgm:cxn modelId="{600E4C4D-DE15-49BB-AC72-61F0082FDF9E}" type="presParOf" srcId="{0D659E94-69EE-4827-B1BA-22F34EFF2C08}" destId="{6BB01FCD-4905-464E-92DB-79EC2715290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BB70B0D-0583-4C50-B10D-6EAA60E7FBBE}" type="doc">
      <dgm:prSet loTypeId="urn:microsoft.com/office/officeart/2005/8/layout/hierarchy3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4F1D2BCD-327B-426D-806C-AC732A99D452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Form content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54A72E10-7599-48BE-A7DD-3BD433DD1BBA}" type="parTrans" cxnId="{C97D4F40-87A3-4D5F-9574-ABA4CB957FB9}">
      <dgm:prSet/>
      <dgm:spPr/>
      <dgm:t>
        <a:bodyPr/>
        <a:lstStyle/>
        <a:p>
          <a:endParaRPr lang="ru-RU"/>
        </a:p>
      </dgm:t>
    </dgm:pt>
    <dgm:pt modelId="{8FEBD96B-FD61-40DF-A0EC-F3E06B58058C}" type="sibTrans" cxnId="{C97D4F40-87A3-4D5F-9574-ABA4CB957FB9}">
      <dgm:prSet/>
      <dgm:spPr/>
      <dgm:t>
        <a:bodyPr/>
        <a:lstStyle/>
        <a:p>
          <a:endParaRPr lang="ru-RU"/>
        </a:p>
      </dgm:t>
    </dgm:pt>
    <dgm:pt modelId="{43059E14-728E-4F71-BA09-4C3FBBBEBDD5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Form field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7D202FEA-0B9A-4CF8-9AA7-6E74A9B1D64B}" type="parTrans" cxnId="{0472394A-A709-439C-B6FB-F2C06037D937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8769580A-80BB-4C57-B01D-0371E9532EB3}" type="sibTrans" cxnId="{0472394A-A709-439C-B6FB-F2C06037D937}">
      <dgm:prSet/>
      <dgm:spPr/>
      <dgm:t>
        <a:bodyPr/>
        <a:lstStyle/>
        <a:p>
          <a:endParaRPr lang="ru-RU"/>
        </a:p>
      </dgm:t>
    </dgm:pt>
    <dgm:pt modelId="{246AA307-5CFB-441E-BF36-6AD295A2124A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Field type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225FE87A-6739-4CA8-BD51-BBFEF53634D5}" type="parTrans" cxnId="{0C898AD2-2632-4F2C-BB3C-875DDCB66622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C5A4D399-2822-47C1-82F5-E5C746F75C2F}" type="sibTrans" cxnId="{0C898AD2-2632-4F2C-BB3C-875DDCB66622}">
      <dgm:prSet/>
      <dgm:spPr/>
      <dgm:t>
        <a:bodyPr/>
        <a:lstStyle/>
        <a:p>
          <a:endParaRPr lang="ru-RU"/>
        </a:p>
      </dgm:t>
    </dgm:pt>
    <dgm:pt modelId="{D9984477-34A5-4ADE-8051-9D1FC5118167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Data validation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8E999111-EC06-4A8F-BD60-19123D5D26DF}" type="parTrans" cxnId="{6FFE3C4F-B4A9-48B0-ACD4-F7C622D17A3F}">
      <dgm:prSet/>
      <dgm:spPr/>
      <dgm:t>
        <a:bodyPr/>
        <a:lstStyle/>
        <a:p>
          <a:endParaRPr lang="ru-RU"/>
        </a:p>
      </dgm:t>
    </dgm:pt>
    <dgm:pt modelId="{DAC27833-0150-4D50-BCB0-B812FFEBAF09}" type="sibTrans" cxnId="{6FFE3C4F-B4A9-48B0-ACD4-F7C622D17A3F}">
      <dgm:prSet/>
      <dgm:spPr/>
      <dgm:t>
        <a:bodyPr/>
        <a:lstStyle/>
        <a:p>
          <a:endParaRPr lang="ru-RU"/>
        </a:p>
      </dgm:t>
    </dgm:pt>
    <dgm:pt modelId="{1E6F4DD4-73B1-4BF4-A8EC-05F59C3D61F8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Field data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27149C57-3A78-4F98-B5FB-733773F036D4}" type="parTrans" cxnId="{2BA796B7-63E4-42EA-8D8E-E7F9A4DF9E17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729973EA-A105-4515-AC67-0FAFA94BAB87}" type="sibTrans" cxnId="{2BA796B7-63E4-42EA-8D8E-E7F9A4DF9E17}">
      <dgm:prSet/>
      <dgm:spPr/>
      <dgm:t>
        <a:bodyPr/>
        <a:lstStyle/>
        <a:p>
          <a:endParaRPr lang="ru-RU"/>
        </a:p>
      </dgm:t>
    </dgm:pt>
    <dgm:pt modelId="{043C47E8-0327-4CB6-A073-68958BD1874D}">
      <dgm:prSet phldrT="[Текст]"/>
      <dgm:spPr/>
      <dgm:t>
        <a:bodyPr/>
        <a:lstStyle/>
        <a:p>
          <a:r>
            <a:rPr lang="en-US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Regex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32561EB8-D409-41B4-A1D3-F0E92EA8A135}" type="parTrans" cxnId="{557D5843-6AF5-4491-8955-AFBB5F4F1AE6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3AEA117F-FA15-41AD-86DF-DD8585C6D388}" type="sibTrans" cxnId="{557D5843-6AF5-4491-8955-AFBB5F4F1AE6}">
      <dgm:prSet/>
      <dgm:spPr/>
      <dgm:t>
        <a:bodyPr/>
        <a:lstStyle/>
        <a:p>
          <a:endParaRPr lang="ru-RU"/>
        </a:p>
      </dgm:t>
    </dgm:pt>
    <dgm:pt modelId="{4ED8B091-5504-4554-88AF-B460BF930160}">
      <dgm:prSet phldrT="[Текст]"/>
      <dgm:spPr/>
      <dgm:t>
        <a:bodyPr/>
        <a:lstStyle/>
        <a:p>
          <a:r>
            <a:rPr lang="en-US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Validtion</a:t>
          </a:r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error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4AD59785-CADE-4448-A848-827AB76E8A3F}" type="parTrans" cxnId="{60750397-6268-4576-82A4-09334733778F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EC87626A-0B63-4A72-9782-27C882DBC9B0}" type="sibTrans" cxnId="{60750397-6268-4576-82A4-09334733778F}">
      <dgm:prSet/>
      <dgm:spPr/>
      <dgm:t>
        <a:bodyPr/>
        <a:lstStyle/>
        <a:p>
          <a:endParaRPr lang="ru-RU"/>
        </a:p>
      </dgm:t>
    </dgm:pt>
    <dgm:pt modelId="{22F943DF-4051-44F7-9EFC-9ACACB598044}" type="pres">
      <dgm:prSet presAssocID="{CBB70B0D-0583-4C50-B10D-6EAA60E7FBB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9E6A2786-F344-4B16-84AF-696D437A8B41}" type="pres">
      <dgm:prSet presAssocID="{4F1D2BCD-327B-426D-806C-AC732A99D452}" presName="root" presStyleCnt="0"/>
      <dgm:spPr/>
    </dgm:pt>
    <dgm:pt modelId="{EF528DC0-B50F-4663-AF37-A55DD27BEF89}" type="pres">
      <dgm:prSet presAssocID="{4F1D2BCD-327B-426D-806C-AC732A99D452}" presName="rootComposite" presStyleCnt="0"/>
      <dgm:spPr/>
    </dgm:pt>
    <dgm:pt modelId="{320633DF-96C0-4CB2-9364-7A60B25DA764}" type="pres">
      <dgm:prSet presAssocID="{4F1D2BCD-327B-426D-806C-AC732A99D452}" presName="rootText" presStyleLbl="node1" presStyleIdx="0" presStyleCnt="2"/>
      <dgm:spPr/>
      <dgm:t>
        <a:bodyPr/>
        <a:lstStyle/>
        <a:p>
          <a:endParaRPr lang="ru-RU"/>
        </a:p>
      </dgm:t>
    </dgm:pt>
    <dgm:pt modelId="{BAC5B53E-4F60-4B5F-AA35-412417F6E21A}" type="pres">
      <dgm:prSet presAssocID="{4F1D2BCD-327B-426D-806C-AC732A99D452}" presName="rootConnector" presStyleLbl="node1" presStyleIdx="0" presStyleCnt="2"/>
      <dgm:spPr/>
      <dgm:t>
        <a:bodyPr/>
        <a:lstStyle/>
        <a:p>
          <a:endParaRPr lang="ru-RU"/>
        </a:p>
      </dgm:t>
    </dgm:pt>
    <dgm:pt modelId="{B1ABF583-524E-43D6-AC24-B28C212C30F3}" type="pres">
      <dgm:prSet presAssocID="{4F1D2BCD-327B-426D-806C-AC732A99D452}" presName="childShape" presStyleCnt="0"/>
      <dgm:spPr/>
    </dgm:pt>
    <dgm:pt modelId="{317F2C23-AD2E-4401-A7D7-390F3C74C230}" type="pres">
      <dgm:prSet presAssocID="{7D202FEA-0B9A-4CF8-9AA7-6E74A9B1D64B}" presName="Name13" presStyleLbl="parChTrans1D2" presStyleIdx="0" presStyleCnt="5"/>
      <dgm:spPr/>
      <dgm:t>
        <a:bodyPr/>
        <a:lstStyle/>
        <a:p>
          <a:endParaRPr lang="ru-RU"/>
        </a:p>
      </dgm:t>
    </dgm:pt>
    <dgm:pt modelId="{B5D076EB-BD7E-424B-914E-00460DC2EFCE}" type="pres">
      <dgm:prSet presAssocID="{43059E14-728E-4F71-BA09-4C3FBBBEBDD5}" presName="childText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29250A8-FB49-48AC-9BC0-33E0C18EC842}" type="pres">
      <dgm:prSet presAssocID="{225FE87A-6739-4CA8-BD51-BBFEF53634D5}" presName="Name13" presStyleLbl="parChTrans1D2" presStyleIdx="1" presStyleCnt="5"/>
      <dgm:spPr/>
      <dgm:t>
        <a:bodyPr/>
        <a:lstStyle/>
        <a:p>
          <a:endParaRPr lang="ru-RU"/>
        </a:p>
      </dgm:t>
    </dgm:pt>
    <dgm:pt modelId="{5CB12DFD-1537-4ABF-A75F-B2D5538C2465}" type="pres">
      <dgm:prSet presAssocID="{246AA307-5CFB-441E-BF36-6AD295A2124A}" presName="childText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1B2D9D7-ADCD-4148-9EB0-A354776CB599}" type="pres">
      <dgm:prSet presAssocID="{D9984477-34A5-4ADE-8051-9D1FC5118167}" presName="root" presStyleCnt="0"/>
      <dgm:spPr/>
    </dgm:pt>
    <dgm:pt modelId="{17FDF1D0-0823-4776-926D-C7CCC4519936}" type="pres">
      <dgm:prSet presAssocID="{D9984477-34A5-4ADE-8051-9D1FC5118167}" presName="rootComposite" presStyleCnt="0"/>
      <dgm:spPr/>
    </dgm:pt>
    <dgm:pt modelId="{A99BD447-889F-43C1-B919-807882E53E07}" type="pres">
      <dgm:prSet presAssocID="{D9984477-34A5-4ADE-8051-9D1FC5118167}" presName="rootText" presStyleLbl="node1" presStyleIdx="1" presStyleCnt="2"/>
      <dgm:spPr/>
      <dgm:t>
        <a:bodyPr/>
        <a:lstStyle/>
        <a:p>
          <a:endParaRPr lang="ru-RU"/>
        </a:p>
      </dgm:t>
    </dgm:pt>
    <dgm:pt modelId="{F02F199F-F1F7-4911-AB0E-BB2800B1487C}" type="pres">
      <dgm:prSet presAssocID="{D9984477-34A5-4ADE-8051-9D1FC5118167}" presName="rootConnector" presStyleLbl="node1" presStyleIdx="1" presStyleCnt="2"/>
      <dgm:spPr/>
      <dgm:t>
        <a:bodyPr/>
        <a:lstStyle/>
        <a:p>
          <a:endParaRPr lang="ru-RU"/>
        </a:p>
      </dgm:t>
    </dgm:pt>
    <dgm:pt modelId="{81E36B20-A510-41B2-9967-D27568AB5058}" type="pres">
      <dgm:prSet presAssocID="{D9984477-34A5-4ADE-8051-9D1FC5118167}" presName="childShape" presStyleCnt="0"/>
      <dgm:spPr/>
    </dgm:pt>
    <dgm:pt modelId="{DBB76D98-2A02-45D3-9CA5-8AE27A087CE3}" type="pres">
      <dgm:prSet presAssocID="{27149C57-3A78-4F98-B5FB-733773F036D4}" presName="Name13" presStyleLbl="parChTrans1D2" presStyleIdx="2" presStyleCnt="5"/>
      <dgm:spPr/>
      <dgm:t>
        <a:bodyPr/>
        <a:lstStyle/>
        <a:p>
          <a:endParaRPr lang="ru-RU"/>
        </a:p>
      </dgm:t>
    </dgm:pt>
    <dgm:pt modelId="{D5BEC755-FE7E-4559-96E6-0741A3F5D521}" type="pres">
      <dgm:prSet presAssocID="{1E6F4DD4-73B1-4BF4-A8EC-05F59C3D61F8}" presName="childText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9B5DBA5-A22C-42C8-BE3F-A542650915C9}" type="pres">
      <dgm:prSet presAssocID="{32561EB8-D409-41B4-A1D3-F0E92EA8A135}" presName="Name13" presStyleLbl="parChTrans1D2" presStyleIdx="3" presStyleCnt="5"/>
      <dgm:spPr/>
      <dgm:t>
        <a:bodyPr/>
        <a:lstStyle/>
        <a:p>
          <a:endParaRPr lang="ru-RU"/>
        </a:p>
      </dgm:t>
    </dgm:pt>
    <dgm:pt modelId="{739CC60A-A3FE-48D9-82CE-CB19FD513A0D}" type="pres">
      <dgm:prSet presAssocID="{043C47E8-0327-4CB6-A073-68958BD1874D}" presName="childText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BC88B0C-AD30-4E66-B2C5-4778A57CACCD}" type="pres">
      <dgm:prSet presAssocID="{4AD59785-CADE-4448-A848-827AB76E8A3F}" presName="Name13" presStyleLbl="parChTrans1D2" presStyleIdx="4" presStyleCnt="5"/>
      <dgm:spPr/>
      <dgm:t>
        <a:bodyPr/>
        <a:lstStyle/>
        <a:p>
          <a:endParaRPr lang="ru-RU"/>
        </a:p>
      </dgm:t>
    </dgm:pt>
    <dgm:pt modelId="{9CDC5997-9DBE-4DD3-9F13-8224E6359659}" type="pres">
      <dgm:prSet presAssocID="{4ED8B091-5504-4554-88AF-B460BF930160}" presName="childText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20F850C-9E14-449B-B88F-ACA826092AC8}" type="presOf" srcId="{246AA307-5CFB-441E-BF36-6AD295A2124A}" destId="{5CB12DFD-1537-4ABF-A75F-B2D5538C2465}" srcOrd="0" destOrd="0" presId="urn:microsoft.com/office/officeart/2005/8/layout/hierarchy3"/>
    <dgm:cxn modelId="{9FFC83AA-EE22-4AA3-A666-80EB498DDC1C}" type="presOf" srcId="{4F1D2BCD-327B-426D-806C-AC732A99D452}" destId="{BAC5B53E-4F60-4B5F-AA35-412417F6E21A}" srcOrd="1" destOrd="0" presId="urn:microsoft.com/office/officeart/2005/8/layout/hierarchy3"/>
    <dgm:cxn modelId="{FFBDEF96-B39A-43A4-BA3E-D6B6F3BEAA40}" type="presOf" srcId="{4ED8B091-5504-4554-88AF-B460BF930160}" destId="{9CDC5997-9DBE-4DD3-9F13-8224E6359659}" srcOrd="0" destOrd="0" presId="urn:microsoft.com/office/officeart/2005/8/layout/hierarchy3"/>
    <dgm:cxn modelId="{7DD989CC-0F08-467F-9CE5-B4A01791F0D2}" type="presOf" srcId="{1E6F4DD4-73B1-4BF4-A8EC-05F59C3D61F8}" destId="{D5BEC755-FE7E-4559-96E6-0741A3F5D521}" srcOrd="0" destOrd="0" presId="urn:microsoft.com/office/officeart/2005/8/layout/hierarchy3"/>
    <dgm:cxn modelId="{0C898AD2-2632-4F2C-BB3C-875DDCB66622}" srcId="{4F1D2BCD-327B-426D-806C-AC732A99D452}" destId="{246AA307-5CFB-441E-BF36-6AD295A2124A}" srcOrd="1" destOrd="0" parTransId="{225FE87A-6739-4CA8-BD51-BBFEF53634D5}" sibTransId="{C5A4D399-2822-47C1-82F5-E5C746F75C2F}"/>
    <dgm:cxn modelId="{E5FD0704-A19B-455C-87A5-56404D0E12D6}" type="presOf" srcId="{D9984477-34A5-4ADE-8051-9D1FC5118167}" destId="{F02F199F-F1F7-4911-AB0E-BB2800B1487C}" srcOrd="1" destOrd="0" presId="urn:microsoft.com/office/officeart/2005/8/layout/hierarchy3"/>
    <dgm:cxn modelId="{C97D4F40-87A3-4D5F-9574-ABA4CB957FB9}" srcId="{CBB70B0D-0583-4C50-B10D-6EAA60E7FBBE}" destId="{4F1D2BCD-327B-426D-806C-AC732A99D452}" srcOrd="0" destOrd="0" parTransId="{54A72E10-7599-48BE-A7DD-3BD433DD1BBA}" sibTransId="{8FEBD96B-FD61-40DF-A0EC-F3E06B58058C}"/>
    <dgm:cxn modelId="{6FFE3C4F-B4A9-48B0-ACD4-F7C622D17A3F}" srcId="{CBB70B0D-0583-4C50-B10D-6EAA60E7FBBE}" destId="{D9984477-34A5-4ADE-8051-9D1FC5118167}" srcOrd="1" destOrd="0" parTransId="{8E999111-EC06-4A8F-BD60-19123D5D26DF}" sibTransId="{DAC27833-0150-4D50-BCB0-B812FFEBAF09}"/>
    <dgm:cxn modelId="{B17DA2F8-96C9-400A-BD92-D3FE62B10471}" type="presOf" srcId="{32561EB8-D409-41B4-A1D3-F0E92EA8A135}" destId="{F9B5DBA5-A22C-42C8-BE3F-A542650915C9}" srcOrd="0" destOrd="0" presId="urn:microsoft.com/office/officeart/2005/8/layout/hierarchy3"/>
    <dgm:cxn modelId="{2BA796B7-63E4-42EA-8D8E-E7F9A4DF9E17}" srcId="{D9984477-34A5-4ADE-8051-9D1FC5118167}" destId="{1E6F4DD4-73B1-4BF4-A8EC-05F59C3D61F8}" srcOrd="0" destOrd="0" parTransId="{27149C57-3A78-4F98-B5FB-733773F036D4}" sibTransId="{729973EA-A105-4515-AC67-0FAFA94BAB87}"/>
    <dgm:cxn modelId="{60750397-6268-4576-82A4-09334733778F}" srcId="{D9984477-34A5-4ADE-8051-9D1FC5118167}" destId="{4ED8B091-5504-4554-88AF-B460BF930160}" srcOrd="2" destOrd="0" parTransId="{4AD59785-CADE-4448-A848-827AB76E8A3F}" sibTransId="{EC87626A-0B63-4A72-9782-27C882DBC9B0}"/>
    <dgm:cxn modelId="{2C75CED5-D099-4650-AF44-028B03939102}" type="presOf" srcId="{4AD59785-CADE-4448-A848-827AB76E8A3F}" destId="{0BC88B0C-AD30-4E66-B2C5-4778A57CACCD}" srcOrd="0" destOrd="0" presId="urn:microsoft.com/office/officeart/2005/8/layout/hierarchy3"/>
    <dgm:cxn modelId="{C9AE7497-4C65-4490-96E4-58AB0FBA6B5C}" type="presOf" srcId="{043C47E8-0327-4CB6-A073-68958BD1874D}" destId="{739CC60A-A3FE-48D9-82CE-CB19FD513A0D}" srcOrd="0" destOrd="0" presId="urn:microsoft.com/office/officeart/2005/8/layout/hierarchy3"/>
    <dgm:cxn modelId="{0472394A-A709-439C-B6FB-F2C06037D937}" srcId="{4F1D2BCD-327B-426D-806C-AC732A99D452}" destId="{43059E14-728E-4F71-BA09-4C3FBBBEBDD5}" srcOrd="0" destOrd="0" parTransId="{7D202FEA-0B9A-4CF8-9AA7-6E74A9B1D64B}" sibTransId="{8769580A-80BB-4C57-B01D-0371E9532EB3}"/>
    <dgm:cxn modelId="{81280E8C-51AC-4B9C-9581-BD90D53DBEC9}" type="presOf" srcId="{225FE87A-6739-4CA8-BD51-BBFEF53634D5}" destId="{E29250A8-FB49-48AC-9BC0-33E0C18EC842}" srcOrd="0" destOrd="0" presId="urn:microsoft.com/office/officeart/2005/8/layout/hierarchy3"/>
    <dgm:cxn modelId="{557D5843-6AF5-4491-8955-AFBB5F4F1AE6}" srcId="{D9984477-34A5-4ADE-8051-9D1FC5118167}" destId="{043C47E8-0327-4CB6-A073-68958BD1874D}" srcOrd="1" destOrd="0" parTransId="{32561EB8-D409-41B4-A1D3-F0E92EA8A135}" sibTransId="{3AEA117F-FA15-41AD-86DF-DD8585C6D388}"/>
    <dgm:cxn modelId="{35D5E566-4740-4928-97F4-7BEDCB8DE457}" type="presOf" srcId="{27149C57-3A78-4F98-B5FB-733773F036D4}" destId="{DBB76D98-2A02-45D3-9CA5-8AE27A087CE3}" srcOrd="0" destOrd="0" presId="urn:microsoft.com/office/officeart/2005/8/layout/hierarchy3"/>
    <dgm:cxn modelId="{5A8C07ED-CB43-4406-8DB4-5BCB61A3179D}" type="presOf" srcId="{4F1D2BCD-327B-426D-806C-AC732A99D452}" destId="{320633DF-96C0-4CB2-9364-7A60B25DA764}" srcOrd="0" destOrd="0" presId="urn:microsoft.com/office/officeart/2005/8/layout/hierarchy3"/>
    <dgm:cxn modelId="{0B729CD7-F883-4683-8C0E-C44457B2D3DA}" type="presOf" srcId="{D9984477-34A5-4ADE-8051-9D1FC5118167}" destId="{A99BD447-889F-43C1-B919-807882E53E07}" srcOrd="0" destOrd="0" presId="urn:microsoft.com/office/officeart/2005/8/layout/hierarchy3"/>
    <dgm:cxn modelId="{7F26B3FF-1500-4F4F-8397-F8887A577D09}" type="presOf" srcId="{CBB70B0D-0583-4C50-B10D-6EAA60E7FBBE}" destId="{22F943DF-4051-44F7-9EFC-9ACACB598044}" srcOrd="0" destOrd="0" presId="urn:microsoft.com/office/officeart/2005/8/layout/hierarchy3"/>
    <dgm:cxn modelId="{780002B7-BCC5-4A3C-8419-A931311E5938}" type="presOf" srcId="{7D202FEA-0B9A-4CF8-9AA7-6E74A9B1D64B}" destId="{317F2C23-AD2E-4401-A7D7-390F3C74C230}" srcOrd="0" destOrd="0" presId="urn:microsoft.com/office/officeart/2005/8/layout/hierarchy3"/>
    <dgm:cxn modelId="{11233A37-484C-4C28-81C3-AC8BD73CA34B}" type="presOf" srcId="{43059E14-728E-4F71-BA09-4C3FBBBEBDD5}" destId="{B5D076EB-BD7E-424B-914E-00460DC2EFCE}" srcOrd="0" destOrd="0" presId="urn:microsoft.com/office/officeart/2005/8/layout/hierarchy3"/>
    <dgm:cxn modelId="{41480999-D685-4619-B793-E235AF2D7787}" type="presParOf" srcId="{22F943DF-4051-44F7-9EFC-9ACACB598044}" destId="{9E6A2786-F344-4B16-84AF-696D437A8B41}" srcOrd="0" destOrd="0" presId="urn:microsoft.com/office/officeart/2005/8/layout/hierarchy3"/>
    <dgm:cxn modelId="{C99458BA-CF79-430E-8A37-5F8B87CB3409}" type="presParOf" srcId="{9E6A2786-F344-4B16-84AF-696D437A8B41}" destId="{EF528DC0-B50F-4663-AF37-A55DD27BEF89}" srcOrd="0" destOrd="0" presId="urn:microsoft.com/office/officeart/2005/8/layout/hierarchy3"/>
    <dgm:cxn modelId="{1DA8BCF5-01DF-4D5C-A9D1-F37B62801351}" type="presParOf" srcId="{EF528DC0-B50F-4663-AF37-A55DD27BEF89}" destId="{320633DF-96C0-4CB2-9364-7A60B25DA764}" srcOrd="0" destOrd="0" presId="urn:microsoft.com/office/officeart/2005/8/layout/hierarchy3"/>
    <dgm:cxn modelId="{99AC070B-E9AB-4DA6-AB9A-18CEF9F06393}" type="presParOf" srcId="{EF528DC0-B50F-4663-AF37-A55DD27BEF89}" destId="{BAC5B53E-4F60-4B5F-AA35-412417F6E21A}" srcOrd="1" destOrd="0" presId="urn:microsoft.com/office/officeart/2005/8/layout/hierarchy3"/>
    <dgm:cxn modelId="{80E46467-E038-4E98-9FE1-D48F7EB74D43}" type="presParOf" srcId="{9E6A2786-F344-4B16-84AF-696D437A8B41}" destId="{B1ABF583-524E-43D6-AC24-B28C212C30F3}" srcOrd="1" destOrd="0" presId="urn:microsoft.com/office/officeart/2005/8/layout/hierarchy3"/>
    <dgm:cxn modelId="{1CE9DA56-C014-4BF9-851D-42F729F3437C}" type="presParOf" srcId="{B1ABF583-524E-43D6-AC24-B28C212C30F3}" destId="{317F2C23-AD2E-4401-A7D7-390F3C74C230}" srcOrd="0" destOrd="0" presId="urn:microsoft.com/office/officeart/2005/8/layout/hierarchy3"/>
    <dgm:cxn modelId="{2EA712F4-7942-4BCD-BDF6-CBADBDE30051}" type="presParOf" srcId="{B1ABF583-524E-43D6-AC24-B28C212C30F3}" destId="{B5D076EB-BD7E-424B-914E-00460DC2EFCE}" srcOrd="1" destOrd="0" presId="urn:microsoft.com/office/officeart/2005/8/layout/hierarchy3"/>
    <dgm:cxn modelId="{E4E53702-8642-4A44-952E-447379DC515F}" type="presParOf" srcId="{B1ABF583-524E-43D6-AC24-B28C212C30F3}" destId="{E29250A8-FB49-48AC-9BC0-33E0C18EC842}" srcOrd="2" destOrd="0" presId="urn:microsoft.com/office/officeart/2005/8/layout/hierarchy3"/>
    <dgm:cxn modelId="{68885C23-F436-46B9-B434-232DD254CF1C}" type="presParOf" srcId="{B1ABF583-524E-43D6-AC24-B28C212C30F3}" destId="{5CB12DFD-1537-4ABF-A75F-B2D5538C2465}" srcOrd="3" destOrd="0" presId="urn:microsoft.com/office/officeart/2005/8/layout/hierarchy3"/>
    <dgm:cxn modelId="{FAEA5007-4626-4366-B772-4E826F374BBA}" type="presParOf" srcId="{22F943DF-4051-44F7-9EFC-9ACACB598044}" destId="{91B2D9D7-ADCD-4148-9EB0-A354776CB599}" srcOrd="1" destOrd="0" presId="urn:microsoft.com/office/officeart/2005/8/layout/hierarchy3"/>
    <dgm:cxn modelId="{83266635-4FC4-4181-B467-485E41CF3BCE}" type="presParOf" srcId="{91B2D9D7-ADCD-4148-9EB0-A354776CB599}" destId="{17FDF1D0-0823-4776-926D-C7CCC4519936}" srcOrd="0" destOrd="0" presId="urn:microsoft.com/office/officeart/2005/8/layout/hierarchy3"/>
    <dgm:cxn modelId="{91DEDBB4-2407-47EB-AA83-56ED489A5072}" type="presParOf" srcId="{17FDF1D0-0823-4776-926D-C7CCC4519936}" destId="{A99BD447-889F-43C1-B919-807882E53E07}" srcOrd="0" destOrd="0" presId="urn:microsoft.com/office/officeart/2005/8/layout/hierarchy3"/>
    <dgm:cxn modelId="{0D07F92E-3C94-467A-85B5-A3C6B98813DD}" type="presParOf" srcId="{17FDF1D0-0823-4776-926D-C7CCC4519936}" destId="{F02F199F-F1F7-4911-AB0E-BB2800B1487C}" srcOrd="1" destOrd="0" presId="urn:microsoft.com/office/officeart/2005/8/layout/hierarchy3"/>
    <dgm:cxn modelId="{EA9EFC22-A581-4ACC-A301-A690DDDBFA84}" type="presParOf" srcId="{91B2D9D7-ADCD-4148-9EB0-A354776CB599}" destId="{81E36B20-A510-41B2-9967-D27568AB5058}" srcOrd="1" destOrd="0" presId="urn:microsoft.com/office/officeart/2005/8/layout/hierarchy3"/>
    <dgm:cxn modelId="{505B174C-DD09-43A2-927F-799295CE9A69}" type="presParOf" srcId="{81E36B20-A510-41B2-9967-D27568AB5058}" destId="{DBB76D98-2A02-45D3-9CA5-8AE27A087CE3}" srcOrd="0" destOrd="0" presId="urn:microsoft.com/office/officeart/2005/8/layout/hierarchy3"/>
    <dgm:cxn modelId="{D27B7E15-DA98-421B-8644-FBD144D12ED2}" type="presParOf" srcId="{81E36B20-A510-41B2-9967-D27568AB5058}" destId="{D5BEC755-FE7E-4559-96E6-0741A3F5D521}" srcOrd="1" destOrd="0" presId="urn:microsoft.com/office/officeart/2005/8/layout/hierarchy3"/>
    <dgm:cxn modelId="{FD1FC4E0-640F-4E4A-BF67-C687A8C5EA70}" type="presParOf" srcId="{81E36B20-A510-41B2-9967-D27568AB5058}" destId="{F9B5DBA5-A22C-42C8-BE3F-A542650915C9}" srcOrd="2" destOrd="0" presId="urn:microsoft.com/office/officeart/2005/8/layout/hierarchy3"/>
    <dgm:cxn modelId="{24212571-BF32-47B5-A67F-4BA086D26D1B}" type="presParOf" srcId="{81E36B20-A510-41B2-9967-D27568AB5058}" destId="{739CC60A-A3FE-48D9-82CE-CB19FD513A0D}" srcOrd="3" destOrd="0" presId="urn:microsoft.com/office/officeart/2005/8/layout/hierarchy3"/>
    <dgm:cxn modelId="{ACCF368D-EDD5-4795-A4B2-403FB9AB2E2D}" type="presParOf" srcId="{81E36B20-A510-41B2-9967-D27568AB5058}" destId="{0BC88B0C-AD30-4E66-B2C5-4778A57CACCD}" srcOrd="4" destOrd="0" presId="urn:microsoft.com/office/officeart/2005/8/layout/hierarchy3"/>
    <dgm:cxn modelId="{73F26A5E-D3F1-49C9-959A-8B81DE6F35D7}" type="presParOf" srcId="{81E36B20-A510-41B2-9967-D27568AB5058}" destId="{9CDC5997-9DBE-4DD3-9F13-8224E6359659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47F6CCE-EF5A-469F-8113-BA384D06D7AF}" type="doc">
      <dgm:prSet loTypeId="urn:microsoft.com/office/officeart/2005/8/layout/hierarchy3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ru-RU"/>
        </a:p>
      </dgm:t>
    </dgm:pt>
    <dgm:pt modelId="{38306467-0DAD-41D8-AE6E-0552989AF29C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Send events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EC8F79AE-CE91-490B-AB44-D091FFF7B072}" type="parTrans" cxnId="{B1B4F240-3FAB-4374-839A-62E129120B80}">
      <dgm:prSet/>
      <dgm:spPr/>
      <dgm:t>
        <a:bodyPr/>
        <a:lstStyle/>
        <a:p>
          <a:endParaRPr lang="ru-RU"/>
        </a:p>
      </dgm:t>
    </dgm:pt>
    <dgm:pt modelId="{6416A484-8486-4051-A0C0-376A4516473A}" type="sibTrans" cxnId="{B1B4F240-3FAB-4374-839A-62E129120B80}">
      <dgm:prSet/>
      <dgm:spPr/>
      <dgm:t>
        <a:bodyPr/>
        <a:lstStyle/>
        <a:p>
          <a:endParaRPr lang="ru-RU"/>
        </a:p>
      </dgm:t>
    </dgm:pt>
    <dgm:pt modelId="{58EEBF8F-13A4-414F-A098-8B96082E4A73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Push events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28FFC277-AFDC-4D8B-B167-D1E991A84B1D}" type="parTrans" cxnId="{AF48275E-F62D-4BDF-BBB2-5B58BB0E6F9C}">
      <dgm:prSet/>
      <dgm:spPr/>
      <dgm:t>
        <a:bodyPr/>
        <a:lstStyle/>
        <a:p>
          <a:endParaRPr lang="ru-RU"/>
        </a:p>
      </dgm:t>
    </dgm:pt>
    <dgm:pt modelId="{2B8E99C6-DF98-4D72-AEDC-DD02BFF22144}" type="sibTrans" cxnId="{AF48275E-F62D-4BDF-BBB2-5B58BB0E6F9C}">
      <dgm:prSet/>
      <dgm:spPr/>
      <dgm:t>
        <a:bodyPr/>
        <a:lstStyle/>
        <a:p>
          <a:endParaRPr lang="ru-RU"/>
        </a:p>
      </dgm:t>
    </dgm:pt>
    <dgm:pt modelId="{C370AD53-0B95-4168-A6CA-7CD2059E98B7}">
      <dgm:prSet phldrT="[Текст]"/>
      <dgm:spPr/>
      <dgm:t>
        <a:bodyPr/>
        <a:lstStyle/>
        <a:p>
          <a:r>
            <a:rPr lang="en-US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Realtime</a:t>
          </a:r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events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C0450FAE-5D50-492F-8B8E-031E2C07276E}" type="parTrans" cxnId="{37B01034-23C2-41BF-BDEB-EBF8CB337644}">
      <dgm:prSet/>
      <dgm:spPr/>
      <dgm:t>
        <a:bodyPr/>
        <a:lstStyle/>
        <a:p>
          <a:endParaRPr lang="ru-RU"/>
        </a:p>
      </dgm:t>
    </dgm:pt>
    <dgm:pt modelId="{F1AF84DE-37D8-41CB-93B1-4E9146B18EEB}" type="sibTrans" cxnId="{37B01034-23C2-41BF-BDEB-EBF8CB337644}">
      <dgm:prSet/>
      <dgm:spPr/>
      <dgm:t>
        <a:bodyPr/>
        <a:lstStyle/>
        <a:p>
          <a:endParaRPr lang="ru-RU"/>
        </a:p>
      </dgm:t>
    </dgm:pt>
    <dgm:pt modelId="{87351409-FE8C-4408-9029-E97E7FA74ECB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Control events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6BA31802-8AC8-4F60-9A59-F2B020ADBF6B}" type="parTrans" cxnId="{A925B8C4-9E4D-45C5-8FB7-4A646DBA8E46}">
      <dgm:prSet/>
      <dgm:spPr/>
      <dgm:t>
        <a:bodyPr/>
        <a:lstStyle/>
        <a:p>
          <a:endParaRPr lang="ru-RU"/>
        </a:p>
      </dgm:t>
    </dgm:pt>
    <dgm:pt modelId="{096AE962-1AB3-4375-BA03-F34A4F660BBB}" type="sibTrans" cxnId="{A925B8C4-9E4D-45C5-8FB7-4A646DBA8E46}">
      <dgm:prSet/>
      <dgm:spPr/>
      <dgm:t>
        <a:bodyPr/>
        <a:lstStyle/>
        <a:p>
          <a:endParaRPr lang="ru-RU"/>
        </a:p>
      </dgm:t>
    </dgm:pt>
    <dgm:pt modelId="{8CF33202-59F2-4022-818F-F73AF88DB486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ID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80A77EB5-1CBA-496A-826B-40BD6C5170D9}" type="parTrans" cxnId="{24FAA14D-2F59-433A-A8A8-EE77CE9AD58C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A88C23D7-A92F-4B90-80A7-62EFF998EF4F}" type="sibTrans" cxnId="{24FAA14D-2F59-433A-A8A8-EE77CE9AD58C}">
      <dgm:prSet/>
      <dgm:spPr/>
      <dgm:t>
        <a:bodyPr/>
        <a:lstStyle/>
        <a:p>
          <a:endParaRPr lang="ru-RU"/>
        </a:p>
      </dgm:t>
    </dgm:pt>
    <dgm:pt modelId="{DF64508E-DB20-41B6-951C-20D009E5BA76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Command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D6D5514A-FE55-41FB-ACEE-97C7B60E1BF5}" type="parTrans" cxnId="{9ABBBC13-0F37-462E-A0D4-2F1BF647421B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B3DEB6FF-AADE-4CCB-82BF-9E83AE2E274F}" type="sibTrans" cxnId="{9ABBBC13-0F37-462E-A0D4-2F1BF647421B}">
      <dgm:prSet/>
      <dgm:spPr/>
      <dgm:t>
        <a:bodyPr/>
        <a:lstStyle/>
        <a:p>
          <a:endParaRPr lang="ru-RU"/>
        </a:p>
      </dgm:t>
    </dgm:pt>
    <dgm:pt modelId="{F901DA01-82FF-4A7A-8B43-5E798F5D3446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Query parameters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824C47F3-9532-443C-A8F1-86CB8B04ABD2}" type="parTrans" cxnId="{5140CA61-CC29-41D9-B00A-A89FF604D4FD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3C73D973-4E4E-4A5A-BD5A-9BD7F56F5EA3}" type="sibTrans" cxnId="{5140CA61-CC29-41D9-B00A-A89FF604D4FD}">
      <dgm:prSet/>
      <dgm:spPr/>
      <dgm:t>
        <a:bodyPr/>
        <a:lstStyle/>
        <a:p>
          <a:endParaRPr lang="ru-RU"/>
        </a:p>
      </dgm:t>
    </dgm:pt>
    <dgm:pt modelId="{B4715239-8B0B-4EB2-B26D-8A9E36116DD0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ID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5BA63EDC-3568-4E32-9657-82A9DFE20022}" type="parTrans" cxnId="{E10078E7-937A-403E-8D97-9C31BF4CB5B1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2AC9D015-DBA2-4524-8724-57F0B64F53F8}" type="sibTrans" cxnId="{E10078E7-937A-403E-8D97-9C31BF4CB5B1}">
      <dgm:prSet/>
      <dgm:spPr/>
      <dgm:t>
        <a:bodyPr/>
        <a:lstStyle/>
        <a:p>
          <a:endParaRPr lang="ru-RU"/>
        </a:p>
      </dgm:t>
    </dgm:pt>
    <dgm:pt modelId="{819710D7-9BEE-4DE7-ACAF-E593EBE6BF7C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Command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0BF47382-7E4A-4A53-B0B1-2A34A12BF2D9}" type="parTrans" cxnId="{976A9972-1202-4921-9031-30A9EEF5615B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380522CC-3DA9-41C4-ABDF-B76FEF143F2B}" type="sibTrans" cxnId="{976A9972-1202-4921-9031-30A9EEF5615B}">
      <dgm:prSet/>
      <dgm:spPr/>
      <dgm:t>
        <a:bodyPr/>
        <a:lstStyle/>
        <a:p>
          <a:endParaRPr lang="ru-RU"/>
        </a:p>
      </dgm:t>
    </dgm:pt>
    <dgm:pt modelId="{7DAB9B79-C1EE-4717-85CE-824FFF28A20D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ID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0232B9E0-A3DE-476F-9FAA-A1AE5A1A5002}" type="parTrans" cxnId="{F7B4B50C-3C55-49A2-8FE3-C1E40DAF572B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42BA2658-24AB-4512-9AD7-3948F9F28C95}" type="sibTrans" cxnId="{F7B4B50C-3C55-49A2-8FE3-C1E40DAF572B}">
      <dgm:prSet/>
      <dgm:spPr/>
      <dgm:t>
        <a:bodyPr/>
        <a:lstStyle/>
        <a:p>
          <a:endParaRPr lang="ru-RU"/>
        </a:p>
      </dgm:t>
    </dgm:pt>
    <dgm:pt modelId="{BD50FC1B-3550-439E-91A9-A64849AE4827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Command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251DBC0B-6525-46B4-B7C6-3BE9E7A34C8C}" type="parTrans" cxnId="{CB384C1C-29B7-484F-A12C-F8AAE6E060DC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9A0E52B1-F6B9-469E-84B6-E04E7EB83BD2}" type="sibTrans" cxnId="{CB384C1C-29B7-484F-A12C-F8AAE6E060DC}">
      <dgm:prSet/>
      <dgm:spPr/>
      <dgm:t>
        <a:bodyPr/>
        <a:lstStyle/>
        <a:p>
          <a:endParaRPr lang="ru-RU"/>
        </a:p>
      </dgm:t>
    </dgm:pt>
    <dgm:pt modelId="{AB3857F7-6C74-4A2C-AE3A-FC16DFFCD63F}">
      <dgm:prSet phldrT="[Текст]"/>
      <dgm:spPr/>
      <dgm:t>
        <a:bodyPr/>
        <a:lstStyle/>
        <a:p>
          <a:r>
            <a:rPr lang="en-US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Cron</a:t>
          </a:r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query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4CD371D0-70ED-4EBD-AB10-45B40E15950E}" type="parTrans" cxnId="{7919A2BA-8776-475D-9D38-1F5725C283E5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34F44CA2-2FBF-40BB-A0D2-5C04D6798EDC}" type="sibTrans" cxnId="{7919A2BA-8776-475D-9D38-1F5725C283E5}">
      <dgm:prSet/>
      <dgm:spPr/>
      <dgm:t>
        <a:bodyPr/>
        <a:lstStyle/>
        <a:p>
          <a:endParaRPr lang="ru-RU"/>
        </a:p>
      </dgm:t>
    </dgm:pt>
    <dgm:pt modelId="{F9799463-12EE-4DC2-985C-E13824F37A5A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ID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5F7F3FA7-7D7A-4D93-8C84-AEB595760A59}" type="parTrans" cxnId="{DC30D5C9-AD66-4AF4-ABFA-53A569FE6747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F4852C8C-ED0D-4F39-8E69-2908BF77681B}" type="sibTrans" cxnId="{DC30D5C9-AD66-4AF4-ABFA-53A569FE6747}">
      <dgm:prSet/>
      <dgm:spPr/>
      <dgm:t>
        <a:bodyPr/>
        <a:lstStyle/>
        <a:p>
          <a:endParaRPr lang="ru-RU"/>
        </a:p>
      </dgm:t>
    </dgm:pt>
    <dgm:pt modelId="{311D1430-4C64-40B0-BF22-EF34A60FF08D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Command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3EF17EEC-0297-4A12-BB31-B0AEC3B2F078}" type="parTrans" cxnId="{44C2C937-6872-4E6D-911B-01233D296222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E840548F-A73E-4542-8C0C-850AC283C137}" type="sibTrans" cxnId="{44C2C937-6872-4E6D-911B-01233D296222}">
      <dgm:prSet/>
      <dgm:spPr/>
      <dgm:t>
        <a:bodyPr/>
        <a:lstStyle/>
        <a:p>
          <a:endParaRPr lang="ru-RU"/>
        </a:p>
      </dgm:t>
    </dgm:pt>
    <dgm:pt modelId="{A8B64E95-94A7-4B16-8A7F-9FACD6837398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Query parameters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E1AE798F-49F7-4600-9BBB-D4FAD4E6FD5D}" type="parTrans" cxnId="{132B327B-4347-4A9A-9C5E-7116575C428A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383C3382-B05D-4791-BC6A-7DE99EF13153}" type="sibTrans" cxnId="{132B327B-4347-4A9A-9C5E-7116575C428A}">
      <dgm:prSet/>
      <dgm:spPr/>
      <dgm:t>
        <a:bodyPr/>
        <a:lstStyle/>
        <a:p>
          <a:endParaRPr lang="ru-RU"/>
        </a:p>
      </dgm:t>
    </dgm:pt>
    <dgm:pt modelId="{715F2B2C-4537-4F0D-8653-2B8FCC317503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Always data stream query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03533549-5114-42FF-962D-1DADD0F310A7}" type="parTrans" cxnId="{B5A96299-70A5-4178-A00F-D894A650F920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CB4C1DDC-8763-4827-8F98-00C036F02E27}" type="sibTrans" cxnId="{B5A96299-70A5-4178-A00F-D894A650F920}">
      <dgm:prSet/>
      <dgm:spPr/>
      <dgm:t>
        <a:bodyPr/>
        <a:lstStyle/>
        <a:p>
          <a:endParaRPr lang="ru-RU"/>
        </a:p>
      </dgm:t>
    </dgm:pt>
    <dgm:pt modelId="{5AD2E244-A252-43C6-BA32-BF245D27695B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Always data stream query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AB3C319B-7602-4C98-8456-5172ABE4C7F4}" type="parTrans" cxnId="{D68A772B-A8D9-4983-9C4E-3638B8BA7C32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CF61EF75-CF42-4649-887E-984735CE6F47}" type="sibTrans" cxnId="{D68A772B-A8D9-4983-9C4E-3638B8BA7C32}">
      <dgm:prSet/>
      <dgm:spPr/>
      <dgm:t>
        <a:bodyPr/>
        <a:lstStyle/>
        <a:p>
          <a:endParaRPr lang="ru-RU"/>
        </a:p>
      </dgm:t>
    </dgm:pt>
    <dgm:pt modelId="{9B63E371-162C-4286-B223-572C6310ECA1}" type="pres">
      <dgm:prSet presAssocID="{C47F6CCE-EF5A-469F-8113-BA384D06D7A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A4E83271-5A7E-48B2-AEF1-7CAE64087945}" type="pres">
      <dgm:prSet presAssocID="{38306467-0DAD-41D8-AE6E-0552989AF29C}" presName="root" presStyleCnt="0"/>
      <dgm:spPr/>
    </dgm:pt>
    <dgm:pt modelId="{867ACAE5-36E3-434D-8760-DB7FB387BCC2}" type="pres">
      <dgm:prSet presAssocID="{38306467-0DAD-41D8-AE6E-0552989AF29C}" presName="rootComposite" presStyleCnt="0"/>
      <dgm:spPr/>
    </dgm:pt>
    <dgm:pt modelId="{958A308B-C375-4B9E-8BAD-AD09FAE1A252}" type="pres">
      <dgm:prSet presAssocID="{38306467-0DAD-41D8-AE6E-0552989AF29C}" presName="rootText" presStyleLbl="node1" presStyleIdx="0" presStyleCnt="4"/>
      <dgm:spPr/>
      <dgm:t>
        <a:bodyPr/>
        <a:lstStyle/>
        <a:p>
          <a:endParaRPr lang="ru-RU"/>
        </a:p>
      </dgm:t>
    </dgm:pt>
    <dgm:pt modelId="{B9DB8CE2-4AE5-40F8-8A20-9FE75E06B83C}" type="pres">
      <dgm:prSet presAssocID="{38306467-0DAD-41D8-AE6E-0552989AF29C}" presName="rootConnector" presStyleLbl="node1" presStyleIdx="0" presStyleCnt="4"/>
      <dgm:spPr/>
      <dgm:t>
        <a:bodyPr/>
        <a:lstStyle/>
        <a:p>
          <a:endParaRPr lang="ru-RU"/>
        </a:p>
      </dgm:t>
    </dgm:pt>
    <dgm:pt modelId="{A5964131-2D0A-401D-9A93-4364B4115384}" type="pres">
      <dgm:prSet presAssocID="{38306467-0DAD-41D8-AE6E-0552989AF29C}" presName="childShape" presStyleCnt="0"/>
      <dgm:spPr/>
    </dgm:pt>
    <dgm:pt modelId="{D9D3B582-5824-4F0A-8B0A-5D468D9A0147}" type="pres">
      <dgm:prSet presAssocID="{80A77EB5-1CBA-496A-826B-40BD6C5170D9}" presName="Name13" presStyleLbl="parChTrans1D2" presStyleIdx="0" presStyleCnt="13"/>
      <dgm:spPr/>
      <dgm:t>
        <a:bodyPr/>
        <a:lstStyle/>
        <a:p>
          <a:endParaRPr lang="ru-RU"/>
        </a:p>
      </dgm:t>
    </dgm:pt>
    <dgm:pt modelId="{7D2067FE-3558-410F-9B85-5E6888DF864C}" type="pres">
      <dgm:prSet presAssocID="{8CF33202-59F2-4022-818F-F73AF88DB486}" presName="childText" presStyleLbl="bgAcc1" presStyleIdx="0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4401C5F-D2C7-4953-80E4-952C675CD98B}" type="pres">
      <dgm:prSet presAssocID="{D6D5514A-FE55-41FB-ACEE-97C7B60E1BF5}" presName="Name13" presStyleLbl="parChTrans1D2" presStyleIdx="1" presStyleCnt="13"/>
      <dgm:spPr/>
      <dgm:t>
        <a:bodyPr/>
        <a:lstStyle/>
        <a:p>
          <a:endParaRPr lang="ru-RU"/>
        </a:p>
      </dgm:t>
    </dgm:pt>
    <dgm:pt modelId="{15E0227F-AD28-40CF-AE43-AD08317F47BF}" type="pres">
      <dgm:prSet presAssocID="{DF64508E-DB20-41B6-951C-20D009E5BA76}" presName="childText" presStyleLbl="bgAcc1" presStyleIdx="1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976F03D-5F6C-4B0E-8FB0-77B48965842E}" type="pres">
      <dgm:prSet presAssocID="{824C47F3-9532-443C-A8F1-86CB8B04ABD2}" presName="Name13" presStyleLbl="parChTrans1D2" presStyleIdx="2" presStyleCnt="13"/>
      <dgm:spPr/>
      <dgm:t>
        <a:bodyPr/>
        <a:lstStyle/>
        <a:p>
          <a:endParaRPr lang="ru-RU"/>
        </a:p>
      </dgm:t>
    </dgm:pt>
    <dgm:pt modelId="{245A41FC-46F3-4CF7-8892-1A7DF9E64FA6}" type="pres">
      <dgm:prSet presAssocID="{F901DA01-82FF-4A7A-8B43-5E798F5D3446}" presName="childText" presStyleLbl="bgAcc1" presStyleIdx="2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9BCCF3F-458A-40D3-8736-DEE002CE7994}" type="pres">
      <dgm:prSet presAssocID="{58EEBF8F-13A4-414F-A098-8B96082E4A73}" presName="root" presStyleCnt="0"/>
      <dgm:spPr/>
    </dgm:pt>
    <dgm:pt modelId="{D594E8EC-9783-45FE-B651-DACE5281709B}" type="pres">
      <dgm:prSet presAssocID="{58EEBF8F-13A4-414F-A098-8B96082E4A73}" presName="rootComposite" presStyleCnt="0"/>
      <dgm:spPr/>
    </dgm:pt>
    <dgm:pt modelId="{DAC25C20-2C60-49EF-8F91-C28AFA0822DC}" type="pres">
      <dgm:prSet presAssocID="{58EEBF8F-13A4-414F-A098-8B96082E4A73}" presName="rootText" presStyleLbl="node1" presStyleIdx="1" presStyleCnt="4"/>
      <dgm:spPr/>
      <dgm:t>
        <a:bodyPr/>
        <a:lstStyle/>
        <a:p>
          <a:endParaRPr lang="ru-RU"/>
        </a:p>
      </dgm:t>
    </dgm:pt>
    <dgm:pt modelId="{6B8490D7-48FF-4448-83B0-BBAD814009C5}" type="pres">
      <dgm:prSet presAssocID="{58EEBF8F-13A4-414F-A098-8B96082E4A73}" presName="rootConnector" presStyleLbl="node1" presStyleIdx="1" presStyleCnt="4"/>
      <dgm:spPr/>
      <dgm:t>
        <a:bodyPr/>
        <a:lstStyle/>
        <a:p>
          <a:endParaRPr lang="ru-RU"/>
        </a:p>
      </dgm:t>
    </dgm:pt>
    <dgm:pt modelId="{C37487EE-BAE5-49EB-8333-E5F149DE61CF}" type="pres">
      <dgm:prSet presAssocID="{58EEBF8F-13A4-414F-A098-8B96082E4A73}" presName="childShape" presStyleCnt="0"/>
      <dgm:spPr/>
    </dgm:pt>
    <dgm:pt modelId="{233D9F44-0C9D-4BFE-B893-6E12E5511120}" type="pres">
      <dgm:prSet presAssocID="{5BA63EDC-3568-4E32-9657-82A9DFE20022}" presName="Name13" presStyleLbl="parChTrans1D2" presStyleIdx="3" presStyleCnt="13"/>
      <dgm:spPr/>
      <dgm:t>
        <a:bodyPr/>
        <a:lstStyle/>
        <a:p>
          <a:endParaRPr lang="ru-RU"/>
        </a:p>
      </dgm:t>
    </dgm:pt>
    <dgm:pt modelId="{3F228D4C-2CCC-4F6C-AFAF-2BB77D898071}" type="pres">
      <dgm:prSet presAssocID="{B4715239-8B0B-4EB2-B26D-8A9E36116DD0}" presName="childText" presStyleLbl="bgAcc1" presStyleIdx="3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D9AFFA2-320A-4AA3-A7F0-41651770F553}" type="pres">
      <dgm:prSet presAssocID="{0BF47382-7E4A-4A53-B0B1-2A34A12BF2D9}" presName="Name13" presStyleLbl="parChTrans1D2" presStyleIdx="4" presStyleCnt="13"/>
      <dgm:spPr/>
      <dgm:t>
        <a:bodyPr/>
        <a:lstStyle/>
        <a:p>
          <a:endParaRPr lang="ru-RU"/>
        </a:p>
      </dgm:t>
    </dgm:pt>
    <dgm:pt modelId="{945C9F4C-94B3-4528-8391-2DDB084C04EA}" type="pres">
      <dgm:prSet presAssocID="{819710D7-9BEE-4DE7-ACAF-E593EBE6BF7C}" presName="childText" presStyleLbl="bgAcc1" presStyleIdx="4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7B54CC0-3A1B-4D8F-AA1E-7D38060FA24E}" type="pres">
      <dgm:prSet presAssocID="{AB3C319B-7602-4C98-8456-5172ABE4C7F4}" presName="Name13" presStyleLbl="parChTrans1D2" presStyleIdx="5" presStyleCnt="13"/>
      <dgm:spPr/>
      <dgm:t>
        <a:bodyPr/>
        <a:lstStyle/>
        <a:p>
          <a:endParaRPr lang="ru-RU"/>
        </a:p>
      </dgm:t>
    </dgm:pt>
    <dgm:pt modelId="{3A4B9171-9789-4640-871B-1DC6B2287851}" type="pres">
      <dgm:prSet presAssocID="{5AD2E244-A252-43C6-BA32-BF245D27695B}" presName="childText" presStyleLbl="bgAcc1" presStyleIdx="5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64B9A47-0B7E-4438-9106-43EE2DE3710B}" type="pres">
      <dgm:prSet presAssocID="{C370AD53-0B95-4168-A6CA-7CD2059E98B7}" presName="root" presStyleCnt="0"/>
      <dgm:spPr/>
    </dgm:pt>
    <dgm:pt modelId="{9EA6F07E-0DFA-4BB1-8CE9-7137B6E38A44}" type="pres">
      <dgm:prSet presAssocID="{C370AD53-0B95-4168-A6CA-7CD2059E98B7}" presName="rootComposite" presStyleCnt="0"/>
      <dgm:spPr/>
    </dgm:pt>
    <dgm:pt modelId="{8D91C538-D557-4F0A-8555-8641CE0223C7}" type="pres">
      <dgm:prSet presAssocID="{C370AD53-0B95-4168-A6CA-7CD2059E98B7}" presName="rootText" presStyleLbl="node1" presStyleIdx="2" presStyleCnt="4"/>
      <dgm:spPr/>
      <dgm:t>
        <a:bodyPr/>
        <a:lstStyle/>
        <a:p>
          <a:endParaRPr lang="ru-RU"/>
        </a:p>
      </dgm:t>
    </dgm:pt>
    <dgm:pt modelId="{12CEFB89-2643-4F6F-A9DE-F741F8C88E3C}" type="pres">
      <dgm:prSet presAssocID="{C370AD53-0B95-4168-A6CA-7CD2059E98B7}" presName="rootConnector" presStyleLbl="node1" presStyleIdx="2" presStyleCnt="4"/>
      <dgm:spPr/>
      <dgm:t>
        <a:bodyPr/>
        <a:lstStyle/>
        <a:p>
          <a:endParaRPr lang="ru-RU"/>
        </a:p>
      </dgm:t>
    </dgm:pt>
    <dgm:pt modelId="{A02B8CB5-DA9B-4BD1-9DD3-928AF181C9D8}" type="pres">
      <dgm:prSet presAssocID="{C370AD53-0B95-4168-A6CA-7CD2059E98B7}" presName="childShape" presStyleCnt="0"/>
      <dgm:spPr/>
    </dgm:pt>
    <dgm:pt modelId="{FAFBA045-914B-4061-9777-A8CB4AD58C0F}" type="pres">
      <dgm:prSet presAssocID="{0232B9E0-A3DE-476F-9FAA-A1AE5A1A5002}" presName="Name13" presStyleLbl="parChTrans1D2" presStyleIdx="6" presStyleCnt="13"/>
      <dgm:spPr/>
      <dgm:t>
        <a:bodyPr/>
        <a:lstStyle/>
        <a:p>
          <a:endParaRPr lang="ru-RU"/>
        </a:p>
      </dgm:t>
    </dgm:pt>
    <dgm:pt modelId="{F2B1471B-23C5-4B3A-9110-ADDA9310D0AB}" type="pres">
      <dgm:prSet presAssocID="{7DAB9B79-C1EE-4717-85CE-824FFF28A20D}" presName="childText" presStyleLbl="bgAcc1" presStyleIdx="6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1153332-C43F-4051-ABDA-44DA863209DA}" type="pres">
      <dgm:prSet presAssocID="{251DBC0B-6525-46B4-B7C6-3BE9E7A34C8C}" presName="Name13" presStyleLbl="parChTrans1D2" presStyleIdx="7" presStyleCnt="13"/>
      <dgm:spPr/>
      <dgm:t>
        <a:bodyPr/>
        <a:lstStyle/>
        <a:p>
          <a:endParaRPr lang="ru-RU"/>
        </a:p>
      </dgm:t>
    </dgm:pt>
    <dgm:pt modelId="{FB6AD622-BCAC-4B13-9F5B-692D85BD4E67}" type="pres">
      <dgm:prSet presAssocID="{BD50FC1B-3550-439E-91A9-A64849AE4827}" presName="childText" presStyleLbl="bgAcc1" presStyleIdx="7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AE6B6C1-7A0E-4588-8E39-F6E4DCC7EDFB}" type="pres">
      <dgm:prSet presAssocID="{4CD371D0-70ED-4EBD-AB10-45B40E15950E}" presName="Name13" presStyleLbl="parChTrans1D2" presStyleIdx="8" presStyleCnt="13"/>
      <dgm:spPr/>
      <dgm:t>
        <a:bodyPr/>
        <a:lstStyle/>
        <a:p>
          <a:endParaRPr lang="ru-RU"/>
        </a:p>
      </dgm:t>
    </dgm:pt>
    <dgm:pt modelId="{09A66A7E-BFC3-48A4-8230-D4F072EC9F27}" type="pres">
      <dgm:prSet presAssocID="{AB3857F7-6C74-4A2C-AE3A-FC16DFFCD63F}" presName="childText" presStyleLbl="bgAcc1" presStyleIdx="8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09D339E-9BC3-484A-AC4E-70B8B3A86373}" type="pres">
      <dgm:prSet presAssocID="{03533549-5114-42FF-962D-1DADD0F310A7}" presName="Name13" presStyleLbl="parChTrans1D2" presStyleIdx="9" presStyleCnt="13"/>
      <dgm:spPr/>
      <dgm:t>
        <a:bodyPr/>
        <a:lstStyle/>
        <a:p>
          <a:endParaRPr lang="ru-RU"/>
        </a:p>
      </dgm:t>
    </dgm:pt>
    <dgm:pt modelId="{8AAB2B17-F936-41C0-8F1E-80A0D1C81EB4}" type="pres">
      <dgm:prSet presAssocID="{715F2B2C-4537-4F0D-8653-2B8FCC317503}" presName="childText" presStyleLbl="bgAcc1" presStyleIdx="9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16E38F2-8C64-4A69-ACB2-2B1725726BE5}" type="pres">
      <dgm:prSet presAssocID="{87351409-FE8C-4408-9029-E97E7FA74ECB}" presName="root" presStyleCnt="0"/>
      <dgm:spPr/>
    </dgm:pt>
    <dgm:pt modelId="{244457AB-A798-4910-887A-6FE94DADE09D}" type="pres">
      <dgm:prSet presAssocID="{87351409-FE8C-4408-9029-E97E7FA74ECB}" presName="rootComposite" presStyleCnt="0"/>
      <dgm:spPr/>
    </dgm:pt>
    <dgm:pt modelId="{AC83B7D9-CF5C-488B-B238-D2E35317D816}" type="pres">
      <dgm:prSet presAssocID="{87351409-FE8C-4408-9029-E97E7FA74ECB}" presName="rootText" presStyleLbl="node1" presStyleIdx="3" presStyleCnt="4"/>
      <dgm:spPr/>
      <dgm:t>
        <a:bodyPr/>
        <a:lstStyle/>
        <a:p>
          <a:endParaRPr lang="ru-RU"/>
        </a:p>
      </dgm:t>
    </dgm:pt>
    <dgm:pt modelId="{F938D9B1-7BF0-4954-92C7-1129E923DFEC}" type="pres">
      <dgm:prSet presAssocID="{87351409-FE8C-4408-9029-E97E7FA74ECB}" presName="rootConnector" presStyleLbl="node1" presStyleIdx="3" presStyleCnt="4"/>
      <dgm:spPr/>
      <dgm:t>
        <a:bodyPr/>
        <a:lstStyle/>
        <a:p>
          <a:endParaRPr lang="ru-RU"/>
        </a:p>
      </dgm:t>
    </dgm:pt>
    <dgm:pt modelId="{FEDA2A09-564B-4E37-A249-3BE0347F6D5F}" type="pres">
      <dgm:prSet presAssocID="{87351409-FE8C-4408-9029-E97E7FA74ECB}" presName="childShape" presStyleCnt="0"/>
      <dgm:spPr/>
    </dgm:pt>
    <dgm:pt modelId="{47AD8D8E-19E1-4A3B-BA05-D5C8B96832B0}" type="pres">
      <dgm:prSet presAssocID="{5F7F3FA7-7D7A-4D93-8C84-AEB595760A59}" presName="Name13" presStyleLbl="parChTrans1D2" presStyleIdx="10" presStyleCnt="13"/>
      <dgm:spPr/>
      <dgm:t>
        <a:bodyPr/>
        <a:lstStyle/>
        <a:p>
          <a:endParaRPr lang="ru-RU"/>
        </a:p>
      </dgm:t>
    </dgm:pt>
    <dgm:pt modelId="{F0762797-84C9-4164-B686-29F634BA4CF4}" type="pres">
      <dgm:prSet presAssocID="{F9799463-12EE-4DC2-985C-E13824F37A5A}" presName="childText" presStyleLbl="bgAcc1" presStyleIdx="10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D7638ED-0365-4955-8B03-0D0E67599ACA}" type="pres">
      <dgm:prSet presAssocID="{3EF17EEC-0297-4A12-BB31-B0AEC3B2F078}" presName="Name13" presStyleLbl="parChTrans1D2" presStyleIdx="11" presStyleCnt="13"/>
      <dgm:spPr/>
      <dgm:t>
        <a:bodyPr/>
        <a:lstStyle/>
        <a:p>
          <a:endParaRPr lang="ru-RU"/>
        </a:p>
      </dgm:t>
    </dgm:pt>
    <dgm:pt modelId="{6B221733-4A86-4C78-BA31-0557A2414DF5}" type="pres">
      <dgm:prSet presAssocID="{311D1430-4C64-40B0-BF22-EF34A60FF08D}" presName="childText" presStyleLbl="bgAcc1" presStyleIdx="11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983D479-7F18-44F8-B984-52858C3612CB}" type="pres">
      <dgm:prSet presAssocID="{E1AE798F-49F7-4600-9BBB-D4FAD4E6FD5D}" presName="Name13" presStyleLbl="parChTrans1D2" presStyleIdx="12" presStyleCnt="13"/>
      <dgm:spPr/>
      <dgm:t>
        <a:bodyPr/>
        <a:lstStyle/>
        <a:p>
          <a:endParaRPr lang="ru-RU"/>
        </a:p>
      </dgm:t>
    </dgm:pt>
    <dgm:pt modelId="{4E66BE19-3238-443B-9CAA-CFCDA680B2F7}" type="pres">
      <dgm:prSet presAssocID="{A8B64E95-94A7-4B16-8A7F-9FACD6837398}" presName="childText" presStyleLbl="bgAcc1" presStyleIdx="12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C6F2643-0662-47CD-BB58-312302D3EE8E}" type="presOf" srcId="{C47F6CCE-EF5A-469F-8113-BA384D06D7AF}" destId="{9B63E371-162C-4286-B223-572C6310ECA1}" srcOrd="0" destOrd="0" presId="urn:microsoft.com/office/officeart/2005/8/layout/hierarchy3"/>
    <dgm:cxn modelId="{A6532D4D-713E-455F-94FD-2BBFA7E648D1}" type="presOf" srcId="{0232B9E0-A3DE-476F-9FAA-A1AE5A1A5002}" destId="{FAFBA045-914B-4061-9777-A8CB4AD58C0F}" srcOrd="0" destOrd="0" presId="urn:microsoft.com/office/officeart/2005/8/layout/hierarchy3"/>
    <dgm:cxn modelId="{E11A3754-CB3F-4D0A-885E-ED49230F7BA1}" type="presOf" srcId="{F9799463-12EE-4DC2-985C-E13824F37A5A}" destId="{F0762797-84C9-4164-B686-29F634BA4CF4}" srcOrd="0" destOrd="0" presId="urn:microsoft.com/office/officeart/2005/8/layout/hierarchy3"/>
    <dgm:cxn modelId="{538C5BA7-CE66-4662-87BF-4C848F0E2BD5}" type="presOf" srcId="{87351409-FE8C-4408-9029-E97E7FA74ECB}" destId="{F938D9B1-7BF0-4954-92C7-1129E923DFEC}" srcOrd="1" destOrd="0" presId="urn:microsoft.com/office/officeart/2005/8/layout/hierarchy3"/>
    <dgm:cxn modelId="{976A9972-1202-4921-9031-30A9EEF5615B}" srcId="{58EEBF8F-13A4-414F-A098-8B96082E4A73}" destId="{819710D7-9BEE-4DE7-ACAF-E593EBE6BF7C}" srcOrd="1" destOrd="0" parTransId="{0BF47382-7E4A-4A53-B0B1-2A34A12BF2D9}" sibTransId="{380522CC-3DA9-41C4-ABDF-B76FEF143F2B}"/>
    <dgm:cxn modelId="{132B327B-4347-4A9A-9C5E-7116575C428A}" srcId="{87351409-FE8C-4408-9029-E97E7FA74ECB}" destId="{A8B64E95-94A7-4B16-8A7F-9FACD6837398}" srcOrd="2" destOrd="0" parTransId="{E1AE798F-49F7-4600-9BBB-D4FAD4E6FD5D}" sibTransId="{383C3382-B05D-4791-BC6A-7DE99EF13153}"/>
    <dgm:cxn modelId="{D68A772B-A8D9-4983-9C4E-3638B8BA7C32}" srcId="{58EEBF8F-13A4-414F-A098-8B96082E4A73}" destId="{5AD2E244-A252-43C6-BA32-BF245D27695B}" srcOrd="2" destOrd="0" parTransId="{AB3C319B-7602-4C98-8456-5172ABE4C7F4}" sibTransId="{CF61EF75-CF42-4649-887E-984735CE6F47}"/>
    <dgm:cxn modelId="{DC30D5C9-AD66-4AF4-ABFA-53A569FE6747}" srcId="{87351409-FE8C-4408-9029-E97E7FA74ECB}" destId="{F9799463-12EE-4DC2-985C-E13824F37A5A}" srcOrd="0" destOrd="0" parTransId="{5F7F3FA7-7D7A-4D93-8C84-AEB595760A59}" sibTransId="{F4852C8C-ED0D-4F39-8E69-2908BF77681B}"/>
    <dgm:cxn modelId="{9069F3DC-E5D7-4743-BF41-4084F7E31284}" type="presOf" srcId="{3EF17EEC-0297-4A12-BB31-B0AEC3B2F078}" destId="{3D7638ED-0365-4955-8B03-0D0E67599ACA}" srcOrd="0" destOrd="0" presId="urn:microsoft.com/office/officeart/2005/8/layout/hierarchy3"/>
    <dgm:cxn modelId="{A925B8C4-9E4D-45C5-8FB7-4A646DBA8E46}" srcId="{C47F6CCE-EF5A-469F-8113-BA384D06D7AF}" destId="{87351409-FE8C-4408-9029-E97E7FA74ECB}" srcOrd="3" destOrd="0" parTransId="{6BA31802-8AC8-4F60-9A59-F2B020ADBF6B}" sibTransId="{096AE962-1AB3-4375-BA03-F34A4F660BBB}"/>
    <dgm:cxn modelId="{8D65671B-5A1A-4A11-A4FA-8FF0C20D0765}" type="presOf" srcId="{D6D5514A-FE55-41FB-ACEE-97C7B60E1BF5}" destId="{D4401C5F-D2C7-4953-80E4-952C675CD98B}" srcOrd="0" destOrd="0" presId="urn:microsoft.com/office/officeart/2005/8/layout/hierarchy3"/>
    <dgm:cxn modelId="{3F801A47-FE89-4F20-B7EB-3D954821F879}" type="presOf" srcId="{38306467-0DAD-41D8-AE6E-0552989AF29C}" destId="{958A308B-C375-4B9E-8BAD-AD09FAE1A252}" srcOrd="0" destOrd="0" presId="urn:microsoft.com/office/officeart/2005/8/layout/hierarchy3"/>
    <dgm:cxn modelId="{E3F55267-D388-4B9E-9B73-3AA773023E89}" type="presOf" srcId="{58EEBF8F-13A4-414F-A098-8B96082E4A73}" destId="{DAC25C20-2C60-49EF-8F91-C28AFA0822DC}" srcOrd="0" destOrd="0" presId="urn:microsoft.com/office/officeart/2005/8/layout/hierarchy3"/>
    <dgm:cxn modelId="{81D34C20-5D40-4E3F-BEE1-5DBFDF30C992}" type="presOf" srcId="{AB3C319B-7602-4C98-8456-5172ABE4C7F4}" destId="{27B54CC0-3A1B-4D8F-AA1E-7D38060FA24E}" srcOrd="0" destOrd="0" presId="urn:microsoft.com/office/officeart/2005/8/layout/hierarchy3"/>
    <dgm:cxn modelId="{A8973B81-4AF8-44BB-980E-8E42A23ED9B4}" type="presOf" srcId="{824C47F3-9532-443C-A8F1-86CB8B04ABD2}" destId="{6976F03D-5F6C-4B0E-8FB0-77B48965842E}" srcOrd="0" destOrd="0" presId="urn:microsoft.com/office/officeart/2005/8/layout/hierarchy3"/>
    <dgm:cxn modelId="{A30E98C2-4EC4-49D4-A63A-841FFB11F447}" type="presOf" srcId="{0BF47382-7E4A-4A53-B0B1-2A34A12BF2D9}" destId="{1D9AFFA2-320A-4AA3-A7F0-41651770F553}" srcOrd="0" destOrd="0" presId="urn:microsoft.com/office/officeart/2005/8/layout/hierarchy3"/>
    <dgm:cxn modelId="{460A6F4A-BD67-4655-B967-D0A993DFC2FB}" type="presOf" srcId="{C370AD53-0B95-4168-A6CA-7CD2059E98B7}" destId="{8D91C538-D557-4F0A-8555-8641CE0223C7}" srcOrd="0" destOrd="0" presId="urn:microsoft.com/office/officeart/2005/8/layout/hierarchy3"/>
    <dgm:cxn modelId="{C17AB12D-AFF9-48FD-84D9-F22B93E1523F}" type="presOf" srcId="{87351409-FE8C-4408-9029-E97E7FA74ECB}" destId="{AC83B7D9-CF5C-488B-B238-D2E35317D816}" srcOrd="0" destOrd="0" presId="urn:microsoft.com/office/officeart/2005/8/layout/hierarchy3"/>
    <dgm:cxn modelId="{44C2C937-6872-4E6D-911B-01233D296222}" srcId="{87351409-FE8C-4408-9029-E97E7FA74ECB}" destId="{311D1430-4C64-40B0-BF22-EF34A60FF08D}" srcOrd="1" destOrd="0" parTransId="{3EF17EEC-0297-4A12-BB31-B0AEC3B2F078}" sibTransId="{E840548F-A73E-4542-8C0C-850AC283C137}"/>
    <dgm:cxn modelId="{9ABBBC13-0F37-462E-A0D4-2F1BF647421B}" srcId="{38306467-0DAD-41D8-AE6E-0552989AF29C}" destId="{DF64508E-DB20-41B6-951C-20D009E5BA76}" srcOrd="1" destOrd="0" parTransId="{D6D5514A-FE55-41FB-ACEE-97C7B60E1BF5}" sibTransId="{B3DEB6FF-AADE-4CCB-82BF-9E83AE2E274F}"/>
    <dgm:cxn modelId="{AF48275E-F62D-4BDF-BBB2-5B58BB0E6F9C}" srcId="{C47F6CCE-EF5A-469F-8113-BA384D06D7AF}" destId="{58EEBF8F-13A4-414F-A098-8B96082E4A73}" srcOrd="1" destOrd="0" parTransId="{28FFC277-AFDC-4D8B-B167-D1E991A84B1D}" sibTransId="{2B8E99C6-DF98-4D72-AEDC-DD02BFF22144}"/>
    <dgm:cxn modelId="{04F5BF7B-AEC8-432A-AD8A-2D7DAA7341F7}" type="presOf" srcId="{4CD371D0-70ED-4EBD-AB10-45B40E15950E}" destId="{2AE6B6C1-7A0E-4588-8E39-F6E4DCC7EDFB}" srcOrd="0" destOrd="0" presId="urn:microsoft.com/office/officeart/2005/8/layout/hierarchy3"/>
    <dgm:cxn modelId="{FAEFE948-37F6-4CF9-8625-A8FB4649E273}" type="presOf" srcId="{311D1430-4C64-40B0-BF22-EF34A60FF08D}" destId="{6B221733-4A86-4C78-BA31-0557A2414DF5}" srcOrd="0" destOrd="0" presId="urn:microsoft.com/office/officeart/2005/8/layout/hierarchy3"/>
    <dgm:cxn modelId="{B8EF2D79-567D-4C39-AB92-E479A97E826B}" type="presOf" srcId="{58EEBF8F-13A4-414F-A098-8B96082E4A73}" destId="{6B8490D7-48FF-4448-83B0-BBAD814009C5}" srcOrd="1" destOrd="0" presId="urn:microsoft.com/office/officeart/2005/8/layout/hierarchy3"/>
    <dgm:cxn modelId="{3D4CB89F-0574-476F-9664-00609E4A7D61}" type="presOf" srcId="{80A77EB5-1CBA-496A-826B-40BD6C5170D9}" destId="{D9D3B582-5824-4F0A-8B0A-5D468D9A0147}" srcOrd="0" destOrd="0" presId="urn:microsoft.com/office/officeart/2005/8/layout/hierarchy3"/>
    <dgm:cxn modelId="{9D89B515-2D3D-4B73-9C03-C174E9D36553}" type="presOf" srcId="{C370AD53-0B95-4168-A6CA-7CD2059E98B7}" destId="{12CEFB89-2643-4F6F-A9DE-F741F8C88E3C}" srcOrd="1" destOrd="0" presId="urn:microsoft.com/office/officeart/2005/8/layout/hierarchy3"/>
    <dgm:cxn modelId="{F7B4B50C-3C55-49A2-8FE3-C1E40DAF572B}" srcId="{C370AD53-0B95-4168-A6CA-7CD2059E98B7}" destId="{7DAB9B79-C1EE-4717-85CE-824FFF28A20D}" srcOrd="0" destOrd="0" parTransId="{0232B9E0-A3DE-476F-9FAA-A1AE5A1A5002}" sibTransId="{42BA2658-24AB-4512-9AD7-3948F9F28C95}"/>
    <dgm:cxn modelId="{10276FD2-EDA5-4DA2-A8FF-775012C9F9B5}" type="presOf" srcId="{AB3857F7-6C74-4A2C-AE3A-FC16DFFCD63F}" destId="{09A66A7E-BFC3-48A4-8230-D4F072EC9F27}" srcOrd="0" destOrd="0" presId="urn:microsoft.com/office/officeart/2005/8/layout/hierarchy3"/>
    <dgm:cxn modelId="{D4C95B6C-3391-4FD6-B40D-7F8262CC8483}" type="presOf" srcId="{A8B64E95-94A7-4B16-8A7F-9FACD6837398}" destId="{4E66BE19-3238-443B-9CAA-CFCDA680B2F7}" srcOrd="0" destOrd="0" presId="urn:microsoft.com/office/officeart/2005/8/layout/hierarchy3"/>
    <dgm:cxn modelId="{5140CA61-CC29-41D9-B00A-A89FF604D4FD}" srcId="{38306467-0DAD-41D8-AE6E-0552989AF29C}" destId="{F901DA01-82FF-4A7A-8B43-5E798F5D3446}" srcOrd="2" destOrd="0" parTransId="{824C47F3-9532-443C-A8F1-86CB8B04ABD2}" sibTransId="{3C73D973-4E4E-4A5A-BD5A-9BD7F56F5EA3}"/>
    <dgm:cxn modelId="{24FAA14D-2F59-433A-A8A8-EE77CE9AD58C}" srcId="{38306467-0DAD-41D8-AE6E-0552989AF29C}" destId="{8CF33202-59F2-4022-818F-F73AF88DB486}" srcOrd="0" destOrd="0" parTransId="{80A77EB5-1CBA-496A-826B-40BD6C5170D9}" sibTransId="{A88C23D7-A92F-4B90-80A7-62EFF998EF4F}"/>
    <dgm:cxn modelId="{BF6FF44D-EA84-4FC0-BC21-F294707A1F7F}" type="presOf" srcId="{5BA63EDC-3568-4E32-9657-82A9DFE20022}" destId="{233D9F44-0C9D-4BFE-B893-6E12E5511120}" srcOrd="0" destOrd="0" presId="urn:microsoft.com/office/officeart/2005/8/layout/hierarchy3"/>
    <dgm:cxn modelId="{B629FB7C-E21C-4B40-B8EB-E79055E17139}" type="presOf" srcId="{03533549-5114-42FF-962D-1DADD0F310A7}" destId="{E09D339E-9BC3-484A-AC4E-70B8B3A86373}" srcOrd="0" destOrd="0" presId="urn:microsoft.com/office/officeart/2005/8/layout/hierarchy3"/>
    <dgm:cxn modelId="{42A2DFB7-659F-4046-808B-D61FF0426783}" type="presOf" srcId="{F901DA01-82FF-4A7A-8B43-5E798F5D3446}" destId="{245A41FC-46F3-4CF7-8892-1A7DF9E64FA6}" srcOrd="0" destOrd="0" presId="urn:microsoft.com/office/officeart/2005/8/layout/hierarchy3"/>
    <dgm:cxn modelId="{B5A96299-70A5-4178-A00F-D894A650F920}" srcId="{C370AD53-0B95-4168-A6CA-7CD2059E98B7}" destId="{715F2B2C-4537-4F0D-8653-2B8FCC317503}" srcOrd="3" destOrd="0" parTransId="{03533549-5114-42FF-962D-1DADD0F310A7}" sibTransId="{CB4C1DDC-8763-4827-8F98-00C036F02E27}"/>
    <dgm:cxn modelId="{08C5F75F-AF06-403E-AF12-ED7E280BF653}" type="presOf" srcId="{E1AE798F-49F7-4600-9BBB-D4FAD4E6FD5D}" destId="{8983D479-7F18-44F8-B984-52858C3612CB}" srcOrd="0" destOrd="0" presId="urn:microsoft.com/office/officeart/2005/8/layout/hierarchy3"/>
    <dgm:cxn modelId="{8B7A4D74-93A3-4488-BD6E-2E0B5336F369}" type="presOf" srcId="{38306467-0DAD-41D8-AE6E-0552989AF29C}" destId="{B9DB8CE2-4AE5-40F8-8A20-9FE75E06B83C}" srcOrd="1" destOrd="0" presId="urn:microsoft.com/office/officeart/2005/8/layout/hierarchy3"/>
    <dgm:cxn modelId="{B1B4F240-3FAB-4374-839A-62E129120B80}" srcId="{C47F6CCE-EF5A-469F-8113-BA384D06D7AF}" destId="{38306467-0DAD-41D8-AE6E-0552989AF29C}" srcOrd="0" destOrd="0" parTransId="{EC8F79AE-CE91-490B-AB44-D091FFF7B072}" sibTransId="{6416A484-8486-4051-A0C0-376A4516473A}"/>
    <dgm:cxn modelId="{7F5FEAA6-4A21-479C-94D6-8A62B66CF853}" type="presOf" srcId="{DF64508E-DB20-41B6-951C-20D009E5BA76}" destId="{15E0227F-AD28-40CF-AE43-AD08317F47BF}" srcOrd="0" destOrd="0" presId="urn:microsoft.com/office/officeart/2005/8/layout/hierarchy3"/>
    <dgm:cxn modelId="{A05C3848-CC13-48AF-8353-E82E90868068}" type="presOf" srcId="{7DAB9B79-C1EE-4717-85CE-824FFF28A20D}" destId="{F2B1471B-23C5-4B3A-9110-ADDA9310D0AB}" srcOrd="0" destOrd="0" presId="urn:microsoft.com/office/officeart/2005/8/layout/hierarchy3"/>
    <dgm:cxn modelId="{E10078E7-937A-403E-8D97-9C31BF4CB5B1}" srcId="{58EEBF8F-13A4-414F-A098-8B96082E4A73}" destId="{B4715239-8B0B-4EB2-B26D-8A9E36116DD0}" srcOrd="0" destOrd="0" parTransId="{5BA63EDC-3568-4E32-9657-82A9DFE20022}" sibTransId="{2AC9D015-DBA2-4524-8724-57F0B64F53F8}"/>
    <dgm:cxn modelId="{952495EC-4ADB-40AF-BADB-02110F29D9DD}" type="presOf" srcId="{5AD2E244-A252-43C6-BA32-BF245D27695B}" destId="{3A4B9171-9789-4640-871B-1DC6B2287851}" srcOrd="0" destOrd="0" presId="urn:microsoft.com/office/officeart/2005/8/layout/hierarchy3"/>
    <dgm:cxn modelId="{76449C94-669F-4FF8-B5AA-F87889BEA383}" type="presOf" srcId="{819710D7-9BEE-4DE7-ACAF-E593EBE6BF7C}" destId="{945C9F4C-94B3-4528-8391-2DDB084C04EA}" srcOrd="0" destOrd="0" presId="urn:microsoft.com/office/officeart/2005/8/layout/hierarchy3"/>
    <dgm:cxn modelId="{44E64A36-5F2E-4C48-B749-7A22503F6E4C}" type="presOf" srcId="{BD50FC1B-3550-439E-91A9-A64849AE4827}" destId="{FB6AD622-BCAC-4B13-9F5B-692D85BD4E67}" srcOrd="0" destOrd="0" presId="urn:microsoft.com/office/officeart/2005/8/layout/hierarchy3"/>
    <dgm:cxn modelId="{89F63544-3AD8-415C-87DC-7F1A642C5807}" type="presOf" srcId="{715F2B2C-4537-4F0D-8653-2B8FCC317503}" destId="{8AAB2B17-F936-41C0-8F1E-80A0D1C81EB4}" srcOrd="0" destOrd="0" presId="urn:microsoft.com/office/officeart/2005/8/layout/hierarchy3"/>
    <dgm:cxn modelId="{37B01034-23C2-41BF-BDEB-EBF8CB337644}" srcId="{C47F6CCE-EF5A-469F-8113-BA384D06D7AF}" destId="{C370AD53-0B95-4168-A6CA-7CD2059E98B7}" srcOrd="2" destOrd="0" parTransId="{C0450FAE-5D50-492F-8B8E-031E2C07276E}" sibTransId="{F1AF84DE-37D8-41CB-93B1-4E9146B18EEB}"/>
    <dgm:cxn modelId="{30444658-123D-4460-BF49-69D187C0C4F4}" type="presOf" srcId="{251DBC0B-6525-46B4-B7C6-3BE9E7A34C8C}" destId="{01153332-C43F-4051-ABDA-44DA863209DA}" srcOrd="0" destOrd="0" presId="urn:microsoft.com/office/officeart/2005/8/layout/hierarchy3"/>
    <dgm:cxn modelId="{77C342E3-77AC-4EA6-8D0C-ECD0F3E26347}" type="presOf" srcId="{B4715239-8B0B-4EB2-B26D-8A9E36116DD0}" destId="{3F228D4C-2CCC-4F6C-AFAF-2BB77D898071}" srcOrd="0" destOrd="0" presId="urn:microsoft.com/office/officeart/2005/8/layout/hierarchy3"/>
    <dgm:cxn modelId="{7919A2BA-8776-475D-9D38-1F5725C283E5}" srcId="{C370AD53-0B95-4168-A6CA-7CD2059E98B7}" destId="{AB3857F7-6C74-4A2C-AE3A-FC16DFFCD63F}" srcOrd="2" destOrd="0" parTransId="{4CD371D0-70ED-4EBD-AB10-45B40E15950E}" sibTransId="{34F44CA2-2FBF-40BB-A0D2-5C04D6798EDC}"/>
    <dgm:cxn modelId="{8964C3B5-8C09-4E96-B453-61543E9A55C1}" type="presOf" srcId="{5F7F3FA7-7D7A-4D93-8C84-AEB595760A59}" destId="{47AD8D8E-19E1-4A3B-BA05-D5C8B96832B0}" srcOrd="0" destOrd="0" presId="urn:microsoft.com/office/officeart/2005/8/layout/hierarchy3"/>
    <dgm:cxn modelId="{CB384C1C-29B7-484F-A12C-F8AAE6E060DC}" srcId="{C370AD53-0B95-4168-A6CA-7CD2059E98B7}" destId="{BD50FC1B-3550-439E-91A9-A64849AE4827}" srcOrd="1" destOrd="0" parTransId="{251DBC0B-6525-46B4-B7C6-3BE9E7A34C8C}" sibTransId="{9A0E52B1-F6B9-469E-84B6-E04E7EB83BD2}"/>
    <dgm:cxn modelId="{A1545CC4-761D-4651-AD65-5009F58902BB}" type="presOf" srcId="{8CF33202-59F2-4022-818F-F73AF88DB486}" destId="{7D2067FE-3558-410F-9B85-5E6888DF864C}" srcOrd="0" destOrd="0" presId="urn:microsoft.com/office/officeart/2005/8/layout/hierarchy3"/>
    <dgm:cxn modelId="{589E7A65-35CE-41EE-A8EE-F6DA5A2CDC68}" type="presParOf" srcId="{9B63E371-162C-4286-B223-572C6310ECA1}" destId="{A4E83271-5A7E-48B2-AEF1-7CAE64087945}" srcOrd="0" destOrd="0" presId="urn:microsoft.com/office/officeart/2005/8/layout/hierarchy3"/>
    <dgm:cxn modelId="{F5D7BA8E-06D6-4AB0-983D-0DFB462FD5C6}" type="presParOf" srcId="{A4E83271-5A7E-48B2-AEF1-7CAE64087945}" destId="{867ACAE5-36E3-434D-8760-DB7FB387BCC2}" srcOrd="0" destOrd="0" presId="urn:microsoft.com/office/officeart/2005/8/layout/hierarchy3"/>
    <dgm:cxn modelId="{4AC57DC1-0D8E-4213-8A16-2477D4D01862}" type="presParOf" srcId="{867ACAE5-36E3-434D-8760-DB7FB387BCC2}" destId="{958A308B-C375-4B9E-8BAD-AD09FAE1A252}" srcOrd="0" destOrd="0" presId="urn:microsoft.com/office/officeart/2005/8/layout/hierarchy3"/>
    <dgm:cxn modelId="{3A8F53F6-A348-4893-8CD8-4B120802D81D}" type="presParOf" srcId="{867ACAE5-36E3-434D-8760-DB7FB387BCC2}" destId="{B9DB8CE2-4AE5-40F8-8A20-9FE75E06B83C}" srcOrd="1" destOrd="0" presId="urn:microsoft.com/office/officeart/2005/8/layout/hierarchy3"/>
    <dgm:cxn modelId="{B5636EB9-8A27-42E1-B012-432899A51BB4}" type="presParOf" srcId="{A4E83271-5A7E-48B2-AEF1-7CAE64087945}" destId="{A5964131-2D0A-401D-9A93-4364B4115384}" srcOrd="1" destOrd="0" presId="urn:microsoft.com/office/officeart/2005/8/layout/hierarchy3"/>
    <dgm:cxn modelId="{E97749C7-CF2B-4EFF-B5AC-DCD56E9EBF11}" type="presParOf" srcId="{A5964131-2D0A-401D-9A93-4364B4115384}" destId="{D9D3B582-5824-4F0A-8B0A-5D468D9A0147}" srcOrd="0" destOrd="0" presId="urn:microsoft.com/office/officeart/2005/8/layout/hierarchy3"/>
    <dgm:cxn modelId="{DF489577-F59B-4456-B9CB-32BF27CB5349}" type="presParOf" srcId="{A5964131-2D0A-401D-9A93-4364B4115384}" destId="{7D2067FE-3558-410F-9B85-5E6888DF864C}" srcOrd="1" destOrd="0" presId="urn:microsoft.com/office/officeart/2005/8/layout/hierarchy3"/>
    <dgm:cxn modelId="{4DDBA3DF-D560-4A0D-BEC3-4D0E207C0338}" type="presParOf" srcId="{A5964131-2D0A-401D-9A93-4364B4115384}" destId="{D4401C5F-D2C7-4953-80E4-952C675CD98B}" srcOrd="2" destOrd="0" presId="urn:microsoft.com/office/officeart/2005/8/layout/hierarchy3"/>
    <dgm:cxn modelId="{466AE2B0-D9E5-447C-8AEB-023081F65DE0}" type="presParOf" srcId="{A5964131-2D0A-401D-9A93-4364B4115384}" destId="{15E0227F-AD28-40CF-AE43-AD08317F47BF}" srcOrd="3" destOrd="0" presId="urn:microsoft.com/office/officeart/2005/8/layout/hierarchy3"/>
    <dgm:cxn modelId="{54320166-1562-4218-869B-08F81A6D2306}" type="presParOf" srcId="{A5964131-2D0A-401D-9A93-4364B4115384}" destId="{6976F03D-5F6C-4B0E-8FB0-77B48965842E}" srcOrd="4" destOrd="0" presId="urn:microsoft.com/office/officeart/2005/8/layout/hierarchy3"/>
    <dgm:cxn modelId="{E5F8C602-D403-4D8C-93C3-EE7129C4352F}" type="presParOf" srcId="{A5964131-2D0A-401D-9A93-4364B4115384}" destId="{245A41FC-46F3-4CF7-8892-1A7DF9E64FA6}" srcOrd="5" destOrd="0" presId="urn:microsoft.com/office/officeart/2005/8/layout/hierarchy3"/>
    <dgm:cxn modelId="{8C7F7527-CA4D-4230-B4DA-27D09A619F01}" type="presParOf" srcId="{9B63E371-162C-4286-B223-572C6310ECA1}" destId="{E9BCCF3F-458A-40D3-8736-DEE002CE7994}" srcOrd="1" destOrd="0" presId="urn:microsoft.com/office/officeart/2005/8/layout/hierarchy3"/>
    <dgm:cxn modelId="{673201E5-56BD-4B52-99CD-B896C29D2B43}" type="presParOf" srcId="{E9BCCF3F-458A-40D3-8736-DEE002CE7994}" destId="{D594E8EC-9783-45FE-B651-DACE5281709B}" srcOrd="0" destOrd="0" presId="urn:microsoft.com/office/officeart/2005/8/layout/hierarchy3"/>
    <dgm:cxn modelId="{507F1520-0094-4BA9-8BA9-93EA6CBEED63}" type="presParOf" srcId="{D594E8EC-9783-45FE-B651-DACE5281709B}" destId="{DAC25C20-2C60-49EF-8F91-C28AFA0822DC}" srcOrd="0" destOrd="0" presId="urn:microsoft.com/office/officeart/2005/8/layout/hierarchy3"/>
    <dgm:cxn modelId="{54D12EDC-0043-4EFC-AA2E-A94B4F67F996}" type="presParOf" srcId="{D594E8EC-9783-45FE-B651-DACE5281709B}" destId="{6B8490D7-48FF-4448-83B0-BBAD814009C5}" srcOrd="1" destOrd="0" presId="urn:microsoft.com/office/officeart/2005/8/layout/hierarchy3"/>
    <dgm:cxn modelId="{EF5A2243-8234-4039-96A8-EBD89FF3B76E}" type="presParOf" srcId="{E9BCCF3F-458A-40D3-8736-DEE002CE7994}" destId="{C37487EE-BAE5-49EB-8333-E5F149DE61CF}" srcOrd="1" destOrd="0" presId="urn:microsoft.com/office/officeart/2005/8/layout/hierarchy3"/>
    <dgm:cxn modelId="{978300ED-BDEA-46F2-B1CB-4D52AAF9DF22}" type="presParOf" srcId="{C37487EE-BAE5-49EB-8333-E5F149DE61CF}" destId="{233D9F44-0C9D-4BFE-B893-6E12E5511120}" srcOrd="0" destOrd="0" presId="urn:microsoft.com/office/officeart/2005/8/layout/hierarchy3"/>
    <dgm:cxn modelId="{E0152B3C-B767-4782-9F08-0A200311E140}" type="presParOf" srcId="{C37487EE-BAE5-49EB-8333-E5F149DE61CF}" destId="{3F228D4C-2CCC-4F6C-AFAF-2BB77D898071}" srcOrd="1" destOrd="0" presId="urn:microsoft.com/office/officeart/2005/8/layout/hierarchy3"/>
    <dgm:cxn modelId="{6F17655E-0904-460E-AF46-0AABCA94CB1E}" type="presParOf" srcId="{C37487EE-BAE5-49EB-8333-E5F149DE61CF}" destId="{1D9AFFA2-320A-4AA3-A7F0-41651770F553}" srcOrd="2" destOrd="0" presId="urn:microsoft.com/office/officeart/2005/8/layout/hierarchy3"/>
    <dgm:cxn modelId="{6E679356-2E3F-446C-804D-D8C6220585F5}" type="presParOf" srcId="{C37487EE-BAE5-49EB-8333-E5F149DE61CF}" destId="{945C9F4C-94B3-4528-8391-2DDB084C04EA}" srcOrd="3" destOrd="0" presId="urn:microsoft.com/office/officeart/2005/8/layout/hierarchy3"/>
    <dgm:cxn modelId="{4B4A21AC-4339-49C0-9AC6-6A5B708D6194}" type="presParOf" srcId="{C37487EE-BAE5-49EB-8333-E5F149DE61CF}" destId="{27B54CC0-3A1B-4D8F-AA1E-7D38060FA24E}" srcOrd="4" destOrd="0" presId="urn:microsoft.com/office/officeart/2005/8/layout/hierarchy3"/>
    <dgm:cxn modelId="{A0AFB4A1-A3A4-4510-A73D-67C75AEABCB2}" type="presParOf" srcId="{C37487EE-BAE5-49EB-8333-E5F149DE61CF}" destId="{3A4B9171-9789-4640-871B-1DC6B2287851}" srcOrd="5" destOrd="0" presId="urn:microsoft.com/office/officeart/2005/8/layout/hierarchy3"/>
    <dgm:cxn modelId="{A502ED16-FE5C-48C3-A5FA-B6BE3E8E06C8}" type="presParOf" srcId="{9B63E371-162C-4286-B223-572C6310ECA1}" destId="{C64B9A47-0B7E-4438-9106-43EE2DE3710B}" srcOrd="2" destOrd="0" presId="urn:microsoft.com/office/officeart/2005/8/layout/hierarchy3"/>
    <dgm:cxn modelId="{64C32A85-FCBC-4D84-A249-53AB149C29AE}" type="presParOf" srcId="{C64B9A47-0B7E-4438-9106-43EE2DE3710B}" destId="{9EA6F07E-0DFA-4BB1-8CE9-7137B6E38A44}" srcOrd="0" destOrd="0" presId="urn:microsoft.com/office/officeart/2005/8/layout/hierarchy3"/>
    <dgm:cxn modelId="{30E0B817-3AC8-43FB-9093-441A9B879B3F}" type="presParOf" srcId="{9EA6F07E-0DFA-4BB1-8CE9-7137B6E38A44}" destId="{8D91C538-D557-4F0A-8555-8641CE0223C7}" srcOrd="0" destOrd="0" presId="urn:microsoft.com/office/officeart/2005/8/layout/hierarchy3"/>
    <dgm:cxn modelId="{8659F45A-ACBF-46D1-8680-2DCE30806E0B}" type="presParOf" srcId="{9EA6F07E-0DFA-4BB1-8CE9-7137B6E38A44}" destId="{12CEFB89-2643-4F6F-A9DE-F741F8C88E3C}" srcOrd="1" destOrd="0" presId="urn:microsoft.com/office/officeart/2005/8/layout/hierarchy3"/>
    <dgm:cxn modelId="{0BB573DF-5481-455D-BDBA-F883B59AEADA}" type="presParOf" srcId="{C64B9A47-0B7E-4438-9106-43EE2DE3710B}" destId="{A02B8CB5-DA9B-4BD1-9DD3-928AF181C9D8}" srcOrd="1" destOrd="0" presId="urn:microsoft.com/office/officeart/2005/8/layout/hierarchy3"/>
    <dgm:cxn modelId="{0E9D8B7B-CA61-4F8D-BA38-DB2793F277A7}" type="presParOf" srcId="{A02B8CB5-DA9B-4BD1-9DD3-928AF181C9D8}" destId="{FAFBA045-914B-4061-9777-A8CB4AD58C0F}" srcOrd="0" destOrd="0" presId="urn:microsoft.com/office/officeart/2005/8/layout/hierarchy3"/>
    <dgm:cxn modelId="{15381B2E-7CDE-4085-9B4D-51152FE8E2D2}" type="presParOf" srcId="{A02B8CB5-DA9B-4BD1-9DD3-928AF181C9D8}" destId="{F2B1471B-23C5-4B3A-9110-ADDA9310D0AB}" srcOrd="1" destOrd="0" presId="urn:microsoft.com/office/officeart/2005/8/layout/hierarchy3"/>
    <dgm:cxn modelId="{EA82D73B-FF6C-4D15-AACC-96BB41A68AE9}" type="presParOf" srcId="{A02B8CB5-DA9B-4BD1-9DD3-928AF181C9D8}" destId="{01153332-C43F-4051-ABDA-44DA863209DA}" srcOrd="2" destOrd="0" presId="urn:microsoft.com/office/officeart/2005/8/layout/hierarchy3"/>
    <dgm:cxn modelId="{0B1B8A6A-08D0-44AD-8451-E73852FC6669}" type="presParOf" srcId="{A02B8CB5-DA9B-4BD1-9DD3-928AF181C9D8}" destId="{FB6AD622-BCAC-4B13-9F5B-692D85BD4E67}" srcOrd="3" destOrd="0" presId="urn:microsoft.com/office/officeart/2005/8/layout/hierarchy3"/>
    <dgm:cxn modelId="{9EC1763C-A7BD-40CD-9C89-54D186F38906}" type="presParOf" srcId="{A02B8CB5-DA9B-4BD1-9DD3-928AF181C9D8}" destId="{2AE6B6C1-7A0E-4588-8E39-F6E4DCC7EDFB}" srcOrd="4" destOrd="0" presId="urn:microsoft.com/office/officeart/2005/8/layout/hierarchy3"/>
    <dgm:cxn modelId="{4EA13F84-FCED-4A33-8B46-E8B6EB3A8DE9}" type="presParOf" srcId="{A02B8CB5-DA9B-4BD1-9DD3-928AF181C9D8}" destId="{09A66A7E-BFC3-48A4-8230-D4F072EC9F27}" srcOrd="5" destOrd="0" presId="urn:microsoft.com/office/officeart/2005/8/layout/hierarchy3"/>
    <dgm:cxn modelId="{96921CE9-2BDC-41FE-8E51-09349E3EF731}" type="presParOf" srcId="{A02B8CB5-DA9B-4BD1-9DD3-928AF181C9D8}" destId="{E09D339E-9BC3-484A-AC4E-70B8B3A86373}" srcOrd="6" destOrd="0" presId="urn:microsoft.com/office/officeart/2005/8/layout/hierarchy3"/>
    <dgm:cxn modelId="{B42C49AE-6A76-4BDA-9C99-9431E04113B7}" type="presParOf" srcId="{A02B8CB5-DA9B-4BD1-9DD3-928AF181C9D8}" destId="{8AAB2B17-F936-41C0-8F1E-80A0D1C81EB4}" srcOrd="7" destOrd="0" presId="urn:microsoft.com/office/officeart/2005/8/layout/hierarchy3"/>
    <dgm:cxn modelId="{19BF39E5-8484-4F6C-BB47-06E03A26AA4D}" type="presParOf" srcId="{9B63E371-162C-4286-B223-572C6310ECA1}" destId="{216E38F2-8C64-4A69-ACB2-2B1725726BE5}" srcOrd="3" destOrd="0" presId="urn:microsoft.com/office/officeart/2005/8/layout/hierarchy3"/>
    <dgm:cxn modelId="{5DCC5039-F22B-4985-9806-8539DDB7B3C3}" type="presParOf" srcId="{216E38F2-8C64-4A69-ACB2-2B1725726BE5}" destId="{244457AB-A798-4910-887A-6FE94DADE09D}" srcOrd="0" destOrd="0" presId="urn:microsoft.com/office/officeart/2005/8/layout/hierarchy3"/>
    <dgm:cxn modelId="{4065DC25-2692-487F-A065-E220A87C4DBD}" type="presParOf" srcId="{244457AB-A798-4910-887A-6FE94DADE09D}" destId="{AC83B7D9-CF5C-488B-B238-D2E35317D816}" srcOrd="0" destOrd="0" presId="urn:microsoft.com/office/officeart/2005/8/layout/hierarchy3"/>
    <dgm:cxn modelId="{40C0103C-4D34-4D47-B953-ED8BEA57FAF9}" type="presParOf" srcId="{244457AB-A798-4910-887A-6FE94DADE09D}" destId="{F938D9B1-7BF0-4954-92C7-1129E923DFEC}" srcOrd="1" destOrd="0" presId="urn:microsoft.com/office/officeart/2005/8/layout/hierarchy3"/>
    <dgm:cxn modelId="{8B0D7ABA-5DE0-42ED-82FD-8E989E700075}" type="presParOf" srcId="{216E38F2-8C64-4A69-ACB2-2B1725726BE5}" destId="{FEDA2A09-564B-4E37-A249-3BE0347F6D5F}" srcOrd="1" destOrd="0" presId="urn:microsoft.com/office/officeart/2005/8/layout/hierarchy3"/>
    <dgm:cxn modelId="{BA7A785C-74C1-43E1-A398-8B6546B466F5}" type="presParOf" srcId="{FEDA2A09-564B-4E37-A249-3BE0347F6D5F}" destId="{47AD8D8E-19E1-4A3B-BA05-D5C8B96832B0}" srcOrd="0" destOrd="0" presId="urn:microsoft.com/office/officeart/2005/8/layout/hierarchy3"/>
    <dgm:cxn modelId="{EE6AE377-DE2D-4B02-97D8-27C18C91E3C3}" type="presParOf" srcId="{FEDA2A09-564B-4E37-A249-3BE0347F6D5F}" destId="{F0762797-84C9-4164-B686-29F634BA4CF4}" srcOrd="1" destOrd="0" presId="urn:microsoft.com/office/officeart/2005/8/layout/hierarchy3"/>
    <dgm:cxn modelId="{66DAA35D-5902-45EE-8860-B203ACFC2BE2}" type="presParOf" srcId="{FEDA2A09-564B-4E37-A249-3BE0347F6D5F}" destId="{3D7638ED-0365-4955-8B03-0D0E67599ACA}" srcOrd="2" destOrd="0" presId="urn:microsoft.com/office/officeart/2005/8/layout/hierarchy3"/>
    <dgm:cxn modelId="{1E961A10-E685-4B58-8C08-4AF29B141BC2}" type="presParOf" srcId="{FEDA2A09-564B-4E37-A249-3BE0347F6D5F}" destId="{6B221733-4A86-4C78-BA31-0557A2414DF5}" srcOrd="3" destOrd="0" presId="urn:microsoft.com/office/officeart/2005/8/layout/hierarchy3"/>
    <dgm:cxn modelId="{A0F7FC6E-2912-4F42-A8B4-3436590AA367}" type="presParOf" srcId="{FEDA2A09-564B-4E37-A249-3BE0347F6D5F}" destId="{8983D479-7F18-44F8-B984-52858C3612CB}" srcOrd="4" destOrd="0" presId="urn:microsoft.com/office/officeart/2005/8/layout/hierarchy3"/>
    <dgm:cxn modelId="{D38363B0-1CFA-4F94-98EB-86EDE0A92CAD}" type="presParOf" srcId="{FEDA2A09-564B-4E37-A249-3BE0347F6D5F}" destId="{4E66BE19-3238-443B-9CAA-CFCDA680B2F7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C6E88DE-C4A1-48F8-9A4C-9A916188399C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2E1819B4-152A-4D41-A014-A3A1099877A6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Header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B6939605-024D-455D-80B6-A3412570AACA}" type="parTrans" cxnId="{A13B594C-4831-4130-AD97-BE1B177542CC}">
      <dgm:prSet/>
      <dgm:spPr/>
      <dgm:t>
        <a:bodyPr/>
        <a:lstStyle/>
        <a:p>
          <a:endParaRPr lang="ru-RU"/>
        </a:p>
      </dgm:t>
    </dgm:pt>
    <dgm:pt modelId="{1B7BD1C5-7310-4C77-A31A-0E75CCF38778}" type="sibTrans" cxnId="{A13B594C-4831-4130-AD97-BE1B177542CC}">
      <dgm:prSet/>
      <dgm:spPr/>
      <dgm:t>
        <a:bodyPr/>
        <a:lstStyle/>
        <a:p>
          <a:endParaRPr lang="ru-RU"/>
        </a:p>
      </dgm:t>
    </dgm:pt>
    <dgm:pt modelId="{17997BE2-1DC6-4289-9FFC-C92C3D538596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Content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88A8AF07-8774-4676-87AD-11FF5B0EB8BF}" type="parTrans" cxnId="{A1023A2C-875C-478D-8CBA-81476AAE391D}">
      <dgm:prSet/>
      <dgm:spPr/>
      <dgm:t>
        <a:bodyPr/>
        <a:lstStyle/>
        <a:p>
          <a:endParaRPr lang="ru-RU"/>
        </a:p>
      </dgm:t>
    </dgm:pt>
    <dgm:pt modelId="{2E0AF410-10CF-4589-B3D0-A9FB1E742302}" type="sibTrans" cxnId="{A1023A2C-875C-478D-8CBA-81476AAE391D}">
      <dgm:prSet/>
      <dgm:spPr/>
      <dgm:t>
        <a:bodyPr/>
        <a:lstStyle/>
        <a:p>
          <a:endParaRPr lang="ru-RU"/>
        </a:p>
      </dgm:t>
    </dgm:pt>
    <dgm:pt modelId="{FBB5FFEC-6DF4-4647-86BB-50C8E29CEE23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SEO Data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B85870C4-A965-4EAD-B4EC-68CB58153798}" type="parTrans" cxnId="{D46DBDE9-5404-40BA-8460-42D19D03A374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13890CDF-970A-494E-96F5-6103B187789E}" type="sibTrans" cxnId="{D46DBDE9-5404-40BA-8460-42D19D03A374}">
      <dgm:prSet/>
      <dgm:spPr/>
      <dgm:t>
        <a:bodyPr/>
        <a:lstStyle/>
        <a:p>
          <a:endParaRPr lang="ru-RU"/>
        </a:p>
      </dgm:t>
    </dgm:pt>
    <dgm:pt modelId="{DC746C58-AD30-4466-9420-7D9DBFDEA4D0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Page Content </a:t>
          </a:r>
          <a:r>
            <a:rPr lang="en-US" sz="8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Microdata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07DB7258-B875-488E-82BE-89F974396056}" type="parTrans" cxnId="{BA4DD469-2C98-47B5-B0D4-0D6A3B3656DB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E8BB826F-892F-4132-BFF9-96046710E497}" type="sibTrans" cxnId="{BA4DD469-2C98-47B5-B0D4-0D6A3B3656DB}">
      <dgm:prSet/>
      <dgm:spPr/>
      <dgm:t>
        <a:bodyPr/>
        <a:lstStyle/>
        <a:p>
          <a:endParaRPr lang="ru-RU"/>
        </a:p>
      </dgm:t>
    </dgm:pt>
    <dgm:pt modelId="{68E5E978-5208-4C4D-8830-8A3B0DB6D35B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Data from Page SEO and </a:t>
          </a:r>
          <a:r>
            <a:rPr lang="en-US" sz="8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Microdata</a:t>
          </a:r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Source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5697F269-F8EC-4FD8-A480-E3B77DEA7AD7}" type="parTrans" cxnId="{5AFB5FC8-EA80-4706-82B4-6556C801BD3E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2CAD6C39-AB21-4A1C-B6D4-3A6FFD6D0E11}" type="sibTrans" cxnId="{5AFB5FC8-EA80-4706-82B4-6556C801BD3E}">
      <dgm:prSet/>
      <dgm:spPr/>
      <dgm:t>
        <a:bodyPr/>
        <a:lstStyle/>
        <a:p>
          <a:endParaRPr lang="ru-RU"/>
        </a:p>
      </dgm:t>
    </dgm:pt>
    <dgm:pt modelId="{F41CAF4D-DA6D-43CD-9904-71E89C489911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Title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5570FD44-EC48-405D-89D0-A3C1F7F09A86}" type="parTrans" cxnId="{94EC7A5B-3494-4820-9FD8-8BFEC1AC5FD4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54DF42B7-4D57-4462-9636-5A61029B4197}" type="sibTrans" cxnId="{94EC7A5B-3494-4820-9FD8-8BFEC1AC5FD4}">
      <dgm:prSet/>
      <dgm:spPr/>
      <dgm:t>
        <a:bodyPr/>
        <a:lstStyle/>
        <a:p>
          <a:endParaRPr lang="ru-RU"/>
        </a:p>
      </dgm:t>
    </dgm:pt>
    <dgm:pt modelId="{777FE6F3-D66C-4A03-BDCA-6AB72BDDBB43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Terms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8C68951E-587A-43FD-9B20-4EE9691EF1B9}" type="parTrans" cxnId="{048B3338-702B-44ED-AB10-75ED3C037C69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FEBB91A3-A6CB-4F47-8072-BFCD9D0B40E2}" type="sibTrans" cxnId="{048B3338-702B-44ED-AB10-75ED3C037C69}">
      <dgm:prSet/>
      <dgm:spPr/>
      <dgm:t>
        <a:bodyPr/>
        <a:lstStyle/>
        <a:p>
          <a:endParaRPr lang="ru-RU"/>
        </a:p>
      </dgm:t>
    </dgm:pt>
    <dgm:pt modelId="{04A2C1E8-A2C0-41F8-ACC1-2B0E5D93608F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Description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A464209A-F108-461B-BD06-280F2E067462}" type="parTrans" cxnId="{31BC2548-C030-497C-9F0E-25D300FF6638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1C6A9E32-32E7-4681-8632-BF6609F640BB}" type="sibTrans" cxnId="{31BC2548-C030-497C-9F0E-25D300FF6638}">
      <dgm:prSet/>
      <dgm:spPr/>
      <dgm:t>
        <a:bodyPr/>
        <a:lstStyle/>
        <a:p>
          <a:endParaRPr lang="ru-RU"/>
        </a:p>
      </dgm:t>
    </dgm:pt>
    <dgm:pt modelId="{5CED87F5-30CA-4CDD-BA6C-544CAE8E9838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FAQ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071504BC-1E2E-4B63-8C75-87A2930D7587}" type="parTrans" cxnId="{0D67CEAA-5A81-4B9B-8390-7586628D9355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1FF41DB9-0DE7-4E5D-886A-E9A447DCB333}" type="sibTrans" cxnId="{0D67CEAA-5A81-4B9B-8390-7586628D9355}">
      <dgm:prSet/>
      <dgm:spPr/>
      <dgm:t>
        <a:bodyPr/>
        <a:lstStyle/>
        <a:p>
          <a:endParaRPr lang="ru-RU"/>
        </a:p>
      </dgm:t>
    </dgm:pt>
    <dgm:pt modelId="{AC2B4B6A-2483-48BA-9F21-532274ED6BB6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Description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4FE81A02-0AB2-440C-8ADE-0DED8CD5AA48}" type="parTrans" cxnId="{96D389BD-7C90-4D15-9772-3747C330E2BF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A8EF8F94-13B6-44D8-AD87-3485F8B4CFEA}" type="sibTrans" cxnId="{96D389BD-7C90-4D15-9772-3747C330E2BF}">
      <dgm:prSet/>
      <dgm:spPr/>
      <dgm:t>
        <a:bodyPr/>
        <a:lstStyle/>
        <a:p>
          <a:endParaRPr lang="ru-RU"/>
        </a:p>
      </dgm:t>
    </dgm:pt>
    <dgm:pt modelId="{4A33A90D-A2A9-4838-9800-C472E6774824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Title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0D8EB8D5-13C9-49B2-92EC-ACF0BB61B386}" type="parTrans" cxnId="{FC090A8A-C233-4CAF-B7B1-C99D494428D3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92226A94-13BF-4976-86B7-4DEA70AF1275}" type="sibTrans" cxnId="{FC090A8A-C233-4CAF-B7B1-C99D494428D3}">
      <dgm:prSet/>
      <dgm:spPr/>
      <dgm:t>
        <a:bodyPr/>
        <a:lstStyle/>
        <a:p>
          <a:endParaRPr lang="ru-RU"/>
        </a:p>
      </dgm:t>
    </dgm:pt>
    <dgm:pt modelId="{4C55C512-7C4E-4A13-95F1-4D8BEDD261B7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Description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1D1A203D-6B56-4AB0-8FAB-64FB068B8B82}" type="parTrans" cxnId="{834BCBF6-F030-40F3-9CA5-98E931CC4B98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2469D022-1AC6-4CA5-99DB-C91B36A59CB8}" type="sibTrans" cxnId="{834BCBF6-F030-40F3-9CA5-98E931CC4B98}">
      <dgm:prSet/>
      <dgm:spPr/>
      <dgm:t>
        <a:bodyPr/>
        <a:lstStyle/>
        <a:p>
          <a:endParaRPr lang="ru-RU"/>
        </a:p>
      </dgm:t>
    </dgm:pt>
    <dgm:pt modelId="{F2F73B8F-4D90-476C-A3A3-A0F061B5E323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Title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5E36E41E-4C74-4514-B2D3-578FB5ECF961}" type="parTrans" cxnId="{B31F6C06-A58D-4CFF-A054-1AD89DCDC325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93F926ED-A4C8-43C4-BDDE-D6823E630C74}" type="sibTrans" cxnId="{B31F6C06-A58D-4CFF-A054-1AD89DCDC325}">
      <dgm:prSet/>
      <dgm:spPr/>
      <dgm:t>
        <a:bodyPr/>
        <a:lstStyle/>
        <a:p>
          <a:endParaRPr lang="ru-RU"/>
        </a:p>
      </dgm:t>
    </dgm:pt>
    <dgm:pt modelId="{BB2B4861-1084-4466-82C0-460E8FB73386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Description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4D8B0D7E-8730-4620-A547-FDC88A7E917F}" type="parTrans" cxnId="{94C166D6-6F8D-4143-95C5-DF6451D39653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5E913442-9056-47DC-BD5D-E1EF312B4063}" type="sibTrans" cxnId="{94C166D6-6F8D-4143-95C5-DF6451D39653}">
      <dgm:prSet/>
      <dgm:spPr/>
      <dgm:t>
        <a:bodyPr/>
        <a:lstStyle/>
        <a:p>
          <a:endParaRPr lang="ru-RU"/>
        </a:p>
      </dgm:t>
    </dgm:pt>
    <dgm:pt modelId="{43120B82-08AF-4D6A-8D4D-36B603308962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FAQ’s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E612D9FF-7F9E-4ACC-A85E-4B334C96D3FA}" type="parTrans" cxnId="{842D7276-4ED4-4D50-843B-0DB06B63BFDC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4D02669D-9910-49CE-8BB5-B971F95C3AD4}" type="sibTrans" cxnId="{842D7276-4ED4-4D50-843B-0DB06B63BFDC}">
      <dgm:prSet/>
      <dgm:spPr/>
      <dgm:t>
        <a:bodyPr/>
        <a:lstStyle/>
        <a:p>
          <a:endParaRPr lang="ru-RU"/>
        </a:p>
      </dgm:t>
    </dgm:pt>
    <dgm:pt modelId="{B6C09939-F335-4551-AE5C-0853A44DD077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terms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B4A64FFF-A9C1-46D4-A8EF-0D50A584772D}" type="parTrans" cxnId="{38AABE03-59E0-42F6-A289-C919460D394F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FAFCDF9A-F0B2-4414-BDF0-7EF040E2086F}" type="sibTrans" cxnId="{38AABE03-59E0-42F6-A289-C919460D394F}">
      <dgm:prSet/>
      <dgm:spPr/>
      <dgm:t>
        <a:bodyPr/>
        <a:lstStyle/>
        <a:p>
          <a:endParaRPr lang="ru-RU"/>
        </a:p>
      </dgm:t>
    </dgm:pt>
    <dgm:pt modelId="{1C3F136B-6B5F-4FCA-AC91-9E2DC87E2CE2}">
      <dgm:prSet phldrT="[Текст]" custT="1"/>
      <dgm:spPr/>
      <dgm:t>
        <a:bodyPr/>
        <a:lstStyle/>
        <a:p>
          <a:r>
            <a:rPr lang="en-US" sz="8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Rediect</a:t>
          </a:r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to service form button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4AFC67DE-7352-4E4A-9773-5008D6AF9F97}" type="parTrans" cxnId="{1C6F0BCD-BB85-47EA-B9BF-84C1E218DEC0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77426C8A-D6C9-4569-9D0D-73A7F7475CB0}" type="sibTrans" cxnId="{1C6F0BCD-BB85-47EA-B9BF-84C1E218DEC0}">
      <dgm:prSet/>
      <dgm:spPr/>
      <dgm:t>
        <a:bodyPr/>
        <a:lstStyle/>
        <a:p>
          <a:endParaRPr lang="ru-RU"/>
        </a:p>
      </dgm:t>
    </dgm:pt>
    <dgm:pt modelId="{EF98498D-E10E-4930-B4E3-C708FCF55D9E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Full service </a:t>
          </a:r>
          <a:r>
            <a:rPr lang="en-US" sz="8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automatization</a:t>
          </a:r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exists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0A060F58-2CE1-4681-8B49-C9AE303DDB76}" type="parTrans" cxnId="{669D457F-5B60-43F2-8E67-8C1207FDAD4D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0E182188-173D-4868-B4A4-28CC2E12A970}" type="sibTrans" cxnId="{669D457F-5B60-43F2-8E67-8C1207FDAD4D}">
      <dgm:prSet/>
      <dgm:spPr/>
      <dgm:t>
        <a:bodyPr/>
        <a:lstStyle/>
        <a:p>
          <a:endParaRPr lang="ru-RU"/>
        </a:p>
      </dgm:t>
    </dgm:pt>
    <dgm:pt modelId="{83EB6D24-7382-4AE8-B63E-FEED014FBE95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Any answer </a:t>
          </a:r>
          <a:r>
            <a:rPr lang="en-US" sz="8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exitsts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C04D39B7-D825-4093-9D2C-9FEF06DE399C}" type="parTrans" cxnId="{983005DE-B172-48C3-BCD4-9938ED877AF9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C4277895-26E7-457E-A3B7-08777B8054D5}" type="sibTrans" cxnId="{983005DE-B172-48C3-BCD4-9938ED877AF9}">
      <dgm:prSet/>
      <dgm:spPr/>
      <dgm:t>
        <a:bodyPr/>
        <a:lstStyle/>
        <a:p>
          <a:endParaRPr lang="ru-RU"/>
        </a:p>
      </dgm:t>
    </dgm:pt>
    <dgm:pt modelId="{885ABAA6-F742-492B-B212-DD1BA44A6177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Append service question to questions list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AAF6F10F-D7CF-4F98-90BF-2E3E11D28DAB}" type="parTrans" cxnId="{ED9FA22C-3303-4F27-BED9-8D286B569CDB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6ADFB8A5-82D8-4C15-8BC8-FDAC5ADF2944}" type="sibTrans" cxnId="{ED9FA22C-3303-4F27-BED9-8D286B569CDB}">
      <dgm:prSet/>
      <dgm:spPr/>
      <dgm:t>
        <a:bodyPr/>
        <a:lstStyle/>
        <a:p>
          <a:endParaRPr lang="ru-RU"/>
        </a:p>
      </dgm:t>
    </dgm:pt>
    <dgm:pt modelId="{0B8FBE68-047E-48C8-BC4D-0AADA7377DCF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After click on question from his answer show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B0754287-F637-44A4-A069-511E11B27FFA}" type="parTrans" cxnId="{1D64374F-2340-4683-814E-4FD20DA8AAC2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AF9F7FD5-1BBC-4A84-BE6B-F09C26000520}" type="sibTrans" cxnId="{1D64374F-2340-4683-814E-4FD20DA8AAC2}">
      <dgm:prSet/>
      <dgm:spPr/>
      <dgm:t>
        <a:bodyPr/>
        <a:lstStyle/>
        <a:p>
          <a:endParaRPr lang="ru-RU"/>
        </a:p>
      </dgm:t>
    </dgm:pt>
    <dgm:pt modelId="{044E3F58-514E-45BF-8328-59987E859FCB}" type="pres">
      <dgm:prSet presAssocID="{9C6E88DE-C4A1-48F8-9A4C-9A916188399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10176013-2A6B-404B-B732-1C1A2D04170B}" type="pres">
      <dgm:prSet presAssocID="{2E1819B4-152A-4D41-A014-A3A1099877A6}" presName="vertOne" presStyleCnt="0"/>
      <dgm:spPr/>
    </dgm:pt>
    <dgm:pt modelId="{780031D0-9C1D-416B-88B8-0D1BC080D00A}" type="pres">
      <dgm:prSet presAssocID="{2E1819B4-152A-4D41-A014-A3A1099877A6}" presName="txOne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F71D892-4F0B-4F31-BF2D-BF7730B86D6A}" type="pres">
      <dgm:prSet presAssocID="{2E1819B4-152A-4D41-A014-A3A1099877A6}" presName="parTransOne" presStyleCnt="0"/>
      <dgm:spPr/>
    </dgm:pt>
    <dgm:pt modelId="{E8C7355F-6B8D-4EF2-B566-3BBB2BFEDD1F}" type="pres">
      <dgm:prSet presAssocID="{2E1819B4-152A-4D41-A014-A3A1099877A6}" presName="horzOne" presStyleCnt="0"/>
      <dgm:spPr/>
    </dgm:pt>
    <dgm:pt modelId="{47547872-90B1-4429-A9D0-A1E642B4E62C}" type="pres">
      <dgm:prSet presAssocID="{FBB5FFEC-6DF4-4647-86BB-50C8E29CEE23}" presName="vertTwo" presStyleCnt="0"/>
      <dgm:spPr/>
    </dgm:pt>
    <dgm:pt modelId="{9C354B6F-80F4-45A0-9E55-B204AD485523}" type="pres">
      <dgm:prSet presAssocID="{FBB5FFEC-6DF4-4647-86BB-50C8E29CEE23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DFBE8B1-E0F1-493C-8749-949B6AEBB911}" type="pres">
      <dgm:prSet presAssocID="{FBB5FFEC-6DF4-4647-86BB-50C8E29CEE23}" presName="parTransTwo" presStyleCnt="0"/>
      <dgm:spPr/>
    </dgm:pt>
    <dgm:pt modelId="{85DFE045-8858-4E4B-8CDC-4DEF53259BA2}" type="pres">
      <dgm:prSet presAssocID="{FBB5FFEC-6DF4-4647-86BB-50C8E29CEE23}" presName="horzTwo" presStyleCnt="0"/>
      <dgm:spPr/>
    </dgm:pt>
    <dgm:pt modelId="{C622FC52-65B4-4E7B-834E-E286638EB95E}" type="pres">
      <dgm:prSet presAssocID="{4A33A90D-A2A9-4838-9800-C472E6774824}" presName="vertThree" presStyleCnt="0"/>
      <dgm:spPr/>
    </dgm:pt>
    <dgm:pt modelId="{1134F25D-C655-4B78-B071-65C6852AEEF9}" type="pres">
      <dgm:prSet presAssocID="{4A33A90D-A2A9-4838-9800-C472E6774824}" presName="txThree" presStyleLbl="node3" presStyleIdx="0" presStyleCnt="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4AC8D7B-CC6F-45A9-88B4-67C9C4D7A8C1}" type="pres">
      <dgm:prSet presAssocID="{4A33A90D-A2A9-4838-9800-C472E6774824}" presName="horzThree" presStyleCnt="0"/>
      <dgm:spPr/>
    </dgm:pt>
    <dgm:pt modelId="{E7C3FF0B-3CC0-4B9A-BF91-4CADC838B987}" type="pres">
      <dgm:prSet presAssocID="{92226A94-13BF-4976-86B7-4DEA70AF1275}" presName="sibSpaceThree" presStyleCnt="0"/>
      <dgm:spPr/>
    </dgm:pt>
    <dgm:pt modelId="{A7062FF8-7520-4269-81F0-62EFE1AAA7A4}" type="pres">
      <dgm:prSet presAssocID="{4C55C512-7C4E-4A13-95F1-4D8BEDD261B7}" presName="vertThree" presStyleCnt="0"/>
      <dgm:spPr/>
    </dgm:pt>
    <dgm:pt modelId="{92ECA5CB-4322-4261-9A53-1032622E56F4}" type="pres">
      <dgm:prSet presAssocID="{4C55C512-7C4E-4A13-95F1-4D8BEDD261B7}" presName="txThree" presStyleLbl="node3" presStyleIdx="1" presStyleCnt="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2D1F01F-1497-47A2-9539-D34E367D30BF}" type="pres">
      <dgm:prSet presAssocID="{4C55C512-7C4E-4A13-95F1-4D8BEDD261B7}" presName="horzThree" presStyleCnt="0"/>
      <dgm:spPr/>
    </dgm:pt>
    <dgm:pt modelId="{42977A8E-B5DE-4F22-8DDB-A836F23DFF3F}" type="pres">
      <dgm:prSet presAssocID="{13890CDF-970A-494E-96F5-6103B187789E}" presName="sibSpaceTwo" presStyleCnt="0"/>
      <dgm:spPr/>
    </dgm:pt>
    <dgm:pt modelId="{43881BD1-ED6E-4499-8619-901315DECF5D}" type="pres">
      <dgm:prSet presAssocID="{DC746C58-AD30-4466-9420-7D9DBFDEA4D0}" presName="vertTwo" presStyleCnt="0"/>
      <dgm:spPr/>
    </dgm:pt>
    <dgm:pt modelId="{9B1A1CDB-E498-4CBB-BADF-4168F5989F8B}" type="pres">
      <dgm:prSet presAssocID="{DC746C58-AD30-4466-9420-7D9DBFDEA4D0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2B83843-214E-4629-A04E-EEA3841EC7BF}" type="pres">
      <dgm:prSet presAssocID="{DC746C58-AD30-4466-9420-7D9DBFDEA4D0}" presName="parTransTwo" presStyleCnt="0"/>
      <dgm:spPr/>
    </dgm:pt>
    <dgm:pt modelId="{407EB3C2-01AD-4F2D-B6A9-396899C783A8}" type="pres">
      <dgm:prSet presAssocID="{DC746C58-AD30-4466-9420-7D9DBFDEA4D0}" presName="horzTwo" presStyleCnt="0"/>
      <dgm:spPr/>
    </dgm:pt>
    <dgm:pt modelId="{AA4954A2-6AB6-41D1-BD4F-B539E7055973}" type="pres">
      <dgm:prSet presAssocID="{F41CAF4D-DA6D-43CD-9904-71E89C489911}" presName="vertThree" presStyleCnt="0"/>
      <dgm:spPr/>
    </dgm:pt>
    <dgm:pt modelId="{87DB17AF-A81F-425D-8127-ECCEF1EC51D9}" type="pres">
      <dgm:prSet presAssocID="{F41CAF4D-DA6D-43CD-9904-71E89C489911}" presName="txThree" presStyleLbl="node3" presStyleIdx="2" presStyleCnt="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02732D2-2D22-4B53-8676-1A859882BEAD}" type="pres">
      <dgm:prSet presAssocID="{F41CAF4D-DA6D-43CD-9904-71E89C489911}" presName="horzThree" presStyleCnt="0"/>
      <dgm:spPr/>
    </dgm:pt>
    <dgm:pt modelId="{CD3FFD0F-AEB2-4C39-836A-219A67AA535A}" type="pres">
      <dgm:prSet presAssocID="{54DF42B7-4D57-4462-9636-5A61029B4197}" presName="sibSpaceThree" presStyleCnt="0"/>
      <dgm:spPr/>
    </dgm:pt>
    <dgm:pt modelId="{05B15BF7-F1D5-44EC-B6EE-4BCED3746510}" type="pres">
      <dgm:prSet presAssocID="{AC2B4B6A-2483-48BA-9F21-532274ED6BB6}" presName="vertThree" presStyleCnt="0"/>
      <dgm:spPr/>
    </dgm:pt>
    <dgm:pt modelId="{9ED0AF28-369E-4148-BF0E-F011FE978130}" type="pres">
      <dgm:prSet presAssocID="{AC2B4B6A-2483-48BA-9F21-532274ED6BB6}" presName="txThree" presStyleLbl="node3" presStyleIdx="3" presStyleCnt="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285263B-FA9F-404E-A761-328F23716ABC}" type="pres">
      <dgm:prSet presAssocID="{AC2B4B6A-2483-48BA-9F21-532274ED6BB6}" presName="horzThree" presStyleCnt="0"/>
      <dgm:spPr/>
    </dgm:pt>
    <dgm:pt modelId="{78C2C7B1-6670-4593-8025-616ADC2AA572}" type="pres">
      <dgm:prSet presAssocID="{A8EF8F94-13B6-44D8-AD87-3485F8B4CFEA}" presName="sibSpaceThree" presStyleCnt="0"/>
      <dgm:spPr/>
    </dgm:pt>
    <dgm:pt modelId="{79AC1E60-0AAB-45B8-AF6E-8D7CBF3A0C05}" type="pres">
      <dgm:prSet presAssocID="{777FE6F3-D66C-4A03-BDCA-6AB72BDDBB43}" presName="vertThree" presStyleCnt="0"/>
      <dgm:spPr/>
    </dgm:pt>
    <dgm:pt modelId="{5D8E33B6-D33F-44F1-B5ED-60C3D38474B7}" type="pres">
      <dgm:prSet presAssocID="{777FE6F3-D66C-4A03-BDCA-6AB72BDDBB43}" presName="txThree" presStyleLbl="node3" presStyleIdx="4" presStyleCnt="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0D93986-9E20-483A-875E-67C051C29123}" type="pres">
      <dgm:prSet presAssocID="{777FE6F3-D66C-4A03-BDCA-6AB72BDDBB43}" presName="horzThree" presStyleCnt="0"/>
      <dgm:spPr/>
    </dgm:pt>
    <dgm:pt modelId="{90C25EC1-8B80-4633-B9D6-B5CF819733D7}" type="pres">
      <dgm:prSet presAssocID="{FEBB91A3-A6CB-4F47-8072-BFCD9D0B40E2}" presName="sibSpaceThree" presStyleCnt="0"/>
      <dgm:spPr/>
    </dgm:pt>
    <dgm:pt modelId="{39E97953-2640-489F-8C57-ABDB3684A7AC}" type="pres">
      <dgm:prSet presAssocID="{04A2C1E8-A2C0-41F8-ACC1-2B0E5D93608F}" presName="vertThree" presStyleCnt="0"/>
      <dgm:spPr/>
    </dgm:pt>
    <dgm:pt modelId="{2FF5E4D2-2BB2-4E6A-9CB4-82553922DBC8}" type="pres">
      <dgm:prSet presAssocID="{04A2C1E8-A2C0-41F8-ACC1-2B0E5D93608F}" presName="txThree" presStyleLbl="node3" presStyleIdx="5" presStyleCnt="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1399E6D-19A6-4637-AE32-E71038145B80}" type="pres">
      <dgm:prSet presAssocID="{04A2C1E8-A2C0-41F8-ACC1-2B0E5D93608F}" presName="horzThree" presStyleCnt="0"/>
      <dgm:spPr/>
    </dgm:pt>
    <dgm:pt modelId="{2FFAB01A-DC7E-4903-A519-F885DFA3192D}" type="pres">
      <dgm:prSet presAssocID="{1C6A9E32-32E7-4681-8632-BF6609F640BB}" presName="sibSpaceThree" presStyleCnt="0"/>
      <dgm:spPr/>
    </dgm:pt>
    <dgm:pt modelId="{1599167C-E405-4ECA-9D88-8FED282F3016}" type="pres">
      <dgm:prSet presAssocID="{5CED87F5-30CA-4CDD-BA6C-544CAE8E9838}" presName="vertThree" presStyleCnt="0"/>
      <dgm:spPr/>
    </dgm:pt>
    <dgm:pt modelId="{DA7254C8-8E60-45D2-8621-807891C2E2A2}" type="pres">
      <dgm:prSet presAssocID="{5CED87F5-30CA-4CDD-BA6C-544CAE8E9838}" presName="txThree" presStyleLbl="node3" presStyleIdx="6" presStyleCnt="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6D3388B-C897-4267-87A2-511BF5609828}" type="pres">
      <dgm:prSet presAssocID="{5CED87F5-30CA-4CDD-BA6C-544CAE8E9838}" presName="horzThree" presStyleCnt="0"/>
      <dgm:spPr/>
    </dgm:pt>
    <dgm:pt modelId="{48514996-404F-49DC-A267-E7F3B3A31412}" type="pres">
      <dgm:prSet presAssocID="{1B7BD1C5-7310-4C77-A31A-0E75CCF38778}" presName="sibSpaceOne" presStyleCnt="0"/>
      <dgm:spPr/>
    </dgm:pt>
    <dgm:pt modelId="{801BA541-AC41-4B2E-8955-37ACEA2849AF}" type="pres">
      <dgm:prSet presAssocID="{17997BE2-1DC6-4289-9FFC-C92C3D538596}" presName="vertOne" presStyleCnt="0"/>
      <dgm:spPr/>
    </dgm:pt>
    <dgm:pt modelId="{343E349F-884E-44F3-AFA0-587166299D68}" type="pres">
      <dgm:prSet presAssocID="{17997BE2-1DC6-4289-9FFC-C92C3D538596}" presName="txOne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51F3D73-CECD-4B61-A42F-B871FFFDE53C}" type="pres">
      <dgm:prSet presAssocID="{17997BE2-1DC6-4289-9FFC-C92C3D538596}" presName="parTransOne" presStyleCnt="0"/>
      <dgm:spPr/>
    </dgm:pt>
    <dgm:pt modelId="{E6B660E5-AE47-46DA-80A5-4E8A9ECEEAE9}" type="pres">
      <dgm:prSet presAssocID="{17997BE2-1DC6-4289-9FFC-C92C3D538596}" presName="horzOne" presStyleCnt="0"/>
      <dgm:spPr/>
    </dgm:pt>
    <dgm:pt modelId="{91DF95A2-5D91-4A36-9222-E32199E554D5}" type="pres">
      <dgm:prSet presAssocID="{68E5E978-5208-4C4D-8830-8A3B0DB6D35B}" presName="vertTwo" presStyleCnt="0"/>
      <dgm:spPr/>
    </dgm:pt>
    <dgm:pt modelId="{9CC1EEAE-9062-4C46-80EE-2E6C90CCDEE1}" type="pres">
      <dgm:prSet presAssocID="{68E5E978-5208-4C4D-8830-8A3B0DB6D35B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83DD8A4-BA02-4980-A924-30781F495436}" type="pres">
      <dgm:prSet presAssocID="{68E5E978-5208-4C4D-8830-8A3B0DB6D35B}" presName="parTransTwo" presStyleCnt="0"/>
      <dgm:spPr/>
    </dgm:pt>
    <dgm:pt modelId="{6CBE2D4B-4EC7-422A-BAE0-31C5C2FC73F3}" type="pres">
      <dgm:prSet presAssocID="{68E5E978-5208-4C4D-8830-8A3B0DB6D35B}" presName="horzTwo" presStyleCnt="0"/>
      <dgm:spPr/>
    </dgm:pt>
    <dgm:pt modelId="{45A68689-AB5B-42B0-8119-52B7ED9E8E72}" type="pres">
      <dgm:prSet presAssocID="{F2F73B8F-4D90-476C-A3A3-A0F061B5E323}" presName="vertThree" presStyleCnt="0"/>
      <dgm:spPr/>
    </dgm:pt>
    <dgm:pt modelId="{306205F8-03FA-47B5-B3BB-A76063E7883A}" type="pres">
      <dgm:prSet presAssocID="{F2F73B8F-4D90-476C-A3A3-A0F061B5E323}" presName="txThree" presStyleLbl="node3" presStyleIdx="7" presStyleCnt="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3B4F0A0-DBF9-4368-8573-80DDF7819F88}" type="pres">
      <dgm:prSet presAssocID="{F2F73B8F-4D90-476C-A3A3-A0F061B5E323}" presName="horzThree" presStyleCnt="0"/>
      <dgm:spPr/>
    </dgm:pt>
    <dgm:pt modelId="{375D3468-4F90-456F-8467-E954718C98E8}" type="pres">
      <dgm:prSet presAssocID="{93F926ED-A4C8-43C4-BDDE-D6823E630C74}" presName="sibSpaceThree" presStyleCnt="0"/>
      <dgm:spPr/>
    </dgm:pt>
    <dgm:pt modelId="{FCB7CE3C-7C30-44B1-87BB-B4E5AA05E07E}" type="pres">
      <dgm:prSet presAssocID="{BB2B4861-1084-4466-82C0-460E8FB73386}" presName="vertThree" presStyleCnt="0"/>
      <dgm:spPr/>
    </dgm:pt>
    <dgm:pt modelId="{849BD6D8-08EB-4682-B10E-2CA01D1359E0}" type="pres">
      <dgm:prSet presAssocID="{BB2B4861-1084-4466-82C0-460E8FB73386}" presName="txThree" presStyleLbl="node3" presStyleIdx="8" presStyleCnt="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A429B39-0A0F-40B6-8505-0E419E0BF4C2}" type="pres">
      <dgm:prSet presAssocID="{BB2B4861-1084-4466-82C0-460E8FB73386}" presName="horzThree" presStyleCnt="0"/>
      <dgm:spPr/>
    </dgm:pt>
    <dgm:pt modelId="{14EF3952-F7D3-46B6-A615-2ADC36768113}" type="pres">
      <dgm:prSet presAssocID="{5E913442-9056-47DC-BD5D-E1EF312B4063}" presName="sibSpaceThree" presStyleCnt="0"/>
      <dgm:spPr/>
    </dgm:pt>
    <dgm:pt modelId="{74D430C0-E7FD-48A8-B2E8-5568D303947E}" type="pres">
      <dgm:prSet presAssocID="{B6C09939-F335-4551-AE5C-0853A44DD077}" presName="vertThree" presStyleCnt="0"/>
      <dgm:spPr/>
    </dgm:pt>
    <dgm:pt modelId="{4615335F-CD86-45F3-8D00-F93CCD348827}" type="pres">
      <dgm:prSet presAssocID="{B6C09939-F335-4551-AE5C-0853A44DD077}" presName="txThree" presStyleLbl="node3" presStyleIdx="9" presStyleCnt="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52E10B3-8177-45F3-9578-26C34F9BB271}" type="pres">
      <dgm:prSet presAssocID="{B6C09939-F335-4551-AE5C-0853A44DD077}" presName="horzThree" presStyleCnt="0"/>
      <dgm:spPr/>
    </dgm:pt>
    <dgm:pt modelId="{49A560D5-F78C-4B8D-98B9-F6266B245A8B}" type="pres">
      <dgm:prSet presAssocID="{FAFCDF9A-F0B2-4414-BDF0-7EF040E2086F}" presName="sibSpaceThree" presStyleCnt="0"/>
      <dgm:spPr/>
    </dgm:pt>
    <dgm:pt modelId="{6C781649-B46D-4082-8AB9-276370C8509D}" type="pres">
      <dgm:prSet presAssocID="{43120B82-08AF-4D6A-8D4D-36B603308962}" presName="vertThree" presStyleCnt="0"/>
      <dgm:spPr/>
    </dgm:pt>
    <dgm:pt modelId="{0A2A414C-F2A0-4D5F-90CE-37FA4515DCFE}" type="pres">
      <dgm:prSet presAssocID="{43120B82-08AF-4D6A-8D4D-36B603308962}" presName="txThree" presStyleLbl="node3" presStyleIdx="10" presStyleCnt="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8BDDA06-5E45-4EC7-A53D-A014E315E6C6}" type="pres">
      <dgm:prSet presAssocID="{43120B82-08AF-4D6A-8D4D-36B603308962}" presName="parTransThree" presStyleCnt="0"/>
      <dgm:spPr/>
    </dgm:pt>
    <dgm:pt modelId="{06F82C80-EF3A-483E-8D61-909801F74EE9}" type="pres">
      <dgm:prSet presAssocID="{43120B82-08AF-4D6A-8D4D-36B603308962}" presName="horzThree" presStyleCnt="0"/>
      <dgm:spPr/>
    </dgm:pt>
    <dgm:pt modelId="{F23A8792-7673-4A63-8AC0-FFA9D4588BF0}" type="pres">
      <dgm:prSet presAssocID="{83EB6D24-7382-4AE8-B63E-FEED014FBE95}" presName="vertFour" presStyleCnt="0">
        <dgm:presLayoutVars>
          <dgm:chPref val="3"/>
        </dgm:presLayoutVars>
      </dgm:prSet>
      <dgm:spPr/>
    </dgm:pt>
    <dgm:pt modelId="{FE577F63-44C7-42A1-929F-29144ABB351F}" type="pres">
      <dgm:prSet presAssocID="{83EB6D24-7382-4AE8-B63E-FEED014FBE95}" presName="txFour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092B14E-577A-400A-AADE-DF8D68D2821D}" type="pres">
      <dgm:prSet presAssocID="{83EB6D24-7382-4AE8-B63E-FEED014FBE95}" presName="parTransFour" presStyleCnt="0"/>
      <dgm:spPr/>
    </dgm:pt>
    <dgm:pt modelId="{D1C6EF2E-126A-4F4D-BC2A-3651D4F72FBA}" type="pres">
      <dgm:prSet presAssocID="{83EB6D24-7382-4AE8-B63E-FEED014FBE95}" presName="horzFour" presStyleCnt="0"/>
      <dgm:spPr/>
    </dgm:pt>
    <dgm:pt modelId="{954CE8FF-88F2-440B-9167-3F57445466EA}" type="pres">
      <dgm:prSet presAssocID="{885ABAA6-F742-492B-B212-DD1BA44A6177}" presName="vertFour" presStyleCnt="0">
        <dgm:presLayoutVars>
          <dgm:chPref val="3"/>
        </dgm:presLayoutVars>
      </dgm:prSet>
      <dgm:spPr/>
    </dgm:pt>
    <dgm:pt modelId="{3ABFC952-58FB-4B23-96F1-46E5BED69159}" type="pres">
      <dgm:prSet presAssocID="{885ABAA6-F742-492B-B212-DD1BA44A6177}" presName="txFour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C4EE6F2-E52D-46D1-9D40-F44D447631EC}" type="pres">
      <dgm:prSet presAssocID="{885ABAA6-F742-492B-B212-DD1BA44A6177}" presName="parTransFour" presStyleCnt="0"/>
      <dgm:spPr/>
    </dgm:pt>
    <dgm:pt modelId="{F182983A-1D12-45CD-9DFB-92CD4BB58580}" type="pres">
      <dgm:prSet presAssocID="{885ABAA6-F742-492B-B212-DD1BA44A6177}" presName="horzFour" presStyleCnt="0"/>
      <dgm:spPr/>
    </dgm:pt>
    <dgm:pt modelId="{758BD577-2583-4E1A-BC25-B7E2B53189E4}" type="pres">
      <dgm:prSet presAssocID="{0B8FBE68-047E-48C8-BC4D-0AADA7377DCF}" presName="vertFour" presStyleCnt="0">
        <dgm:presLayoutVars>
          <dgm:chPref val="3"/>
        </dgm:presLayoutVars>
      </dgm:prSet>
      <dgm:spPr/>
    </dgm:pt>
    <dgm:pt modelId="{0626816E-DDF6-436B-8C78-B44321DF0CBC}" type="pres">
      <dgm:prSet presAssocID="{0B8FBE68-047E-48C8-BC4D-0AADA7377DCF}" presName="txFour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B9481AC-DE50-42D4-ACA9-341C7D166E91}" type="pres">
      <dgm:prSet presAssocID="{0B8FBE68-047E-48C8-BC4D-0AADA7377DCF}" presName="horzFour" presStyleCnt="0"/>
      <dgm:spPr/>
    </dgm:pt>
    <dgm:pt modelId="{46ADC086-7719-480A-B4D2-5BCA603F4C51}" type="pres">
      <dgm:prSet presAssocID="{4D02669D-9910-49CE-8BB5-B971F95C3AD4}" presName="sibSpaceThree" presStyleCnt="0"/>
      <dgm:spPr/>
    </dgm:pt>
    <dgm:pt modelId="{F3E7F743-B156-42CA-9951-70F1F4AE4945}" type="pres">
      <dgm:prSet presAssocID="{EF98498D-E10E-4930-B4E3-C708FCF55D9E}" presName="vertThree" presStyleCnt="0"/>
      <dgm:spPr/>
    </dgm:pt>
    <dgm:pt modelId="{418A3893-933C-4CC4-B05C-7A14017F2DE3}" type="pres">
      <dgm:prSet presAssocID="{EF98498D-E10E-4930-B4E3-C708FCF55D9E}" presName="txThree" presStyleLbl="node3" presStyleIdx="11" presStyleCnt="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85DF7A7-3FE4-44BD-B4F0-1348BB55D813}" type="pres">
      <dgm:prSet presAssocID="{EF98498D-E10E-4930-B4E3-C708FCF55D9E}" presName="parTransThree" presStyleCnt="0"/>
      <dgm:spPr/>
    </dgm:pt>
    <dgm:pt modelId="{080EF54A-D88B-437B-8159-681987592A5D}" type="pres">
      <dgm:prSet presAssocID="{EF98498D-E10E-4930-B4E3-C708FCF55D9E}" presName="horzThree" presStyleCnt="0"/>
      <dgm:spPr/>
    </dgm:pt>
    <dgm:pt modelId="{0374AF61-0291-4A10-804C-E6EB3C6CAFFF}" type="pres">
      <dgm:prSet presAssocID="{1C3F136B-6B5F-4FCA-AC91-9E2DC87E2CE2}" presName="vertFour" presStyleCnt="0">
        <dgm:presLayoutVars>
          <dgm:chPref val="3"/>
        </dgm:presLayoutVars>
      </dgm:prSet>
      <dgm:spPr/>
    </dgm:pt>
    <dgm:pt modelId="{3AE56C6D-8EAA-4C2A-8D93-7CA3EEAA98C8}" type="pres">
      <dgm:prSet presAssocID="{1C3F136B-6B5F-4FCA-AC91-9E2DC87E2CE2}" presName="txFour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866EDF3-9D7E-4E6C-8647-CF649A76EBCD}" type="pres">
      <dgm:prSet presAssocID="{1C3F136B-6B5F-4FCA-AC91-9E2DC87E2CE2}" presName="horzFour" presStyleCnt="0"/>
      <dgm:spPr/>
    </dgm:pt>
  </dgm:ptLst>
  <dgm:cxnLst>
    <dgm:cxn modelId="{B31F6C06-A58D-4CFF-A054-1AD89DCDC325}" srcId="{68E5E978-5208-4C4D-8830-8A3B0DB6D35B}" destId="{F2F73B8F-4D90-476C-A3A3-A0F061B5E323}" srcOrd="0" destOrd="0" parTransId="{5E36E41E-4C74-4514-B2D3-578FB5ECF961}" sibTransId="{93F926ED-A4C8-43C4-BDDE-D6823E630C74}"/>
    <dgm:cxn modelId="{A13B594C-4831-4130-AD97-BE1B177542CC}" srcId="{9C6E88DE-C4A1-48F8-9A4C-9A916188399C}" destId="{2E1819B4-152A-4D41-A014-A3A1099877A6}" srcOrd="0" destOrd="0" parTransId="{B6939605-024D-455D-80B6-A3412570AACA}" sibTransId="{1B7BD1C5-7310-4C77-A31A-0E75CCF38778}"/>
    <dgm:cxn modelId="{1C6F0BCD-BB85-47EA-B9BF-84C1E218DEC0}" srcId="{EF98498D-E10E-4930-B4E3-C708FCF55D9E}" destId="{1C3F136B-6B5F-4FCA-AC91-9E2DC87E2CE2}" srcOrd="0" destOrd="0" parTransId="{4AFC67DE-7352-4E4A-9773-5008D6AF9F97}" sibTransId="{77426C8A-D6C9-4569-9D0D-73A7F7475CB0}"/>
    <dgm:cxn modelId="{E69C5529-4662-4945-864C-83529636AA82}" type="presOf" srcId="{BB2B4861-1084-4466-82C0-460E8FB73386}" destId="{849BD6D8-08EB-4682-B10E-2CA01D1359E0}" srcOrd="0" destOrd="0" presId="urn:microsoft.com/office/officeart/2005/8/layout/hierarchy4"/>
    <dgm:cxn modelId="{3C5581CA-DCD1-4D90-8314-6C4C22C5134F}" type="presOf" srcId="{F2F73B8F-4D90-476C-A3A3-A0F061B5E323}" destId="{306205F8-03FA-47B5-B3BB-A76063E7883A}" srcOrd="0" destOrd="0" presId="urn:microsoft.com/office/officeart/2005/8/layout/hierarchy4"/>
    <dgm:cxn modelId="{730E0C9B-9ABD-404E-9502-B08165C2B24D}" type="presOf" srcId="{B6C09939-F335-4551-AE5C-0853A44DD077}" destId="{4615335F-CD86-45F3-8D00-F93CCD348827}" srcOrd="0" destOrd="0" presId="urn:microsoft.com/office/officeart/2005/8/layout/hierarchy4"/>
    <dgm:cxn modelId="{9B322D8B-F04E-441D-8B6A-D2F1C0F86892}" type="presOf" srcId="{F41CAF4D-DA6D-43CD-9904-71E89C489911}" destId="{87DB17AF-A81F-425D-8127-ECCEF1EC51D9}" srcOrd="0" destOrd="0" presId="urn:microsoft.com/office/officeart/2005/8/layout/hierarchy4"/>
    <dgm:cxn modelId="{31BC2548-C030-497C-9F0E-25D300FF6638}" srcId="{DC746C58-AD30-4466-9420-7D9DBFDEA4D0}" destId="{04A2C1E8-A2C0-41F8-ACC1-2B0E5D93608F}" srcOrd="3" destOrd="0" parTransId="{A464209A-F108-461B-BD06-280F2E067462}" sibTransId="{1C6A9E32-32E7-4681-8632-BF6609F640BB}"/>
    <dgm:cxn modelId="{587A6817-A2C5-4C83-96D4-4D5EC52CB065}" type="presOf" srcId="{885ABAA6-F742-492B-B212-DD1BA44A6177}" destId="{3ABFC952-58FB-4B23-96F1-46E5BED69159}" srcOrd="0" destOrd="0" presId="urn:microsoft.com/office/officeart/2005/8/layout/hierarchy4"/>
    <dgm:cxn modelId="{27FA12D5-A1E9-466B-A6A8-CD0A16AFFCA0}" type="presOf" srcId="{DC746C58-AD30-4466-9420-7D9DBFDEA4D0}" destId="{9B1A1CDB-E498-4CBB-BADF-4168F5989F8B}" srcOrd="0" destOrd="0" presId="urn:microsoft.com/office/officeart/2005/8/layout/hierarchy4"/>
    <dgm:cxn modelId="{BA4DD469-2C98-47B5-B0D4-0D6A3B3656DB}" srcId="{2E1819B4-152A-4D41-A014-A3A1099877A6}" destId="{DC746C58-AD30-4466-9420-7D9DBFDEA4D0}" srcOrd="1" destOrd="0" parTransId="{07DB7258-B875-488E-82BE-89F974396056}" sibTransId="{E8BB826F-892F-4132-BFF9-96046710E497}"/>
    <dgm:cxn modelId="{FAD8D13C-8B4C-4985-AE1A-92776DE10C0D}" type="presOf" srcId="{5CED87F5-30CA-4CDD-BA6C-544CAE8E9838}" destId="{DA7254C8-8E60-45D2-8621-807891C2E2A2}" srcOrd="0" destOrd="0" presId="urn:microsoft.com/office/officeart/2005/8/layout/hierarchy4"/>
    <dgm:cxn modelId="{D4F62EC3-6854-4BF0-9B25-002A1D6F5937}" type="presOf" srcId="{FBB5FFEC-6DF4-4647-86BB-50C8E29CEE23}" destId="{9C354B6F-80F4-45A0-9E55-B204AD485523}" srcOrd="0" destOrd="0" presId="urn:microsoft.com/office/officeart/2005/8/layout/hierarchy4"/>
    <dgm:cxn modelId="{9E382C7B-DF7A-4471-BA22-1E8B53ADD24A}" type="presOf" srcId="{43120B82-08AF-4D6A-8D4D-36B603308962}" destId="{0A2A414C-F2A0-4D5F-90CE-37FA4515DCFE}" srcOrd="0" destOrd="0" presId="urn:microsoft.com/office/officeart/2005/8/layout/hierarchy4"/>
    <dgm:cxn modelId="{94EC7A5B-3494-4820-9FD8-8BFEC1AC5FD4}" srcId="{DC746C58-AD30-4466-9420-7D9DBFDEA4D0}" destId="{F41CAF4D-DA6D-43CD-9904-71E89C489911}" srcOrd="0" destOrd="0" parTransId="{5570FD44-EC48-405D-89D0-A3C1F7F09A86}" sibTransId="{54DF42B7-4D57-4462-9636-5A61029B4197}"/>
    <dgm:cxn modelId="{FC090A8A-C233-4CAF-B7B1-C99D494428D3}" srcId="{FBB5FFEC-6DF4-4647-86BB-50C8E29CEE23}" destId="{4A33A90D-A2A9-4838-9800-C472E6774824}" srcOrd="0" destOrd="0" parTransId="{0D8EB8D5-13C9-49B2-92EC-ACF0BB61B386}" sibTransId="{92226A94-13BF-4976-86B7-4DEA70AF1275}"/>
    <dgm:cxn modelId="{105FAB5D-766E-4219-8C50-718F413A8FFE}" type="presOf" srcId="{EF98498D-E10E-4930-B4E3-C708FCF55D9E}" destId="{418A3893-933C-4CC4-B05C-7A14017F2DE3}" srcOrd="0" destOrd="0" presId="urn:microsoft.com/office/officeart/2005/8/layout/hierarchy4"/>
    <dgm:cxn modelId="{3C779C39-3E5A-4815-9C70-F7C70BFB5083}" type="presOf" srcId="{17997BE2-1DC6-4289-9FFC-C92C3D538596}" destId="{343E349F-884E-44F3-AFA0-587166299D68}" srcOrd="0" destOrd="0" presId="urn:microsoft.com/office/officeart/2005/8/layout/hierarchy4"/>
    <dgm:cxn modelId="{842D7276-4ED4-4D50-843B-0DB06B63BFDC}" srcId="{68E5E978-5208-4C4D-8830-8A3B0DB6D35B}" destId="{43120B82-08AF-4D6A-8D4D-36B603308962}" srcOrd="3" destOrd="0" parTransId="{E612D9FF-7F9E-4ACC-A85E-4B334C96D3FA}" sibTransId="{4D02669D-9910-49CE-8BB5-B971F95C3AD4}"/>
    <dgm:cxn modelId="{669D457F-5B60-43F2-8E67-8C1207FDAD4D}" srcId="{68E5E978-5208-4C4D-8830-8A3B0DB6D35B}" destId="{EF98498D-E10E-4930-B4E3-C708FCF55D9E}" srcOrd="4" destOrd="0" parTransId="{0A060F58-2CE1-4681-8B49-C9AE303DDB76}" sibTransId="{0E182188-173D-4868-B4A4-28CC2E12A970}"/>
    <dgm:cxn modelId="{77283C60-4FA2-4707-B98C-DC754AEABB3E}" type="presOf" srcId="{0B8FBE68-047E-48C8-BC4D-0AADA7377DCF}" destId="{0626816E-DDF6-436B-8C78-B44321DF0CBC}" srcOrd="0" destOrd="0" presId="urn:microsoft.com/office/officeart/2005/8/layout/hierarchy4"/>
    <dgm:cxn modelId="{F25C059E-4548-4656-B0B8-2240BDBE4215}" type="presOf" srcId="{4C55C512-7C4E-4A13-95F1-4D8BEDD261B7}" destId="{92ECA5CB-4322-4261-9A53-1032622E56F4}" srcOrd="0" destOrd="0" presId="urn:microsoft.com/office/officeart/2005/8/layout/hierarchy4"/>
    <dgm:cxn modelId="{1D64374F-2340-4683-814E-4FD20DA8AAC2}" srcId="{885ABAA6-F742-492B-B212-DD1BA44A6177}" destId="{0B8FBE68-047E-48C8-BC4D-0AADA7377DCF}" srcOrd="0" destOrd="0" parTransId="{B0754287-F637-44A4-A069-511E11B27FFA}" sibTransId="{AF9F7FD5-1BBC-4A84-BE6B-F09C26000520}"/>
    <dgm:cxn modelId="{A1023A2C-875C-478D-8CBA-81476AAE391D}" srcId="{9C6E88DE-C4A1-48F8-9A4C-9A916188399C}" destId="{17997BE2-1DC6-4289-9FFC-C92C3D538596}" srcOrd="1" destOrd="0" parTransId="{88A8AF07-8774-4676-87AD-11FF5B0EB8BF}" sibTransId="{2E0AF410-10CF-4589-B3D0-A9FB1E742302}"/>
    <dgm:cxn modelId="{2F3FBE48-19CE-48BC-97D1-CAB7104F70AF}" type="presOf" srcId="{04A2C1E8-A2C0-41F8-ACC1-2B0E5D93608F}" destId="{2FF5E4D2-2BB2-4E6A-9CB4-82553922DBC8}" srcOrd="0" destOrd="0" presId="urn:microsoft.com/office/officeart/2005/8/layout/hierarchy4"/>
    <dgm:cxn modelId="{E1241AE6-51B5-4CCA-9280-AB63D9F50F16}" type="presOf" srcId="{AC2B4B6A-2483-48BA-9F21-532274ED6BB6}" destId="{9ED0AF28-369E-4148-BF0E-F011FE978130}" srcOrd="0" destOrd="0" presId="urn:microsoft.com/office/officeart/2005/8/layout/hierarchy4"/>
    <dgm:cxn modelId="{4C25EF68-0949-4090-99D6-A4CB7F3C73CA}" type="presOf" srcId="{9C6E88DE-C4A1-48F8-9A4C-9A916188399C}" destId="{044E3F58-514E-45BF-8328-59987E859FCB}" srcOrd="0" destOrd="0" presId="urn:microsoft.com/office/officeart/2005/8/layout/hierarchy4"/>
    <dgm:cxn modelId="{74031C5A-CD97-432E-96DE-4451291D5D1D}" type="presOf" srcId="{83EB6D24-7382-4AE8-B63E-FEED014FBE95}" destId="{FE577F63-44C7-42A1-929F-29144ABB351F}" srcOrd="0" destOrd="0" presId="urn:microsoft.com/office/officeart/2005/8/layout/hierarchy4"/>
    <dgm:cxn modelId="{9F2DA14C-1CAF-415C-B37C-5DB918CEACFF}" type="presOf" srcId="{777FE6F3-D66C-4A03-BDCA-6AB72BDDBB43}" destId="{5D8E33B6-D33F-44F1-B5ED-60C3D38474B7}" srcOrd="0" destOrd="0" presId="urn:microsoft.com/office/officeart/2005/8/layout/hierarchy4"/>
    <dgm:cxn modelId="{D46DBDE9-5404-40BA-8460-42D19D03A374}" srcId="{2E1819B4-152A-4D41-A014-A3A1099877A6}" destId="{FBB5FFEC-6DF4-4647-86BB-50C8E29CEE23}" srcOrd="0" destOrd="0" parTransId="{B85870C4-A965-4EAD-B4EC-68CB58153798}" sibTransId="{13890CDF-970A-494E-96F5-6103B187789E}"/>
    <dgm:cxn modelId="{52C0F5C2-4FEC-4581-B8F3-39256CDA404B}" type="presOf" srcId="{4A33A90D-A2A9-4838-9800-C472E6774824}" destId="{1134F25D-C655-4B78-B071-65C6852AEEF9}" srcOrd="0" destOrd="0" presId="urn:microsoft.com/office/officeart/2005/8/layout/hierarchy4"/>
    <dgm:cxn modelId="{59F83C22-063D-4CFA-85A6-E182453B1123}" type="presOf" srcId="{68E5E978-5208-4C4D-8830-8A3B0DB6D35B}" destId="{9CC1EEAE-9062-4C46-80EE-2E6C90CCDEE1}" srcOrd="0" destOrd="0" presId="urn:microsoft.com/office/officeart/2005/8/layout/hierarchy4"/>
    <dgm:cxn modelId="{0D67CEAA-5A81-4B9B-8390-7586628D9355}" srcId="{DC746C58-AD30-4466-9420-7D9DBFDEA4D0}" destId="{5CED87F5-30CA-4CDD-BA6C-544CAE8E9838}" srcOrd="4" destOrd="0" parTransId="{071504BC-1E2E-4B63-8C75-87A2930D7587}" sibTransId="{1FF41DB9-0DE7-4E5D-886A-E9A447DCB333}"/>
    <dgm:cxn modelId="{5AFB5FC8-EA80-4706-82B4-6556C801BD3E}" srcId="{17997BE2-1DC6-4289-9FFC-C92C3D538596}" destId="{68E5E978-5208-4C4D-8830-8A3B0DB6D35B}" srcOrd="0" destOrd="0" parTransId="{5697F269-F8EC-4FD8-A480-E3B77DEA7AD7}" sibTransId="{2CAD6C39-AB21-4A1C-B6D4-3A6FFD6D0E11}"/>
    <dgm:cxn modelId="{94C166D6-6F8D-4143-95C5-DF6451D39653}" srcId="{68E5E978-5208-4C4D-8830-8A3B0DB6D35B}" destId="{BB2B4861-1084-4466-82C0-460E8FB73386}" srcOrd="1" destOrd="0" parTransId="{4D8B0D7E-8730-4620-A547-FDC88A7E917F}" sibTransId="{5E913442-9056-47DC-BD5D-E1EF312B4063}"/>
    <dgm:cxn modelId="{96D389BD-7C90-4D15-9772-3747C330E2BF}" srcId="{DC746C58-AD30-4466-9420-7D9DBFDEA4D0}" destId="{AC2B4B6A-2483-48BA-9F21-532274ED6BB6}" srcOrd="1" destOrd="0" parTransId="{4FE81A02-0AB2-440C-8ADE-0DED8CD5AA48}" sibTransId="{A8EF8F94-13B6-44D8-AD87-3485F8B4CFEA}"/>
    <dgm:cxn modelId="{834BCBF6-F030-40F3-9CA5-98E931CC4B98}" srcId="{FBB5FFEC-6DF4-4647-86BB-50C8E29CEE23}" destId="{4C55C512-7C4E-4A13-95F1-4D8BEDD261B7}" srcOrd="1" destOrd="0" parTransId="{1D1A203D-6B56-4AB0-8FAB-64FB068B8B82}" sibTransId="{2469D022-1AC6-4CA5-99DB-C91B36A59CB8}"/>
    <dgm:cxn modelId="{1F801A2E-42E9-47A9-9D65-A2EF33125FBB}" type="presOf" srcId="{2E1819B4-152A-4D41-A014-A3A1099877A6}" destId="{780031D0-9C1D-416B-88B8-0D1BC080D00A}" srcOrd="0" destOrd="0" presId="urn:microsoft.com/office/officeart/2005/8/layout/hierarchy4"/>
    <dgm:cxn modelId="{ED9FA22C-3303-4F27-BED9-8D286B569CDB}" srcId="{83EB6D24-7382-4AE8-B63E-FEED014FBE95}" destId="{885ABAA6-F742-492B-B212-DD1BA44A6177}" srcOrd="0" destOrd="0" parTransId="{AAF6F10F-D7CF-4F98-90BF-2E3E11D28DAB}" sibTransId="{6ADFB8A5-82D8-4C15-8BC8-FDAC5ADF2944}"/>
    <dgm:cxn modelId="{048B3338-702B-44ED-AB10-75ED3C037C69}" srcId="{DC746C58-AD30-4466-9420-7D9DBFDEA4D0}" destId="{777FE6F3-D66C-4A03-BDCA-6AB72BDDBB43}" srcOrd="2" destOrd="0" parTransId="{8C68951E-587A-43FD-9B20-4EE9691EF1B9}" sibTransId="{FEBB91A3-A6CB-4F47-8072-BFCD9D0B40E2}"/>
    <dgm:cxn modelId="{A156EBAA-1C0D-446D-933D-026662F47AAC}" type="presOf" srcId="{1C3F136B-6B5F-4FCA-AC91-9E2DC87E2CE2}" destId="{3AE56C6D-8EAA-4C2A-8D93-7CA3EEAA98C8}" srcOrd="0" destOrd="0" presId="urn:microsoft.com/office/officeart/2005/8/layout/hierarchy4"/>
    <dgm:cxn modelId="{38AABE03-59E0-42F6-A289-C919460D394F}" srcId="{68E5E978-5208-4C4D-8830-8A3B0DB6D35B}" destId="{B6C09939-F335-4551-AE5C-0853A44DD077}" srcOrd="2" destOrd="0" parTransId="{B4A64FFF-A9C1-46D4-A8EF-0D50A584772D}" sibTransId="{FAFCDF9A-F0B2-4414-BDF0-7EF040E2086F}"/>
    <dgm:cxn modelId="{983005DE-B172-48C3-BCD4-9938ED877AF9}" srcId="{43120B82-08AF-4D6A-8D4D-36B603308962}" destId="{83EB6D24-7382-4AE8-B63E-FEED014FBE95}" srcOrd="0" destOrd="0" parTransId="{C04D39B7-D825-4093-9D2C-9FEF06DE399C}" sibTransId="{C4277895-26E7-457E-A3B7-08777B8054D5}"/>
    <dgm:cxn modelId="{5E8BCCB3-9E56-4A38-9218-A766E588F1B7}" type="presParOf" srcId="{044E3F58-514E-45BF-8328-59987E859FCB}" destId="{10176013-2A6B-404B-B732-1C1A2D04170B}" srcOrd="0" destOrd="0" presId="urn:microsoft.com/office/officeart/2005/8/layout/hierarchy4"/>
    <dgm:cxn modelId="{F31ADA39-5015-41F6-B156-F5392C5FD2F5}" type="presParOf" srcId="{10176013-2A6B-404B-B732-1C1A2D04170B}" destId="{780031D0-9C1D-416B-88B8-0D1BC080D00A}" srcOrd="0" destOrd="0" presId="urn:microsoft.com/office/officeart/2005/8/layout/hierarchy4"/>
    <dgm:cxn modelId="{09741F5C-7170-4696-A86F-CEA741826811}" type="presParOf" srcId="{10176013-2A6B-404B-B732-1C1A2D04170B}" destId="{DF71D892-4F0B-4F31-BF2D-BF7730B86D6A}" srcOrd="1" destOrd="0" presId="urn:microsoft.com/office/officeart/2005/8/layout/hierarchy4"/>
    <dgm:cxn modelId="{57F6050C-F39E-4C26-ABA0-8A68522F55B9}" type="presParOf" srcId="{10176013-2A6B-404B-B732-1C1A2D04170B}" destId="{E8C7355F-6B8D-4EF2-B566-3BBB2BFEDD1F}" srcOrd="2" destOrd="0" presId="urn:microsoft.com/office/officeart/2005/8/layout/hierarchy4"/>
    <dgm:cxn modelId="{9BC0A6A7-E367-4106-9BB5-C04AA75A1BF9}" type="presParOf" srcId="{E8C7355F-6B8D-4EF2-B566-3BBB2BFEDD1F}" destId="{47547872-90B1-4429-A9D0-A1E642B4E62C}" srcOrd="0" destOrd="0" presId="urn:microsoft.com/office/officeart/2005/8/layout/hierarchy4"/>
    <dgm:cxn modelId="{6DA426A3-C68D-4798-B86F-A36DFCC9271B}" type="presParOf" srcId="{47547872-90B1-4429-A9D0-A1E642B4E62C}" destId="{9C354B6F-80F4-45A0-9E55-B204AD485523}" srcOrd="0" destOrd="0" presId="urn:microsoft.com/office/officeart/2005/8/layout/hierarchy4"/>
    <dgm:cxn modelId="{2DC2B30B-8C5F-4BA8-AAD3-5FA208473261}" type="presParOf" srcId="{47547872-90B1-4429-A9D0-A1E642B4E62C}" destId="{9DFBE8B1-E0F1-493C-8749-949B6AEBB911}" srcOrd="1" destOrd="0" presId="urn:microsoft.com/office/officeart/2005/8/layout/hierarchy4"/>
    <dgm:cxn modelId="{D2688BA5-1FF4-41F3-B206-0642232119D7}" type="presParOf" srcId="{47547872-90B1-4429-A9D0-A1E642B4E62C}" destId="{85DFE045-8858-4E4B-8CDC-4DEF53259BA2}" srcOrd="2" destOrd="0" presId="urn:microsoft.com/office/officeart/2005/8/layout/hierarchy4"/>
    <dgm:cxn modelId="{5A123ACF-A023-4E0A-A38E-31BC9BC8160B}" type="presParOf" srcId="{85DFE045-8858-4E4B-8CDC-4DEF53259BA2}" destId="{C622FC52-65B4-4E7B-834E-E286638EB95E}" srcOrd="0" destOrd="0" presId="urn:microsoft.com/office/officeart/2005/8/layout/hierarchy4"/>
    <dgm:cxn modelId="{CC70BA66-465E-4F2E-A756-B5FB11D5536B}" type="presParOf" srcId="{C622FC52-65B4-4E7B-834E-E286638EB95E}" destId="{1134F25D-C655-4B78-B071-65C6852AEEF9}" srcOrd="0" destOrd="0" presId="urn:microsoft.com/office/officeart/2005/8/layout/hierarchy4"/>
    <dgm:cxn modelId="{2ABAA24B-A388-4B29-B9C7-51A68254B57C}" type="presParOf" srcId="{C622FC52-65B4-4E7B-834E-E286638EB95E}" destId="{24AC8D7B-CC6F-45A9-88B4-67C9C4D7A8C1}" srcOrd="1" destOrd="0" presId="urn:microsoft.com/office/officeart/2005/8/layout/hierarchy4"/>
    <dgm:cxn modelId="{AFC15175-D1D4-49DA-85C2-7BCEC8EB387F}" type="presParOf" srcId="{85DFE045-8858-4E4B-8CDC-4DEF53259BA2}" destId="{E7C3FF0B-3CC0-4B9A-BF91-4CADC838B987}" srcOrd="1" destOrd="0" presId="urn:microsoft.com/office/officeart/2005/8/layout/hierarchy4"/>
    <dgm:cxn modelId="{D60639FF-48D9-4D81-92E5-7FD06E404E25}" type="presParOf" srcId="{85DFE045-8858-4E4B-8CDC-4DEF53259BA2}" destId="{A7062FF8-7520-4269-81F0-62EFE1AAA7A4}" srcOrd="2" destOrd="0" presId="urn:microsoft.com/office/officeart/2005/8/layout/hierarchy4"/>
    <dgm:cxn modelId="{639F3303-0CEB-4001-807B-DF29867902A3}" type="presParOf" srcId="{A7062FF8-7520-4269-81F0-62EFE1AAA7A4}" destId="{92ECA5CB-4322-4261-9A53-1032622E56F4}" srcOrd="0" destOrd="0" presId="urn:microsoft.com/office/officeart/2005/8/layout/hierarchy4"/>
    <dgm:cxn modelId="{41398C3B-DB74-4993-99EC-4AC29C270B94}" type="presParOf" srcId="{A7062FF8-7520-4269-81F0-62EFE1AAA7A4}" destId="{B2D1F01F-1497-47A2-9539-D34E367D30BF}" srcOrd="1" destOrd="0" presId="urn:microsoft.com/office/officeart/2005/8/layout/hierarchy4"/>
    <dgm:cxn modelId="{D6E92A2E-C2D5-4A02-8880-465BC6AE20EB}" type="presParOf" srcId="{E8C7355F-6B8D-4EF2-B566-3BBB2BFEDD1F}" destId="{42977A8E-B5DE-4F22-8DDB-A836F23DFF3F}" srcOrd="1" destOrd="0" presId="urn:microsoft.com/office/officeart/2005/8/layout/hierarchy4"/>
    <dgm:cxn modelId="{4FF01673-7D04-4CBF-A281-EF48D013E85F}" type="presParOf" srcId="{E8C7355F-6B8D-4EF2-B566-3BBB2BFEDD1F}" destId="{43881BD1-ED6E-4499-8619-901315DECF5D}" srcOrd="2" destOrd="0" presId="urn:microsoft.com/office/officeart/2005/8/layout/hierarchy4"/>
    <dgm:cxn modelId="{F5A0371C-2E77-43FA-8156-F147B77BA0F8}" type="presParOf" srcId="{43881BD1-ED6E-4499-8619-901315DECF5D}" destId="{9B1A1CDB-E498-4CBB-BADF-4168F5989F8B}" srcOrd="0" destOrd="0" presId="urn:microsoft.com/office/officeart/2005/8/layout/hierarchy4"/>
    <dgm:cxn modelId="{C008CD19-C780-4BC3-9417-AAAB725F2BEA}" type="presParOf" srcId="{43881BD1-ED6E-4499-8619-901315DECF5D}" destId="{E2B83843-214E-4629-A04E-EEA3841EC7BF}" srcOrd="1" destOrd="0" presId="urn:microsoft.com/office/officeart/2005/8/layout/hierarchy4"/>
    <dgm:cxn modelId="{79EB1D1E-E34A-4824-8C75-534AE761B9DE}" type="presParOf" srcId="{43881BD1-ED6E-4499-8619-901315DECF5D}" destId="{407EB3C2-01AD-4F2D-B6A9-396899C783A8}" srcOrd="2" destOrd="0" presId="urn:microsoft.com/office/officeart/2005/8/layout/hierarchy4"/>
    <dgm:cxn modelId="{046C8579-C656-488A-BF42-758CF01C1193}" type="presParOf" srcId="{407EB3C2-01AD-4F2D-B6A9-396899C783A8}" destId="{AA4954A2-6AB6-41D1-BD4F-B539E7055973}" srcOrd="0" destOrd="0" presId="urn:microsoft.com/office/officeart/2005/8/layout/hierarchy4"/>
    <dgm:cxn modelId="{CE7B096E-8E5D-4D97-9500-59DCB6F72C4A}" type="presParOf" srcId="{AA4954A2-6AB6-41D1-BD4F-B539E7055973}" destId="{87DB17AF-A81F-425D-8127-ECCEF1EC51D9}" srcOrd="0" destOrd="0" presId="urn:microsoft.com/office/officeart/2005/8/layout/hierarchy4"/>
    <dgm:cxn modelId="{6CA69DF6-EABC-4F7A-9DAE-8C8F9B59AE30}" type="presParOf" srcId="{AA4954A2-6AB6-41D1-BD4F-B539E7055973}" destId="{902732D2-2D22-4B53-8676-1A859882BEAD}" srcOrd="1" destOrd="0" presId="urn:microsoft.com/office/officeart/2005/8/layout/hierarchy4"/>
    <dgm:cxn modelId="{5D7FAACA-C70C-408E-A07E-A83485FD0868}" type="presParOf" srcId="{407EB3C2-01AD-4F2D-B6A9-396899C783A8}" destId="{CD3FFD0F-AEB2-4C39-836A-219A67AA535A}" srcOrd="1" destOrd="0" presId="urn:microsoft.com/office/officeart/2005/8/layout/hierarchy4"/>
    <dgm:cxn modelId="{F25577D3-AF3B-4CD2-A1C5-96EB614CB4B4}" type="presParOf" srcId="{407EB3C2-01AD-4F2D-B6A9-396899C783A8}" destId="{05B15BF7-F1D5-44EC-B6EE-4BCED3746510}" srcOrd="2" destOrd="0" presId="urn:microsoft.com/office/officeart/2005/8/layout/hierarchy4"/>
    <dgm:cxn modelId="{DE56B777-6D3B-4C65-BEEE-60F7C0916C14}" type="presParOf" srcId="{05B15BF7-F1D5-44EC-B6EE-4BCED3746510}" destId="{9ED0AF28-369E-4148-BF0E-F011FE978130}" srcOrd="0" destOrd="0" presId="urn:microsoft.com/office/officeart/2005/8/layout/hierarchy4"/>
    <dgm:cxn modelId="{E6A69447-C6D2-4524-BCFC-A74AB1E9E8C7}" type="presParOf" srcId="{05B15BF7-F1D5-44EC-B6EE-4BCED3746510}" destId="{1285263B-FA9F-404E-A761-328F23716ABC}" srcOrd="1" destOrd="0" presId="urn:microsoft.com/office/officeart/2005/8/layout/hierarchy4"/>
    <dgm:cxn modelId="{FFFEC230-17D1-41D9-B624-ECDC4B40A490}" type="presParOf" srcId="{407EB3C2-01AD-4F2D-B6A9-396899C783A8}" destId="{78C2C7B1-6670-4593-8025-616ADC2AA572}" srcOrd="3" destOrd="0" presId="urn:microsoft.com/office/officeart/2005/8/layout/hierarchy4"/>
    <dgm:cxn modelId="{CE7277B7-E415-4CEC-B2F6-DD513584CE40}" type="presParOf" srcId="{407EB3C2-01AD-4F2D-B6A9-396899C783A8}" destId="{79AC1E60-0AAB-45B8-AF6E-8D7CBF3A0C05}" srcOrd="4" destOrd="0" presId="urn:microsoft.com/office/officeart/2005/8/layout/hierarchy4"/>
    <dgm:cxn modelId="{E65D123E-752D-4CF4-A4FB-D467E5550AEC}" type="presParOf" srcId="{79AC1E60-0AAB-45B8-AF6E-8D7CBF3A0C05}" destId="{5D8E33B6-D33F-44F1-B5ED-60C3D38474B7}" srcOrd="0" destOrd="0" presId="urn:microsoft.com/office/officeart/2005/8/layout/hierarchy4"/>
    <dgm:cxn modelId="{BCFC8EA5-CE86-4887-9B37-3F109D1B9551}" type="presParOf" srcId="{79AC1E60-0AAB-45B8-AF6E-8D7CBF3A0C05}" destId="{40D93986-9E20-483A-875E-67C051C29123}" srcOrd="1" destOrd="0" presId="urn:microsoft.com/office/officeart/2005/8/layout/hierarchy4"/>
    <dgm:cxn modelId="{ABF4A7CE-3ADC-4EFE-8861-B1DFBF9751C9}" type="presParOf" srcId="{407EB3C2-01AD-4F2D-B6A9-396899C783A8}" destId="{90C25EC1-8B80-4633-B9D6-B5CF819733D7}" srcOrd="5" destOrd="0" presId="urn:microsoft.com/office/officeart/2005/8/layout/hierarchy4"/>
    <dgm:cxn modelId="{6ADB62ED-0DFC-4994-85B9-8BD82AA01B2D}" type="presParOf" srcId="{407EB3C2-01AD-4F2D-B6A9-396899C783A8}" destId="{39E97953-2640-489F-8C57-ABDB3684A7AC}" srcOrd="6" destOrd="0" presId="urn:microsoft.com/office/officeart/2005/8/layout/hierarchy4"/>
    <dgm:cxn modelId="{D6806E62-8E6F-4E2C-865B-0515145149DA}" type="presParOf" srcId="{39E97953-2640-489F-8C57-ABDB3684A7AC}" destId="{2FF5E4D2-2BB2-4E6A-9CB4-82553922DBC8}" srcOrd="0" destOrd="0" presId="urn:microsoft.com/office/officeart/2005/8/layout/hierarchy4"/>
    <dgm:cxn modelId="{796AB1CC-A58E-493E-8520-883649885C7E}" type="presParOf" srcId="{39E97953-2640-489F-8C57-ABDB3684A7AC}" destId="{A1399E6D-19A6-4637-AE32-E71038145B80}" srcOrd="1" destOrd="0" presId="urn:microsoft.com/office/officeart/2005/8/layout/hierarchy4"/>
    <dgm:cxn modelId="{5EF2E1A3-0059-4E14-A549-66A216CCB3D8}" type="presParOf" srcId="{407EB3C2-01AD-4F2D-B6A9-396899C783A8}" destId="{2FFAB01A-DC7E-4903-A519-F885DFA3192D}" srcOrd="7" destOrd="0" presId="urn:microsoft.com/office/officeart/2005/8/layout/hierarchy4"/>
    <dgm:cxn modelId="{58EA8A96-C950-4F7E-B1A7-82813C45C232}" type="presParOf" srcId="{407EB3C2-01AD-4F2D-B6A9-396899C783A8}" destId="{1599167C-E405-4ECA-9D88-8FED282F3016}" srcOrd="8" destOrd="0" presId="urn:microsoft.com/office/officeart/2005/8/layout/hierarchy4"/>
    <dgm:cxn modelId="{1766324E-299F-400D-AA7F-A60805ABB1B5}" type="presParOf" srcId="{1599167C-E405-4ECA-9D88-8FED282F3016}" destId="{DA7254C8-8E60-45D2-8621-807891C2E2A2}" srcOrd="0" destOrd="0" presId="urn:microsoft.com/office/officeart/2005/8/layout/hierarchy4"/>
    <dgm:cxn modelId="{F6790CF1-0E92-4A66-821A-6ED61E1D3A0C}" type="presParOf" srcId="{1599167C-E405-4ECA-9D88-8FED282F3016}" destId="{E6D3388B-C897-4267-87A2-511BF5609828}" srcOrd="1" destOrd="0" presId="urn:microsoft.com/office/officeart/2005/8/layout/hierarchy4"/>
    <dgm:cxn modelId="{784B6D4F-BE3C-44ED-B1B5-481FF5346AF0}" type="presParOf" srcId="{044E3F58-514E-45BF-8328-59987E859FCB}" destId="{48514996-404F-49DC-A267-E7F3B3A31412}" srcOrd="1" destOrd="0" presId="urn:microsoft.com/office/officeart/2005/8/layout/hierarchy4"/>
    <dgm:cxn modelId="{60D583AA-C58E-4791-B055-15C5A6548F9D}" type="presParOf" srcId="{044E3F58-514E-45BF-8328-59987E859FCB}" destId="{801BA541-AC41-4B2E-8955-37ACEA2849AF}" srcOrd="2" destOrd="0" presId="urn:microsoft.com/office/officeart/2005/8/layout/hierarchy4"/>
    <dgm:cxn modelId="{C9694578-911A-434F-9F49-CDCA42FC39E8}" type="presParOf" srcId="{801BA541-AC41-4B2E-8955-37ACEA2849AF}" destId="{343E349F-884E-44F3-AFA0-587166299D68}" srcOrd="0" destOrd="0" presId="urn:microsoft.com/office/officeart/2005/8/layout/hierarchy4"/>
    <dgm:cxn modelId="{9695AAFC-CD54-4B99-BDFE-9193F579B8E2}" type="presParOf" srcId="{801BA541-AC41-4B2E-8955-37ACEA2849AF}" destId="{351F3D73-CECD-4B61-A42F-B871FFFDE53C}" srcOrd="1" destOrd="0" presId="urn:microsoft.com/office/officeart/2005/8/layout/hierarchy4"/>
    <dgm:cxn modelId="{EC3F57CB-D797-4A50-9AF7-76C34F1F0E7E}" type="presParOf" srcId="{801BA541-AC41-4B2E-8955-37ACEA2849AF}" destId="{E6B660E5-AE47-46DA-80A5-4E8A9ECEEAE9}" srcOrd="2" destOrd="0" presId="urn:microsoft.com/office/officeart/2005/8/layout/hierarchy4"/>
    <dgm:cxn modelId="{6849F578-489A-469A-9523-B01C0821FEBA}" type="presParOf" srcId="{E6B660E5-AE47-46DA-80A5-4E8A9ECEEAE9}" destId="{91DF95A2-5D91-4A36-9222-E32199E554D5}" srcOrd="0" destOrd="0" presId="urn:microsoft.com/office/officeart/2005/8/layout/hierarchy4"/>
    <dgm:cxn modelId="{65D05EAF-B6E6-48F0-A106-657BE46B550F}" type="presParOf" srcId="{91DF95A2-5D91-4A36-9222-E32199E554D5}" destId="{9CC1EEAE-9062-4C46-80EE-2E6C90CCDEE1}" srcOrd="0" destOrd="0" presId="urn:microsoft.com/office/officeart/2005/8/layout/hierarchy4"/>
    <dgm:cxn modelId="{CB9802ED-266D-4727-A19A-03943DCB03D5}" type="presParOf" srcId="{91DF95A2-5D91-4A36-9222-E32199E554D5}" destId="{D83DD8A4-BA02-4980-A924-30781F495436}" srcOrd="1" destOrd="0" presId="urn:microsoft.com/office/officeart/2005/8/layout/hierarchy4"/>
    <dgm:cxn modelId="{DA9D0BD4-5368-4CDD-B5A1-F7F0703C9B15}" type="presParOf" srcId="{91DF95A2-5D91-4A36-9222-E32199E554D5}" destId="{6CBE2D4B-4EC7-422A-BAE0-31C5C2FC73F3}" srcOrd="2" destOrd="0" presId="urn:microsoft.com/office/officeart/2005/8/layout/hierarchy4"/>
    <dgm:cxn modelId="{D9D7B41E-A5A6-4CF4-BADC-F495E8B0476D}" type="presParOf" srcId="{6CBE2D4B-4EC7-422A-BAE0-31C5C2FC73F3}" destId="{45A68689-AB5B-42B0-8119-52B7ED9E8E72}" srcOrd="0" destOrd="0" presId="urn:microsoft.com/office/officeart/2005/8/layout/hierarchy4"/>
    <dgm:cxn modelId="{80B0157E-6EFD-4BFB-AE5B-C1C754605CEA}" type="presParOf" srcId="{45A68689-AB5B-42B0-8119-52B7ED9E8E72}" destId="{306205F8-03FA-47B5-B3BB-A76063E7883A}" srcOrd="0" destOrd="0" presId="urn:microsoft.com/office/officeart/2005/8/layout/hierarchy4"/>
    <dgm:cxn modelId="{051E49F9-E5A2-48C4-AA2C-49F2CC59F794}" type="presParOf" srcId="{45A68689-AB5B-42B0-8119-52B7ED9E8E72}" destId="{73B4F0A0-DBF9-4368-8573-80DDF7819F88}" srcOrd="1" destOrd="0" presId="urn:microsoft.com/office/officeart/2005/8/layout/hierarchy4"/>
    <dgm:cxn modelId="{000C56CA-B9A7-4F26-9E7F-14AD2D0C6EED}" type="presParOf" srcId="{6CBE2D4B-4EC7-422A-BAE0-31C5C2FC73F3}" destId="{375D3468-4F90-456F-8467-E954718C98E8}" srcOrd="1" destOrd="0" presId="urn:microsoft.com/office/officeart/2005/8/layout/hierarchy4"/>
    <dgm:cxn modelId="{52F9BFC3-08C4-45BB-83C0-5AB1CF01AFB0}" type="presParOf" srcId="{6CBE2D4B-4EC7-422A-BAE0-31C5C2FC73F3}" destId="{FCB7CE3C-7C30-44B1-87BB-B4E5AA05E07E}" srcOrd="2" destOrd="0" presId="urn:microsoft.com/office/officeart/2005/8/layout/hierarchy4"/>
    <dgm:cxn modelId="{F161114C-196E-4CD7-8CC3-84D037A055CC}" type="presParOf" srcId="{FCB7CE3C-7C30-44B1-87BB-B4E5AA05E07E}" destId="{849BD6D8-08EB-4682-B10E-2CA01D1359E0}" srcOrd="0" destOrd="0" presId="urn:microsoft.com/office/officeart/2005/8/layout/hierarchy4"/>
    <dgm:cxn modelId="{36C3C506-2B5F-42C6-B9CF-D5BC7F0D9EC6}" type="presParOf" srcId="{FCB7CE3C-7C30-44B1-87BB-B4E5AA05E07E}" destId="{9A429B39-0A0F-40B6-8505-0E419E0BF4C2}" srcOrd="1" destOrd="0" presId="urn:microsoft.com/office/officeart/2005/8/layout/hierarchy4"/>
    <dgm:cxn modelId="{5AE94C55-DDF7-47C4-B00F-1B3FB0BFD4C0}" type="presParOf" srcId="{6CBE2D4B-4EC7-422A-BAE0-31C5C2FC73F3}" destId="{14EF3952-F7D3-46B6-A615-2ADC36768113}" srcOrd="3" destOrd="0" presId="urn:microsoft.com/office/officeart/2005/8/layout/hierarchy4"/>
    <dgm:cxn modelId="{79847142-8A15-44AF-8981-B0B732CF9943}" type="presParOf" srcId="{6CBE2D4B-4EC7-422A-BAE0-31C5C2FC73F3}" destId="{74D430C0-E7FD-48A8-B2E8-5568D303947E}" srcOrd="4" destOrd="0" presId="urn:microsoft.com/office/officeart/2005/8/layout/hierarchy4"/>
    <dgm:cxn modelId="{466CC213-8471-4C18-A18A-5473CC703586}" type="presParOf" srcId="{74D430C0-E7FD-48A8-B2E8-5568D303947E}" destId="{4615335F-CD86-45F3-8D00-F93CCD348827}" srcOrd="0" destOrd="0" presId="urn:microsoft.com/office/officeart/2005/8/layout/hierarchy4"/>
    <dgm:cxn modelId="{76CF19E4-6C49-4FF5-BE55-DB133A31A185}" type="presParOf" srcId="{74D430C0-E7FD-48A8-B2E8-5568D303947E}" destId="{352E10B3-8177-45F3-9578-26C34F9BB271}" srcOrd="1" destOrd="0" presId="urn:microsoft.com/office/officeart/2005/8/layout/hierarchy4"/>
    <dgm:cxn modelId="{28470D0C-1E30-4445-9B84-3355CD2D27D2}" type="presParOf" srcId="{6CBE2D4B-4EC7-422A-BAE0-31C5C2FC73F3}" destId="{49A560D5-F78C-4B8D-98B9-F6266B245A8B}" srcOrd="5" destOrd="0" presId="urn:microsoft.com/office/officeart/2005/8/layout/hierarchy4"/>
    <dgm:cxn modelId="{C535260E-9777-4AC6-9388-6653FBEF3363}" type="presParOf" srcId="{6CBE2D4B-4EC7-422A-BAE0-31C5C2FC73F3}" destId="{6C781649-B46D-4082-8AB9-276370C8509D}" srcOrd="6" destOrd="0" presId="urn:microsoft.com/office/officeart/2005/8/layout/hierarchy4"/>
    <dgm:cxn modelId="{50563104-5EE0-4135-BECE-E7F291E26847}" type="presParOf" srcId="{6C781649-B46D-4082-8AB9-276370C8509D}" destId="{0A2A414C-F2A0-4D5F-90CE-37FA4515DCFE}" srcOrd="0" destOrd="0" presId="urn:microsoft.com/office/officeart/2005/8/layout/hierarchy4"/>
    <dgm:cxn modelId="{ED5C2378-E9B9-4A62-AEDF-CEB92077B980}" type="presParOf" srcId="{6C781649-B46D-4082-8AB9-276370C8509D}" destId="{08BDDA06-5E45-4EC7-A53D-A014E315E6C6}" srcOrd="1" destOrd="0" presId="urn:microsoft.com/office/officeart/2005/8/layout/hierarchy4"/>
    <dgm:cxn modelId="{D84733F8-1C32-4A28-B4B3-734C26F633A6}" type="presParOf" srcId="{6C781649-B46D-4082-8AB9-276370C8509D}" destId="{06F82C80-EF3A-483E-8D61-909801F74EE9}" srcOrd="2" destOrd="0" presId="urn:microsoft.com/office/officeart/2005/8/layout/hierarchy4"/>
    <dgm:cxn modelId="{F793FABC-D9EA-4EFC-9204-2A42D4968567}" type="presParOf" srcId="{06F82C80-EF3A-483E-8D61-909801F74EE9}" destId="{F23A8792-7673-4A63-8AC0-FFA9D4588BF0}" srcOrd="0" destOrd="0" presId="urn:microsoft.com/office/officeart/2005/8/layout/hierarchy4"/>
    <dgm:cxn modelId="{CDFDF513-6909-49A7-A863-AC288E783527}" type="presParOf" srcId="{F23A8792-7673-4A63-8AC0-FFA9D4588BF0}" destId="{FE577F63-44C7-42A1-929F-29144ABB351F}" srcOrd="0" destOrd="0" presId="urn:microsoft.com/office/officeart/2005/8/layout/hierarchy4"/>
    <dgm:cxn modelId="{10B138EA-5CD7-4D7A-8340-646A50BA1E76}" type="presParOf" srcId="{F23A8792-7673-4A63-8AC0-FFA9D4588BF0}" destId="{E092B14E-577A-400A-AADE-DF8D68D2821D}" srcOrd="1" destOrd="0" presId="urn:microsoft.com/office/officeart/2005/8/layout/hierarchy4"/>
    <dgm:cxn modelId="{48548D9B-D22A-461A-B0F4-56A09C8AAEB1}" type="presParOf" srcId="{F23A8792-7673-4A63-8AC0-FFA9D4588BF0}" destId="{D1C6EF2E-126A-4F4D-BC2A-3651D4F72FBA}" srcOrd="2" destOrd="0" presId="urn:microsoft.com/office/officeart/2005/8/layout/hierarchy4"/>
    <dgm:cxn modelId="{A9EEAD7A-81E7-48F7-BC82-509C54525DDA}" type="presParOf" srcId="{D1C6EF2E-126A-4F4D-BC2A-3651D4F72FBA}" destId="{954CE8FF-88F2-440B-9167-3F57445466EA}" srcOrd="0" destOrd="0" presId="urn:microsoft.com/office/officeart/2005/8/layout/hierarchy4"/>
    <dgm:cxn modelId="{DDCCCA05-32CE-4C61-927A-FF99C59A7BEA}" type="presParOf" srcId="{954CE8FF-88F2-440B-9167-3F57445466EA}" destId="{3ABFC952-58FB-4B23-96F1-46E5BED69159}" srcOrd="0" destOrd="0" presId="urn:microsoft.com/office/officeart/2005/8/layout/hierarchy4"/>
    <dgm:cxn modelId="{F09163A0-8075-42E1-999C-A60F8F19A94C}" type="presParOf" srcId="{954CE8FF-88F2-440B-9167-3F57445466EA}" destId="{DC4EE6F2-E52D-46D1-9D40-F44D447631EC}" srcOrd="1" destOrd="0" presId="urn:microsoft.com/office/officeart/2005/8/layout/hierarchy4"/>
    <dgm:cxn modelId="{59E9AB29-3C82-4118-A9C9-804B79D22365}" type="presParOf" srcId="{954CE8FF-88F2-440B-9167-3F57445466EA}" destId="{F182983A-1D12-45CD-9DFB-92CD4BB58580}" srcOrd="2" destOrd="0" presId="urn:microsoft.com/office/officeart/2005/8/layout/hierarchy4"/>
    <dgm:cxn modelId="{D0ADD827-A99B-44DE-A251-7C0784BF1859}" type="presParOf" srcId="{F182983A-1D12-45CD-9DFB-92CD4BB58580}" destId="{758BD577-2583-4E1A-BC25-B7E2B53189E4}" srcOrd="0" destOrd="0" presId="urn:microsoft.com/office/officeart/2005/8/layout/hierarchy4"/>
    <dgm:cxn modelId="{88F9BC80-825B-4C07-A87C-2FD8921B2F20}" type="presParOf" srcId="{758BD577-2583-4E1A-BC25-B7E2B53189E4}" destId="{0626816E-DDF6-436B-8C78-B44321DF0CBC}" srcOrd="0" destOrd="0" presId="urn:microsoft.com/office/officeart/2005/8/layout/hierarchy4"/>
    <dgm:cxn modelId="{5920CE76-EC2E-4D87-8F5E-E0227DA2D7D1}" type="presParOf" srcId="{758BD577-2583-4E1A-BC25-B7E2B53189E4}" destId="{5B9481AC-DE50-42D4-ACA9-341C7D166E91}" srcOrd="1" destOrd="0" presId="urn:microsoft.com/office/officeart/2005/8/layout/hierarchy4"/>
    <dgm:cxn modelId="{221CF7DE-014A-4799-A667-5F0674A66A63}" type="presParOf" srcId="{6CBE2D4B-4EC7-422A-BAE0-31C5C2FC73F3}" destId="{46ADC086-7719-480A-B4D2-5BCA603F4C51}" srcOrd="7" destOrd="0" presId="urn:microsoft.com/office/officeart/2005/8/layout/hierarchy4"/>
    <dgm:cxn modelId="{33398330-218F-4479-9A79-EE3A1C1494A8}" type="presParOf" srcId="{6CBE2D4B-4EC7-422A-BAE0-31C5C2FC73F3}" destId="{F3E7F743-B156-42CA-9951-70F1F4AE4945}" srcOrd="8" destOrd="0" presId="urn:microsoft.com/office/officeart/2005/8/layout/hierarchy4"/>
    <dgm:cxn modelId="{446190F7-A924-46F2-B666-6A814F80FE2A}" type="presParOf" srcId="{F3E7F743-B156-42CA-9951-70F1F4AE4945}" destId="{418A3893-933C-4CC4-B05C-7A14017F2DE3}" srcOrd="0" destOrd="0" presId="urn:microsoft.com/office/officeart/2005/8/layout/hierarchy4"/>
    <dgm:cxn modelId="{87490C51-756A-4F56-8E71-1629D28832A0}" type="presParOf" srcId="{F3E7F743-B156-42CA-9951-70F1F4AE4945}" destId="{D85DF7A7-3FE4-44BD-B4F0-1348BB55D813}" srcOrd="1" destOrd="0" presId="urn:microsoft.com/office/officeart/2005/8/layout/hierarchy4"/>
    <dgm:cxn modelId="{D7A3A665-13A2-490E-A643-66A84F1EDF69}" type="presParOf" srcId="{F3E7F743-B156-42CA-9951-70F1F4AE4945}" destId="{080EF54A-D88B-437B-8159-681987592A5D}" srcOrd="2" destOrd="0" presId="urn:microsoft.com/office/officeart/2005/8/layout/hierarchy4"/>
    <dgm:cxn modelId="{E19E69A2-6A64-4980-84C4-2E9FFAF9FAE9}" type="presParOf" srcId="{080EF54A-D88B-437B-8159-681987592A5D}" destId="{0374AF61-0291-4A10-804C-E6EB3C6CAFFF}" srcOrd="0" destOrd="0" presId="urn:microsoft.com/office/officeart/2005/8/layout/hierarchy4"/>
    <dgm:cxn modelId="{C35D9D34-36CC-468F-A8DD-528425A1DA84}" type="presParOf" srcId="{0374AF61-0291-4A10-804C-E6EB3C6CAFFF}" destId="{3AE56C6D-8EAA-4C2A-8D93-7CA3EEAA98C8}" srcOrd="0" destOrd="0" presId="urn:microsoft.com/office/officeart/2005/8/layout/hierarchy4"/>
    <dgm:cxn modelId="{B877DB7C-8A07-4E2B-9598-AA6DD0C24499}" type="presParOf" srcId="{0374AF61-0291-4A10-804C-E6EB3C6CAFFF}" destId="{E866EDF3-9D7E-4E6C-8647-CF649A76EBC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C6E88DE-C4A1-48F8-9A4C-9A916188399C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2E1819B4-152A-4D41-A014-A3A1099877A6}">
      <dgm:prSet phldrT="[Текст]" custT="1"/>
      <dgm:spPr/>
      <dgm:t>
        <a:bodyPr/>
        <a:lstStyle/>
        <a:p>
          <a:r>
            <a:rPr lang="en-US" sz="16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Form</a:t>
          </a:r>
          <a:endParaRPr lang="ru-RU" sz="16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B6939605-024D-455D-80B6-A3412570AACA}" type="parTrans" cxnId="{A13B594C-4831-4130-AD97-BE1B177542CC}">
      <dgm:prSet/>
      <dgm:spPr/>
      <dgm:t>
        <a:bodyPr/>
        <a:lstStyle/>
        <a:p>
          <a:endParaRPr lang="ru-RU"/>
        </a:p>
      </dgm:t>
    </dgm:pt>
    <dgm:pt modelId="{1B7BD1C5-7310-4C77-A31A-0E75CCF38778}" type="sibTrans" cxnId="{A13B594C-4831-4130-AD97-BE1B177542CC}">
      <dgm:prSet/>
      <dgm:spPr/>
      <dgm:t>
        <a:bodyPr/>
        <a:lstStyle/>
        <a:p>
          <a:endParaRPr lang="ru-RU"/>
        </a:p>
      </dgm:t>
    </dgm:pt>
    <dgm:pt modelId="{E48FCD9D-3D4B-4AAA-A18B-43D73DE8BA04}">
      <dgm:prSet phldrT="[Текст]" custT="1"/>
      <dgm:spPr/>
      <dgm:t>
        <a:bodyPr/>
        <a:lstStyle/>
        <a:p>
          <a:r>
            <a:rPr lang="en-US" sz="16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Validator</a:t>
          </a:r>
          <a:endParaRPr lang="ru-RU" sz="16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C297CCCE-9F91-46A7-83DF-53C2EE784091}" type="parTrans" cxnId="{7DD070A9-07BA-497B-9499-30F7C8740356}">
      <dgm:prSet/>
      <dgm:spPr/>
    </dgm:pt>
    <dgm:pt modelId="{EE389171-A990-404F-8A77-818DCC91CD8B}" type="sibTrans" cxnId="{7DD070A9-07BA-497B-9499-30F7C8740356}">
      <dgm:prSet/>
      <dgm:spPr/>
    </dgm:pt>
    <dgm:pt modelId="{E57B2531-A2E6-45B0-9E7A-FD5C11D2F609}">
      <dgm:prSet phldrT="[Текст]" custT="1"/>
      <dgm:spPr/>
      <dgm:t>
        <a:bodyPr/>
        <a:lstStyle/>
        <a:p>
          <a:r>
            <a:rPr lang="en-US" sz="16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Sender</a:t>
          </a:r>
          <a:endParaRPr lang="ru-RU" sz="16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CEB1E07A-F935-48E5-962B-92C390B3ADB7}" type="parTrans" cxnId="{DB32C586-EB49-475A-BEA8-98B8F8235355}">
      <dgm:prSet/>
      <dgm:spPr/>
    </dgm:pt>
    <dgm:pt modelId="{8C88049A-87E1-4CB6-B382-4562C70F598B}" type="sibTrans" cxnId="{DB32C586-EB49-475A-BEA8-98B8F8235355}">
      <dgm:prSet/>
      <dgm:spPr/>
    </dgm:pt>
    <dgm:pt modelId="{044E3F58-514E-45BF-8328-59987E859FCB}" type="pres">
      <dgm:prSet presAssocID="{9C6E88DE-C4A1-48F8-9A4C-9A916188399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10176013-2A6B-404B-B732-1C1A2D04170B}" type="pres">
      <dgm:prSet presAssocID="{2E1819B4-152A-4D41-A014-A3A1099877A6}" presName="vertOne" presStyleCnt="0"/>
      <dgm:spPr/>
    </dgm:pt>
    <dgm:pt modelId="{780031D0-9C1D-416B-88B8-0D1BC080D00A}" type="pres">
      <dgm:prSet presAssocID="{2E1819B4-152A-4D41-A014-A3A1099877A6}" presName="txOne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8C7355F-6B8D-4EF2-B566-3BBB2BFEDD1F}" type="pres">
      <dgm:prSet presAssocID="{2E1819B4-152A-4D41-A014-A3A1099877A6}" presName="horzOne" presStyleCnt="0"/>
      <dgm:spPr/>
    </dgm:pt>
    <dgm:pt modelId="{48514996-404F-49DC-A267-E7F3B3A31412}" type="pres">
      <dgm:prSet presAssocID="{1B7BD1C5-7310-4C77-A31A-0E75CCF38778}" presName="sibSpaceOne" presStyleCnt="0"/>
      <dgm:spPr/>
    </dgm:pt>
    <dgm:pt modelId="{DEA15BF1-37F6-4F1D-AB9E-7731074572B9}" type="pres">
      <dgm:prSet presAssocID="{E48FCD9D-3D4B-4AAA-A18B-43D73DE8BA04}" presName="vertOne" presStyleCnt="0"/>
      <dgm:spPr/>
    </dgm:pt>
    <dgm:pt modelId="{E6009D56-A8CC-40D8-B274-AEFA7917BFBD}" type="pres">
      <dgm:prSet presAssocID="{E48FCD9D-3D4B-4AAA-A18B-43D73DE8BA04}" presName="txOne" presStyleLbl="node0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54B38A6-4237-4113-AC34-0B21379B00A6}" type="pres">
      <dgm:prSet presAssocID="{E48FCD9D-3D4B-4AAA-A18B-43D73DE8BA04}" presName="horzOne" presStyleCnt="0"/>
      <dgm:spPr/>
    </dgm:pt>
    <dgm:pt modelId="{80B6FAC5-F973-496D-B442-5CE09F2DCB3E}" type="pres">
      <dgm:prSet presAssocID="{EE389171-A990-404F-8A77-818DCC91CD8B}" presName="sibSpaceOne" presStyleCnt="0"/>
      <dgm:spPr/>
    </dgm:pt>
    <dgm:pt modelId="{6B2F22F0-6E49-489B-9F5B-4EE21ED2BDA8}" type="pres">
      <dgm:prSet presAssocID="{E57B2531-A2E6-45B0-9E7A-FD5C11D2F609}" presName="vertOne" presStyleCnt="0"/>
      <dgm:spPr/>
    </dgm:pt>
    <dgm:pt modelId="{E1B8C1C2-C327-49AC-86E7-3DDA3EAB9AB7}" type="pres">
      <dgm:prSet presAssocID="{E57B2531-A2E6-45B0-9E7A-FD5C11D2F609}" presName="txOn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27EF580-C9F8-42F7-8030-AB5D5B854017}" type="pres">
      <dgm:prSet presAssocID="{E57B2531-A2E6-45B0-9E7A-FD5C11D2F609}" presName="horzOne" presStyleCnt="0"/>
      <dgm:spPr/>
    </dgm:pt>
  </dgm:ptLst>
  <dgm:cxnLst>
    <dgm:cxn modelId="{A13B594C-4831-4130-AD97-BE1B177542CC}" srcId="{9C6E88DE-C4A1-48F8-9A4C-9A916188399C}" destId="{2E1819B4-152A-4D41-A014-A3A1099877A6}" srcOrd="0" destOrd="0" parTransId="{B6939605-024D-455D-80B6-A3412570AACA}" sibTransId="{1B7BD1C5-7310-4C77-A31A-0E75CCF38778}"/>
    <dgm:cxn modelId="{5B2E5810-6041-4A21-8357-CE3B818DB496}" type="presOf" srcId="{E48FCD9D-3D4B-4AAA-A18B-43D73DE8BA04}" destId="{E6009D56-A8CC-40D8-B274-AEFA7917BFBD}" srcOrd="0" destOrd="0" presId="urn:microsoft.com/office/officeart/2005/8/layout/hierarchy4"/>
    <dgm:cxn modelId="{7DD070A9-07BA-497B-9499-30F7C8740356}" srcId="{9C6E88DE-C4A1-48F8-9A4C-9A916188399C}" destId="{E48FCD9D-3D4B-4AAA-A18B-43D73DE8BA04}" srcOrd="1" destOrd="0" parTransId="{C297CCCE-9F91-46A7-83DF-53C2EE784091}" sibTransId="{EE389171-A990-404F-8A77-818DCC91CD8B}"/>
    <dgm:cxn modelId="{DB32C586-EB49-475A-BEA8-98B8F8235355}" srcId="{9C6E88DE-C4A1-48F8-9A4C-9A916188399C}" destId="{E57B2531-A2E6-45B0-9E7A-FD5C11D2F609}" srcOrd="2" destOrd="0" parTransId="{CEB1E07A-F935-48E5-962B-92C390B3ADB7}" sibTransId="{8C88049A-87E1-4CB6-B382-4562C70F598B}"/>
    <dgm:cxn modelId="{8BD2645C-6130-4A49-BE8A-6AD6E8661B7A}" type="presOf" srcId="{9C6E88DE-C4A1-48F8-9A4C-9A916188399C}" destId="{044E3F58-514E-45BF-8328-59987E859FCB}" srcOrd="0" destOrd="0" presId="urn:microsoft.com/office/officeart/2005/8/layout/hierarchy4"/>
    <dgm:cxn modelId="{772C62CB-125E-4928-9D22-D3CFC1B130C0}" type="presOf" srcId="{E57B2531-A2E6-45B0-9E7A-FD5C11D2F609}" destId="{E1B8C1C2-C327-49AC-86E7-3DDA3EAB9AB7}" srcOrd="0" destOrd="0" presId="urn:microsoft.com/office/officeart/2005/8/layout/hierarchy4"/>
    <dgm:cxn modelId="{2E960773-E2E8-4CF1-80ED-C83D88269199}" type="presOf" srcId="{2E1819B4-152A-4D41-A014-A3A1099877A6}" destId="{780031D0-9C1D-416B-88B8-0D1BC080D00A}" srcOrd="0" destOrd="0" presId="urn:microsoft.com/office/officeart/2005/8/layout/hierarchy4"/>
    <dgm:cxn modelId="{5BE5DC05-A5C5-4800-8D50-41AC41651D0E}" type="presParOf" srcId="{044E3F58-514E-45BF-8328-59987E859FCB}" destId="{10176013-2A6B-404B-B732-1C1A2D04170B}" srcOrd="0" destOrd="0" presId="urn:microsoft.com/office/officeart/2005/8/layout/hierarchy4"/>
    <dgm:cxn modelId="{CF81B26F-AAF7-40B7-ABC6-9987E862BB19}" type="presParOf" srcId="{10176013-2A6B-404B-B732-1C1A2D04170B}" destId="{780031D0-9C1D-416B-88B8-0D1BC080D00A}" srcOrd="0" destOrd="0" presId="urn:microsoft.com/office/officeart/2005/8/layout/hierarchy4"/>
    <dgm:cxn modelId="{4917F09B-7CE2-41A0-85D3-374966F0D1BB}" type="presParOf" srcId="{10176013-2A6B-404B-B732-1C1A2D04170B}" destId="{E8C7355F-6B8D-4EF2-B566-3BBB2BFEDD1F}" srcOrd="1" destOrd="0" presId="urn:microsoft.com/office/officeart/2005/8/layout/hierarchy4"/>
    <dgm:cxn modelId="{5C62DFA1-EAA7-42FC-8B7E-B3FDB4F5B122}" type="presParOf" srcId="{044E3F58-514E-45BF-8328-59987E859FCB}" destId="{48514996-404F-49DC-A267-E7F3B3A31412}" srcOrd="1" destOrd="0" presId="urn:microsoft.com/office/officeart/2005/8/layout/hierarchy4"/>
    <dgm:cxn modelId="{FADFBEA6-E130-4EE4-A4F9-E5A3F238F5D7}" type="presParOf" srcId="{044E3F58-514E-45BF-8328-59987E859FCB}" destId="{DEA15BF1-37F6-4F1D-AB9E-7731074572B9}" srcOrd="2" destOrd="0" presId="urn:microsoft.com/office/officeart/2005/8/layout/hierarchy4"/>
    <dgm:cxn modelId="{313262FD-567E-4C2D-83A7-A8D5FC60738D}" type="presParOf" srcId="{DEA15BF1-37F6-4F1D-AB9E-7731074572B9}" destId="{E6009D56-A8CC-40D8-B274-AEFA7917BFBD}" srcOrd="0" destOrd="0" presId="urn:microsoft.com/office/officeart/2005/8/layout/hierarchy4"/>
    <dgm:cxn modelId="{5E6744A0-C2B6-4F74-91C2-3F7F50096D0C}" type="presParOf" srcId="{DEA15BF1-37F6-4F1D-AB9E-7731074572B9}" destId="{E54B38A6-4237-4113-AC34-0B21379B00A6}" srcOrd="1" destOrd="0" presId="urn:microsoft.com/office/officeart/2005/8/layout/hierarchy4"/>
    <dgm:cxn modelId="{11BEEAC7-1A68-42B7-BD99-B76F6040ACEB}" type="presParOf" srcId="{044E3F58-514E-45BF-8328-59987E859FCB}" destId="{80B6FAC5-F973-496D-B442-5CE09F2DCB3E}" srcOrd="3" destOrd="0" presId="urn:microsoft.com/office/officeart/2005/8/layout/hierarchy4"/>
    <dgm:cxn modelId="{71F67349-6684-4BD4-B0A2-635F7FA962CA}" type="presParOf" srcId="{044E3F58-514E-45BF-8328-59987E859FCB}" destId="{6B2F22F0-6E49-489B-9F5B-4EE21ED2BDA8}" srcOrd="4" destOrd="0" presId="urn:microsoft.com/office/officeart/2005/8/layout/hierarchy4"/>
    <dgm:cxn modelId="{CE2437AB-4A22-4466-AE83-E7EEAC390149}" type="presParOf" srcId="{6B2F22F0-6E49-489B-9F5B-4EE21ED2BDA8}" destId="{E1B8C1C2-C327-49AC-86E7-3DDA3EAB9AB7}" srcOrd="0" destOrd="0" presId="urn:microsoft.com/office/officeart/2005/8/layout/hierarchy4"/>
    <dgm:cxn modelId="{0DEE6AA9-2FB3-4517-BB49-7D12CE287193}" type="presParOf" srcId="{6B2F22F0-6E49-489B-9F5B-4EE21ED2BDA8}" destId="{C27EF580-C9F8-42F7-8030-AB5D5B85401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EC9DDE1-2187-4057-9763-433B97FA8D64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1F30012-DDB8-482B-BFF8-53C7E470F140}">
      <dgm:prSet phldrT="[Текст]"/>
      <dgm:spPr/>
      <dgm:t>
        <a:bodyPr/>
        <a:lstStyle/>
        <a:p>
          <a:r>
            <a:rPr lang="en-US" dirty="0" smtClean="0"/>
            <a:t>Portal Service Form</a:t>
          </a:r>
          <a:endParaRPr lang="ru-RU" dirty="0"/>
        </a:p>
      </dgm:t>
    </dgm:pt>
    <dgm:pt modelId="{EC334686-5E41-4E77-A257-9D2D37ED3083}" type="parTrans" cxnId="{03550735-796A-4CBD-A0B0-508BC99ABEF7}">
      <dgm:prSet/>
      <dgm:spPr/>
      <dgm:t>
        <a:bodyPr/>
        <a:lstStyle/>
        <a:p>
          <a:endParaRPr lang="ru-RU"/>
        </a:p>
      </dgm:t>
    </dgm:pt>
    <dgm:pt modelId="{B15C0478-D222-468A-8618-AF6770C5EA25}" type="sibTrans" cxnId="{03550735-796A-4CBD-A0B0-508BC99ABEF7}">
      <dgm:prSet/>
      <dgm:spPr/>
      <dgm:t>
        <a:bodyPr/>
        <a:lstStyle/>
        <a:p>
          <a:endParaRPr lang="ru-RU"/>
        </a:p>
      </dgm:t>
    </dgm:pt>
    <dgm:pt modelId="{FC4619C5-7AC7-4687-BBA4-CB866B8827DB}">
      <dgm:prSet phldrT="[Текст]"/>
      <dgm:spPr/>
      <dgm:t>
        <a:bodyPr/>
        <a:lstStyle/>
        <a:p>
          <a:r>
            <a:rPr lang="en-US" dirty="0" smtClean="0"/>
            <a:t>Portal User/Portal Visitor</a:t>
          </a:r>
          <a:endParaRPr lang="ru-RU" dirty="0"/>
        </a:p>
      </dgm:t>
    </dgm:pt>
    <dgm:pt modelId="{888D8BAF-8A3C-4355-939C-C0E9C419949B}" type="parTrans" cxnId="{500D6BB5-1B2D-404E-9587-A10FEDC3426D}">
      <dgm:prSet/>
      <dgm:spPr/>
      <dgm:t>
        <a:bodyPr/>
        <a:lstStyle/>
        <a:p>
          <a:endParaRPr lang="ru-RU"/>
        </a:p>
      </dgm:t>
    </dgm:pt>
    <dgm:pt modelId="{2A89E575-A83B-4470-8C4D-61FFE04ECDF7}" type="sibTrans" cxnId="{500D6BB5-1B2D-404E-9587-A10FEDC3426D}">
      <dgm:prSet/>
      <dgm:spPr/>
      <dgm:t>
        <a:bodyPr/>
        <a:lstStyle/>
        <a:p>
          <a:endParaRPr lang="ru-RU"/>
        </a:p>
      </dgm:t>
    </dgm:pt>
    <dgm:pt modelId="{2266E71E-BEE9-4DF1-99A5-711648739958}">
      <dgm:prSet phldrT="[Текст]"/>
      <dgm:spPr/>
      <dgm:t>
        <a:bodyPr/>
        <a:lstStyle/>
        <a:p>
          <a:r>
            <a:rPr lang="en-US" dirty="0" smtClean="0"/>
            <a:t>Portal </a:t>
          </a:r>
          <a:r>
            <a:rPr lang="en-US" dirty="0" err="1" smtClean="0"/>
            <a:t>Automatizator</a:t>
          </a:r>
          <a:endParaRPr lang="ru-RU" dirty="0"/>
        </a:p>
      </dgm:t>
    </dgm:pt>
    <dgm:pt modelId="{5D951298-0550-4CC8-974F-576D4EE5A438}" type="parTrans" cxnId="{BD1F8F2B-A5A5-4E75-AEE0-2260B21D91B2}">
      <dgm:prSet/>
      <dgm:spPr/>
      <dgm:t>
        <a:bodyPr/>
        <a:lstStyle/>
        <a:p>
          <a:endParaRPr lang="ru-RU"/>
        </a:p>
      </dgm:t>
    </dgm:pt>
    <dgm:pt modelId="{45279891-DB27-4883-ABD9-8E0F80992E0B}" type="sibTrans" cxnId="{BD1F8F2B-A5A5-4E75-AEE0-2260B21D91B2}">
      <dgm:prSet/>
      <dgm:spPr/>
      <dgm:t>
        <a:bodyPr/>
        <a:lstStyle/>
        <a:p>
          <a:endParaRPr lang="ru-RU"/>
        </a:p>
      </dgm:t>
    </dgm:pt>
    <dgm:pt modelId="{730F8E8F-57BD-45F9-A8BD-C55E7F3E8B9D}">
      <dgm:prSet phldrT="[Текст]"/>
      <dgm:spPr/>
      <dgm:t>
        <a:bodyPr/>
        <a:lstStyle/>
        <a:p>
          <a:r>
            <a:rPr lang="en-US" dirty="0" smtClean="0"/>
            <a:t>Form UI </a:t>
          </a:r>
          <a:r>
            <a:rPr lang="en-US" dirty="0" err="1" smtClean="0"/>
            <a:t>Fieds</a:t>
          </a:r>
          <a:endParaRPr lang="ru-RU" dirty="0"/>
        </a:p>
      </dgm:t>
    </dgm:pt>
    <dgm:pt modelId="{58B1FD35-49F8-436E-B188-3F2BD1C9627F}" type="parTrans" cxnId="{A31013EB-F7BF-4B8E-9A25-87C16DDE0254}">
      <dgm:prSet/>
      <dgm:spPr/>
      <dgm:t>
        <a:bodyPr/>
        <a:lstStyle/>
        <a:p>
          <a:endParaRPr lang="ru-RU"/>
        </a:p>
      </dgm:t>
    </dgm:pt>
    <dgm:pt modelId="{F070EB82-595A-4EE4-8945-DD4A91E674EA}" type="sibTrans" cxnId="{A31013EB-F7BF-4B8E-9A25-87C16DDE0254}">
      <dgm:prSet/>
      <dgm:spPr/>
      <dgm:t>
        <a:bodyPr/>
        <a:lstStyle/>
        <a:p>
          <a:endParaRPr lang="ru-RU"/>
        </a:p>
      </dgm:t>
    </dgm:pt>
    <dgm:pt modelId="{0FDBE566-A4C2-42F4-84E3-027696E0D85A}">
      <dgm:prSet phldrT="[Текст]"/>
      <dgm:spPr/>
      <dgm:t>
        <a:bodyPr/>
        <a:lstStyle/>
        <a:p>
          <a:r>
            <a:rPr lang="en-US" dirty="0" smtClean="0"/>
            <a:t>Query Data</a:t>
          </a:r>
          <a:endParaRPr lang="ru-RU" dirty="0"/>
        </a:p>
      </dgm:t>
    </dgm:pt>
    <dgm:pt modelId="{244E0143-8864-4FDD-BB63-02B9D79AC663}" type="parTrans" cxnId="{5AD8200A-724F-4550-A3B2-325BFD7DCB6C}">
      <dgm:prSet/>
      <dgm:spPr/>
      <dgm:t>
        <a:bodyPr/>
        <a:lstStyle/>
        <a:p>
          <a:endParaRPr lang="ru-RU"/>
        </a:p>
      </dgm:t>
    </dgm:pt>
    <dgm:pt modelId="{AF13BBAB-DB2E-4CCC-BBD6-A0AC2DDC24A8}" type="sibTrans" cxnId="{5AD8200A-724F-4550-A3B2-325BFD7DCB6C}">
      <dgm:prSet/>
      <dgm:spPr/>
      <dgm:t>
        <a:bodyPr/>
        <a:lstStyle/>
        <a:p>
          <a:endParaRPr lang="ru-RU"/>
        </a:p>
      </dgm:t>
    </dgm:pt>
    <dgm:pt modelId="{04443A79-9E8B-446C-BA2B-7DB42701E312}">
      <dgm:prSet phldrT="[Текст]"/>
      <dgm:spPr/>
      <dgm:t>
        <a:bodyPr/>
        <a:lstStyle/>
        <a:p>
          <a:r>
            <a:rPr lang="en-US" dirty="0" smtClean="0"/>
            <a:t>Form data</a:t>
          </a:r>
          <a:endParaRPr lang="ru-RU" dirty="0"/>
        </a:p>
      </dgm:t>
    </dgm:pt>
    <dgm:pt modelId="{7E4AD75A-A257-4793-BE17-D24312D2FBB3}" type="parTrans" cxnId="{1D5F1800-C551-446F-AAC6-2FA27FE25D12}">
      <dgm:prSet/>
      <dgm:spPr/>
      <dgm:t>
        <a:bodyPr/>
        <a:lstStyle/>
        <a:p>
          <a:endParaRPr lang="ru-RU"/>
        </a:p>
      </dgm:t>
    </dgm:pt>
    <dgm:pt modelId="{12558A02-4184-493B-B49D-F0005DB48383}" type="sibTrans" cxnId="{1D5F1800-C551-446F-AAC6-2FA27FE25D12}">
      <dgm:prSet/>
      <dgm:spPr/>
      <dgm:t>
        <a:bodyPr/>
        <a:lstStyle/>
        <a:p>
          <a:endParaRPr lang="ru-RU"/>
        </a:p>
      </dgm:t>
    </dgm:pt>
    <dgm:pt modelId="{B38DBF9E-D994-4ADA-8CFE-DC7CF5FC62AE}">
      <dgm:prSet phldrT="[Текст]"/>
      <dgm:spPr/>
      <dgm:t>
        <a:bodyPr/>
        <a:lstStyle/>
        <a:p>
          <a:r>
            <a:rPr lang="en-US" dirty="0" smtClean="0"/>
            <a:t>Service query</a:t>
          </a:r>
          <a:endParaRPr lang="ru-RU" dirty="0"/>
        </a:p>
      </dgm:t>
    </dgm:pt>
    <dgm:pt modelId="{76BF6762-CA7C-47D8-9C40-9DACE183BEE1}" type="parTrans" cxnId="{602AC781-79E7-4BA9-9626-E42285244A78}">
      <dgm:prSet/>
      <dgm:spPr/>
      <dgm:t>
        <a:bodyPr/>
        <a:lstStyle/>
        <a:p>
          <a:endParaRPr lang="ru-RU"/>
        </a:p>
      </dgm:t>
    </dgm:pt>
    <dgm:pt modelId="{EB176E7D-AC6A-4878-B18D-EA3D843C64B0}" type="sibTrans" cxnId="{602AC781-79E7-4BA9-9626-E42285244A78}">
      <dgm:prSet/>
      <dgm:spPr/>
      <dgm:t>
        <a:bodyPr/>
        <a:lstStyle/>
        <a:p>
          <a:endParaRPr lang="ru-RU"/>
        </a:p>
      </dgm:t>
    </dgm:pt>
    <dgm:pt modelId="{2FC7814D-F311-409E-8AE8-D0E4B01C4E74}">
      <dgm:prSet phldrT="[Текст]"/>
      <dgm:spPr/>
      <dgm:t>
        <a:bodyPr/>
        <a:lstStyle/>
        <a:p>
          <a:r>
            <a:rPr lang="en-US" dirty="0" err="1" smtClean="0"/>
            <a:t>Validator</a:t>
          </a:r>
          <a:r>
            <a:rPr lang="en-US" dirty="0" smtClean="0"/>
            <a:t> data</a:t>
          </a:r>
          <a:endParaRPr lang="ru-RU" dirty="0"/>
        </a:p>
      </dgm:t>
    </dgm:pt>
    <dgm:pt modelId="{E692861F-AD90-47BA-8A87-2673D0793E9E}" type="parTrans" cxnId="{B5549F89-4447-4DAB-B800-B7F3DF90169C}">
      <dgm:prSet/>
      <dgm:spPr/>
      <dgm:t>
        <a:bodyPr/>
        <a:lstStyle/>
        <a:p>
          <a:endParaRPr lang="ru-RU"/>
        </a:p>
      </dgm:t>
    </dgm:pt>
    <dgm:pt modelId="{E124FC02-3FB0-4D31-AAFC-0DA325F24DEA}" type="sibTrans" cxnId="{B5549F89-4447-4DAB-B800-B7F3DF90169C}">
      <dgm:prSet/>
      <dgm:spPr/>
      <dgm:t>
        <a:bodyPr/>
        <a:lstStyle/>
        <a:p>
          <a:endParaRPr lang="ru-RU"/>
        </a:p>
      </dgm:t>
    </dgm:pt>
    <dgm:pt modelId="{5D7FE1D7-0324-48DA-91CB-11CAB15163CA}">
      <dgm:prSet phldrT="[Текст]"/>
      <dgm:spPr/>
      <dgm:t>
        <a:bodyPr/>
        <a:lstStyle/>
        <a:p>
          <a:r>
            <a:rPr lang="en-US" dirty="0" smtClean="0"/>
            <a:t>Query generator</a:t>
          </a:r>
          <a:endParaRPr lang="ru-RU" dirty="0"/>
        </a:p>
      </dgm:t>
    </dgm:pt>
    <dgm:pt modelId="{FC86D980-92FD-4F90-BB24-9ECDF650BE59}" type="parTrans" cxnId="{2A2BC908-365E-4856-A6B9-4F80FB96F463}">
      <dgm:prSet/>
      <dgm:spPr/>
      <dgm:t>
        <a:bodyPr/>
        <a:lstStyle/>
        <a:p>
          <a:endParaRPr lang="ru-RU"/>
        </a:p>
      </dgm:t>
    </dgm:pt>
    <dgm:pt modelId="{3EC80528-BB03-4BA5-B192-71D71A7FB082}" type="sibTrans" cxnId="{2A2BC908-365E-4856-A6B9-4F80FB96F463}">
      <dgm:prSet/>
      <dgm:spPr/>
      <dgm:t>
        <a:bodyPr/>
        <a:lstStyle/>
        <a:p>
          <a:endParaRPr lang="ru-RU"/>
        </a:p>
      </dgm:t>
    </dgm:pt>
    <dgm:pt modelId="{32CB8528-2A90-4966-81F1-F0B1324CCDB9}">
      <dgm:prSet phldrT="[Текст]"/>
      <dgm:spPr/>
      <dgm:t>
        <a:bodyPr/>
        <a:lstStyle/>
        <a:p>
          <a:r>
            <a:rPr lang="en-US" dirty="0" smtClean="0"/>
            <a:t>Service sender command</a:t>
          </a:r>
          <a:endParaRPr lang="ru-RU" dirty="0"/>
        </a:p>
      </dgm:t>
    </dgm:pt>
    <dgm:pt modelId="{55AEECE7-B056-4421-B406-F47F68219B68}" type="parTrans" cxnId="{723A428C-9E6C-40D8-A45D-64387677FD36}">
      <dgm:prSet/>
      <dgm:spPr/>
      <dgm:t>
        <a:bodyPr/>
        <a:lstStyle/>
        <a:p>
          <a:endParaRPr lang="ru-RU"/>
        </a:p>
      </dgm:t>
    </dgm:pt>
    <dgm:pt modelId="{41FFF725-E321-4EBE-A158-ED4CA24863BD}" type="sibTrans" cxnId="{723A428C-9E6C-40D8-A45D-64387677FD36}">
      <dgm:prSet/>
      <dgm:spPr/>
      <dgm:t>
        <a:bodyPr/>
        <a:lstStyle/>
        <a:p>
          <a:endParaRPr lang="ru-RU"/>
        </a:p>
      </dgm:t>
    </dgm:pt>
    <dgm:pt modelId="{E74209F0-096A-4A41-9B24-3D321011BF44}">
      <dgm:prSet phldrT="[Текст]"/>
      <dgm:spPr/>
      <dgm:t>
        <a:bodyPr/>
        <a:lstStyle/>
        <a:p>
          <a:r>
            <a:rPr lang="en-US" dirty="0" smtClean="0"/>
            <a:t>Python code in </a:t>
          </a:r>
          <a:r>
            <a:rPr lang="en-US" dirty="0" err="1" smtClean="0"/>
            <a:t>quered</a:t>
          </a:r>
          <a:r>
            <a:rPr lang="en-US" dirty="0" smtClean="0"/>
            <a:t> file</a:t>
          </a:r>
          <a:endParaRPr lang="ru-RU" dirty="0"/>
        </a:p>
      </dgm:t>
    </dgm:pt>
    <dgm:pt modelId="{10A1DAA5-FC73-479E-AE23-CE03842330F0}" type="parTrans" cxnId="{03CCBFF9-A096-4B2C-BA89-85571BB68582}">
      <dgm:prSet/>
      <dgm:spPr/>
      <dgm:t>
        <a:bodyPr/>
        <a:lstStyle/>
        <a:p>
          <a:endParaRPr lang="ru-RU"/>
        </a:p>
      </dgm:t>
    </dgm:pt>
    <dgm:pt modelId="{941A8BC5-BCF3-4F3E-A5E6-C72849CCB1A0}" type="sibTrans" cxnId="{03CCBFF9-A096-4B2C-BA89-85571BB68582}">
      <dgm:prSet/>
      <dgm:spPr/>
      <dgm:t>
        <a:bodyPr/>
        <a:lstStyle/>
        <a:p>
          <a:endParaRPr lang="ru-RU"/>
        </a:p>
      </dgm:t>
    </dgm:pt>
    <dgm:pt modelId="{4E4E9C85-E060-4AAD-B60B-4F000A63434D}">
      <dgm:prSet phldrT="[Текст]"/>
      <dgm:spPr/>
      <dgm:t>
        <a:bodyPr/>
        <a:lstStyle/>
        <a:p>
          <a:r>
            <a:rPr lang="en-US" dirty="0" err="1" smtClean="0"/>
            <a:t>Automatizator</a:t>
          </a:r>
          <a:r>
            <a:rPr lang="en-US" dirty="0" smtClean="0"/>
            <a:t> kernel for Python</a:t>
          </a:r>
          <a:endParaRPr lang="ru-RU" dirty="0"/>
        </a:p>
      </dgm:t>
    </dgm:pt>
    <dgm:pt modelId="{DBE8C838-6B7B-434C-AE9C-B6523261421B}" type="parTrans" cxnId="{44D59D30-DF95-4A62-8AC7-5DDD64F563E6}">
      <dgm:prSet/>
      <dgm:spPr/>
      <dgm:t>
        <a:bodyPr/>
        <a:lstStyle/>
        <a:p>
          <a:endParaRPr lang="ru-RU"/>
        </a:p>
      </dgm:t>
    </dgm:pt>
    <dgm:pt modelId="{3C7D8EDF-FCD5-4436-BA52-11D29E2D6FA5}" type="sibTrans" cxnId="{44D59D30-DF95-4A62-8AC7-5DDD64F563E6}">
      <dgm:prSet/>
      <dgm:spPr/>
      <dgm:t>
        <a:bodyPr/>
        <a:lstStyle/>
        <a:p>
          <a:endParaRPr lang="ru-RU"/>
        </a:p>
      </dgm:t>
    </dgm:pt>
    <dgm:pt modelId="{1304D509-252D-41F6-BC11-CB0D3C5AB034}">
      <dgm:prSet phldrT="[Текст]"/>
      <dgm:spPr/>
      <dgm:t>
        <a:bodyPr/>
        <a:lstStyle/>
        <a:p>
          <a:r>
            <a:rPr lang="en-US" dirty="0" smtClean="0"/>
            <a:t>Access Security Level</a:t>
          </a:r>
          <a:endParaRPr lang="ru-RU" dirty="0"/>
        </a:p>
      </dgm:t>
    </dgm:pt>
    <dgm:pt modelId="{B2F2940B-F980-4C4B-8214-ACE941E4BEBD}" type="parTrans" cxnId="{95F43ED2-617E-4E24-B43A-79829070971E}">
      <dgm:prSet/>
      <dgm:spPr/>
      <dgm:t>
        <a:bodyPr/>
        <a:lstStyle/>
        <a:p>
          <a:endParaRPr lang="ru-RU"/>
        </a:p>
      </dgm:t>
    </dgm:pt>
    <dgm:pt modelId="{C1B4E579-AED3-43C8-AA9E-5F7C8E720F74}" type="sibTrans" cxnId="{95F43ED2-617E-4E24-B43A-79829070971E}">
      <dgm:prSet/>
      <dgm:spPr/>
      <dgm:t>
        <a:bodyPr/>
        <a:lstStyle/>
        <a:p>
          <a:endParaRPr lang="ru-RU"/>
        </a:p>
      </dgm:t>
    </dgm:pt>
    <dgm:pt modelId="{1E3F37A9-DEED-458B-85EC-C44A7D1F9BCD}">
      <dgm:prSet phldrT="[Текст]"/>
      <dgm:spPr/>
      <dgm:t>
        <a:bodyPr/>
        <a:lstStyle/>
        <a:p>
          <a:r>
            <a:rPr lang="en-US" dirty="0" smtClean="0"/>
            <a:t>Add to push queue</a:t>
          </a:r>
          <a:endParaRPr lang="ru-RU" dirty="0"/>
        </a:p>
      </dgm:t>
    </dgm:pt>
    <dgm:pt modelId="{4161E644-33D9-4C60-868E-76C8681481FD}" type="parTrans" cxnId="{1EAC6360-C216-467D-9848-FF944D5E2495}">
      <dgm:prSet/>
      <dgm:spPr/>
      <dgm:t>
        <a:bodyPr/>
        <a:lstStyle/>
        <a:p>
          <a:endParaRPr lang="ru-RU"/>
        </a:p>
      </dgm:t>
    </dgm:pt>
    <dgm:pt modelId="{04E3ABEE-1618-42F5-A95D-808F88713636}" type="sibTrans" cxnId="{1EAC6360-C216-467D-9848-FF944D5E2495}">
      <dgm:prSet/>
      <dgm:spPr/>
      <dgm:t>
        <a:bodyPr/>
        <a:lstStyle/>
        <a:p>
          <a:endParaRPr lang="ru-RU"/>
        </a:p>
      </dgm:t>
    </dgm:pt>
    <dgm:pt modelId="{C34391E6-8F46-4EF3-AB60-233E754CBAB8}" type="pres">
      <dgm:prSet presAssocID="{BEC9DDE1-2187-4057-9763-433B97FA8D64}" presName="linearFlow" presStyleCnt="0">
        <dgm:presLayoutVars>
          <dgm:dir/>
          <dgm:animLvl val="lvl"/>
          <dgm:resizeHandles val="exact"/>
        </dgm:presLayoutVars>
      </dgm:prSet>
      <dgm:spPr/>
    </dgm:pt>
    <dgm:pt modelId="{C3EE2678-69DA-43E7-9F7E-E00B04E092D9}" type="pres">
      <dgm:prSet presAssocID="{E1F30012-DDB8-482B-BFF8-53C7E470F140}" presName="composite" presStyleCnt="0"/>
      <dgm:spPr/>
    </dgm:pt>
    <dgm:pt modelId="{C499A098-6EE1-4943-9948-A5E0AE38F75D}" type="pres">
      <dgm:prSet presAssocID="{E1F30012-DDB8-482B-BFF8-53C7E470F140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9432A29-E6DE-4C91-86D4-92EB8ECC6749}" type="pres">
      <dgm:prSet presAssocID="{E1F30012-DDB8-482B-BFF8-53C7E470F140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9D97A26-19C6-4A7A-84E4-1493B1217939}" type="pres">
      <dgm:prSet presAssocID="{B15C0478-D222-468A-8618-AF6770C5EA25}" presName="sp" presStyleCnt="0"/>
      <dgm:spPr/>
    </dgm:pt>
    <dgm:pt modelId="{BD48712C-954C-48E7-B138-CD0E2D73BD76}" type="pres">
      <dgm:prSet presAssocID="{FC4619C5-7AC7-4687-BBA4-CB866B8827DB}" presName="composite" presStyleCnt="0"/>
      <dgm:spPr/>
    </dgm:pt>
    <dgm:pt modelId="{E59C3980-6F15-47B7-AA6C-EDA71539947B}" type="pres">
      <dgm:prSet presAssocID="{FC4619C5-7AC7-4687-BBA4-CB866B8827DB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E2D0D41F-D3D1-4283-B097-219EE2CE2E59}" type="pres">
      <dgm:prSet presAssocID="{FC4619C5-7AC7-4687-BBA4-CB866B8827DB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95D5CA2-AF4C-4A89-A892-63CEA59FCED0}" type="pres">
      <dgm:prSet presAssocID="{2A89E575-A83B-4470-8C4D-61FFE04ECDF7}" presName="sp" presStyleCnt="0"/>
      <dgm:spPr/>
    </dgm:pt>
    <dgm:pt modelId="{B4DC8668-2036-433E-9BFA-FA0C8C3125B4}" type="pres">
      <dgm:prSet presAssocID="{2266E71E-BEE9-4DF1-99A5-711648739958}" presName="composite" presStyleCnt="0"/>
      <dgm:spPr/>
    </dgm:pt>
    <dgm:pt modelId="{237705F8-6BA0-4DDB-9001-AA0C417A6045}" type="pres">
      <dgm:prSet presAssocID="{2266E71E-BEE9-4DF1-99A5-711648739958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165B19FE-39EA-4EBE-AFF2-C04E5FD045BE}" type="pres">
      <dgm:prSet presAssocID="{2266E71E-BEE9-4DF1-99A5-711648739958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00D6BB5-1B2D-404E-9587-A10FEDC3426D}" srcId="{BEC9DDE1-2187-4057-9763-433B97FA8D64}" destId="{FC4619C5-7AC7-4687-BBA4-CB866B8827DB}" srcOrd="1" destOrd="0" parTransId="{888D8BAF-8A3C-4355-939C-C0E9C419949B}" sibTransId="{2A89E575-A83B-4470-8C4D-61FFE04ECDF7}"/>
    <dgm:cxn modelId="{BB8708B4-0752-48FF-B52D-A68F55BAAA4C}" type="presOf" srcId="{E1F30012-DDB8-482B-BFF8-53C7E470F140}" destId="{C499A098-6EE1-4943-9948-A5E0AE38F75D}" srcOrd="0" destOrd="0" presId="urn:microsoft.com/office/officeart/2005/8/layout/chevron2"/>
    <dgm:cxn modelId="{5AD8200A-724F-4550-A3B2-325BFD7DCB6C}" srcId="{FC4619C5-7AC7-4687-BBA4-CB866B8827DB}" destId="{0FDBE566-A4C2-42F4-84E3-027696E0D85A}" srcOrd="0" destOrd="0" parTransId="{244E0143-8864-4FDD-BB63-02B9D79AC663}" sibTransId="{AF13BBAB-DB2E-4CCC-BBD6-A0AC2DDC24A8}"/>
    <dgm:cxn modelId="{DEEAF9E1-F4F6-45FB-866B-87D4EF8A94D8}" type="presOf" srcId="{32CB8528-2A90-4966-81F1-F0B1324CCDB9}" destId="{165B19FE-39EA-4EBE-AFF2-C04E5FD045BE}" srcOrd="0" destOrd="0" presId="urn:microsoft.com/office/officeart/2005/8/layout/chevron2"/>
    <dgm:cxn modelId="{61A5FD23-BD55-46A0-B82C-B1C1F0665E39}" type="presOf" srcId="{B38DBF9E-D994-4ADA-8CFE-DC7CF5FC62AE}" destId="{E2D0D41F-D3D1-4283-B097-219EE2CE2E59}" srcOrd="0" destOrd="2" presId="urn:microsoft.com/office/officeart/2005/8/layout/chevron2"/>
    <dgm:cxn modelId="{2A2BC908-365E-4856-A6B9-4F80FB96F463}" srcId="{E1F30012-DDB8-482B-BFF8-53C7E470F140}" destId="{5D7FE1D7-0324-48DA-91CB-11CAB15163CA}" srcOrd="2" destOrd="0" parTransId="{FC86D980-92FD-4F90-BB24-9ECDF650BE59}" sibTransId="{3EC80528-BB03-4BA5-B192-71D71A7FB082}"/>
    <dgm:cxn modelId="{6012B6EA-8D90-43D4-A036-5E4E714EE1F5}" type="presOf" srcId="{BEC9DDE1-2187-4057-9763-433B97FA8D64}" destId="{C34391E6-8F46-4EF3-AB60-233E754CBAB8}" srcOrd="0" destOrd="0" presId="urn:microsoft.com/office/officeart/2005/8/layout/chevron2"/>
    <dgm:cxn modelId="{1D5F1800-C551-446F-AAC6-2FA27FE25D12}" srcId="{FC4619C5-7AC7-4687-BBA4-CB866B8827DB}" destId="{04443A79-9E8B-446C-BA2B-7DB42701E312}" srcOrd="1" destOrd="0" parTransId="{7E4AD75A-A257-4793-BE17-D24312D2FBB3}" sibTransId="{12558A02-4184-493B-B49D-F0005DB48383}"/>
    <dgm:cxn modelId="{551CAFB3-8AB2-4209-9E7B-216753CA09B2}" type="presOf" srcId="{04443A79-9E8B-446C-BA2B-7DB42701E312}" destId="{E2D0D41F-D3D1-4283-B097-219EE2CE2E59}" srcOrd="0" destOrd="1" presId="urn:microsoft.com/office/officeart/2005/8/layout/chevron2"/>
    <dgm:cxn modelId="{A43590B0-C194-4A9C-A95B-33158F033500}" type="presOf" srcId="{0FDBE566-A4C2-42F4-84E3-027696E0D85A}" destId="{E2D0D41F-D3D1-4283-B097-219EE2CE2E59}" srcOrd="0" destOrd="0" presId="urn:microsoft.com/office/officeart/2005/8/layout/chevron2"/>
    <dgm:cxn modelId="{D34A5F7A-01AD-4088-A9D8-5BF7B55C26C0}" type="presOf" srcId="{1E3F37A9-DEED-458B-85EC-C44A7D1F9BCD}" destId="{165B19FE-39EA-4EBE-AFF2-C04E5FD045BE}" srcOrd="0" destOrd="4" presId="urn:microsoft.com/office/officeart/2005/8/layout/chevron2"/>
    <dgm:cxn modelId="{1EAC6360-C216-467D-9848-FF944D5E2495}" srcId="{2266E71E-BEE9-4DF1-99A5-711648739958}" destId="{1E3F37A9-DEED-458B-85EC-C44A7D1F9BCD}" srcOrd="4" destOrd="0" parTransId="{4161E644-33D9-4C60-868E-76C8681481FD}" sibTransId="{04E3ABEE-1618-42F5-A95D-808F88713636}"/>
    <dgm:cxn modelId="{A67EC216-8329-4ED0-B828-DC0BEC8174A5}" type="presOf" srcId="{4E4E9C85-E060-4AAD-B60B-4F000A63434D}" destId="{165B19FE-39EA-4EBE-AFF2-C04E5FD045BE}" srcOrd="0" destOrd="2" presId="urn:microsoft.com/office/officeart/2005/8/layout/chevron2"/>
    <dgm:cxn modelId="{723A428C-9E6C-40D8-A45D-64387677FD36}" srcId="{2266E71E-BEE9-4DF1-99A5-711648739958}" destId="{32CB8528-2A90-4966-81F1-F0B1324CCDB9}" srcOrd="0" destOrd="0" parTransId="{55AEECE7-B056-4421-B406-F47F68219B68}" sibTransId="{41FFF725-E321-4EBE-A158-ED4CA24863BD}"/>
    <dgm:cxn modelId="{596D9A67-FD91-4DCF-BDF9-2A4A186AB1BF}" type="presOf" srcId="{FC4619C5-7AC7-4687-BBA4-CB866B8827DB}" destId="{E59C3980-6F15-47B7-AA6C-EDA71539947B}" srcOrd="0" destOrd="0" presId="urn:microsoft.com/office/officeart/2005/8/layout/chevron2"/>
    <dgm:cxn modelId="{A31013EB-F7BF-4B8E-9A25-87C16DDE0254}" srcId="{E1F30012-DDB8-482B-BFF8-53C7E470F140}" destId="{730F8E8F-57BD-45F9-A8BD-C55E7F3E8B9D}" srcOrd="0" destOrd="0" parTransId="{58B1FD35-49F8-436E-B188-3F2BD1C9627F}" sibTransId="{F070EB82-595A-4EE4-8945-DD4A91E674EA}"/>
    <dgm:cxn modelId="{62D50D01-2D10-401C-A80D-B6B980F3DDEE}" type="presOf" srcId="{2266E71E-BEE9-4DF1-99A5-711648739958}" destId="{237705F8-6BA0-4DDB-9001-AA0C417A6045}" srcOrd="0" destOrd="0" presId="urn:microsoft.com/office/officeart/2005/8/layout/chevron2"/>
    <dgm:cxn modelId="{7301A3A6-D23D-436F-B992-AADB2E7D82FF}" type="presOf" srcId="{E74209F0-096A-4A41-9B24-3D321011BF44}" destId="{165B19FE-39EA-4EBE-AFF2-C04E5FD045BE}" srcOrd="0" destOrd="1" presId="urn:microsoft.com/office/officeart/2005/8/layout/chevron2"/>
    <dgm:cxn modelId="{839738C6-B7D7-4F2A-B535-875A6C431C19}" type="presOf" srcId="{1304D509-252D-41F6-BC11-CB0D3C5AB034}" destId="{165B19FE-39EA-4EBE-AFF2-C04E5FD045BE}" srcOrd="0" destOrd="3" presId="urn:microsoft.com/office/officeart/2005/8/layout/chevron2"/>
    <dgm:cxn modelId="{44D59D30-DF95-4A62-8AC7-5DDD64F563E6}" srcId="{2266E71E-BEE9-4DF1-99A5-711648739958}" destId="{4E4E9C85-E060-4AAD-B60B-4F000A63434D}" srcOrd="2" destOrd="0" parTransId="{DBE8C838-6B7B-434C-AE9C-B6523261421B}" sibTransId="{3C7D8EDF-FCD5-4436-BA52-11D29E2D6FA5}"/>
    <dgm:cxn modelId="{BD1F8F2B-A5A5-4E75-AEE0-2260B21D91B2}" srcId="{BEC9DDE1-2187-4057-9763-433B97FA8D64}" destId="{2266E71E-BEE9-4DF1-99A5-711648739958}" srcOrd="2" destOrd="0" parTransId="{5D951298-0550-4CC8-974F-576D4EE5A438}" sibTransId="{45279891-DB27-4883-ABD9-8E0F80992E0B}"/>
    <dgm:cxn modelId="{4F0D6191-1E90-42AA-A98F-BBB0488344AC}" type="presOf" srcId="{5D7FE1D7-0324-48DA-91CB-11CAB15163CA}" destId="{A9432A29-E6DE-4C91-86D4-92EB8ECC6749}" srcOrd="0" destOrd="2" presId="urn:microsoft.com/office/officeart/2005/8/layout/chevron2"/>
    <dgm:cxn modelId="{A9A311A7-7B1E-498B-B4FB-7CFDD82FAFD6}" type="presOf" srcId="{2FC7814D-F311-409E-8AE8-D0E4B01C4E74}" destId="{A9432A29-E6DE-4C91-86D4-92EB8ECC6749}" srcOrd="0" destOrd="1" presId="urn:microsoft.com/office/officeart/2005/8/layout/chevron2"/>
    <dgm:cxn modelId="{1EE4C622-310C-4865-9F4C-BBCAA07A2554}" type="presOf" srcId="{730F8E8F-57BD-45F9-A8BD-C55E7F3E8B9D}" destId="{A9432A29-E6DE-4C91-86D4-92EB8ECC6749}" srcOrd="0" destOrd="0" presId="urn:microsoft.com/office/officeart/2005/8/layout/chevron2"/>
    <dgm:cxn modelId="{602AC781-79E7-4BA9-9626-E42285244A78}" srcId="{FC4619C5-7AC7-4687-BBA4-CB866B8827DB}" destId="{B38DBF9E-D994-4ADA-8CFE-DC7CF5FC62AE}" srcOrd="2" destOrd="0" parTransId="{76BF6762-CA7C-47D8-9C40-9DACE183BEE1}" sibTransId="{EB176E7D-AC6A-4878-B18D-EA3D843C64B0}"/>
    <dgm:cxn modelId="{B5549F89-4447-4DAB-B800-B7F3DF90169C}" srcId="{E1F30012-DDB8-482B-BFF8-53C7E470F140}" destId="{2FC7814D-F311-409E-8AE8-D0E4B01C4E74}" srcOrd="1" destOrd="0" parTransId="{E692861F-AD90-47BA-8A87-2673D0793E9E}" sibTransId="{E124FC02-3FB0-4D31-AAFC-0DA325F24DEA}"/>
    <dgm:cxn modelId="{03CCBFF9-A096-4B2C-BA89-85571BB68582}" srcId="{2266E71E-BEE9-4DF1-99A5-711648739958}" destId="{E74209F0-096A-4A41-9B24-3D321011BF44}" srcOrd="1" destOrd="0" parTransId="{10A1DAA5-FC73-479E-AE23-CE03842330F0}" sibTransId="{941A8BC5-BCF3-4F3E-A5E6-C72849CCB1A0}"/>
    <dgm:cxn modelId="{03550735-796A-4CBD-A0B0-508BC99ABEF7}" srcId="{BEC9DDE1-2187-4057-9763-433B97FA8D64}" destId="{E1F30012-DDB8-482B-BFF8-53C7E470F140}" srcOrd="0" destOrd="0" parTransId="{EC334686-5E41-4E77-A257-9D2D37ED3083}" sibTransId="{B15C0478-D222-468A-8618-AF6770C5EA25}"/>
    <dgm:cxn modelId="{95F43ED2-617E-4E24-B43A-79829070971E}" srcId="{2266E71E-BEE9-4DF1-99A5-711648739958}" destId="{1304D509-252D-41F6-BC11-CB0D3C5AB034}" srcOrd="3" destOrd="0" parTransId="{B2F2940B-F980-4C4B-8214-ACE941E4BEBD}" sibTransId="{C1B4E579-AED3-43C8-AA9E-5F7C8E720F74}"/>
    <dgm:cxn modelId="{B634FBA2-001D-4EB3-8049-A53CEE6A4CB7}" type="presParOf" srcId="{C34391E6-8F46-4EF3-AB60-233E754CBAB8}" destId="{C3EE2678-69DA-43E7-9F7E-E00B04E092D9}" srcOrd="0" destOrd="0" presId="urn:microsoft.com/office/officeart/2005/8/layout/chevron2"/>
    <dgm:cxn modelId="{0EF94857-735F-41A7-BFD2-82FD9A32F5A9}" type="presParOf" srcId="{C3EE2678-69DA-43E7-9F7E-E00B04E092D9}" destId="{C499A098-6EE1-4943-9948-A5E0AE38F75D}" srcOrd="0" destOrd="0" presId="urn:microsoft.com/office/officeart/2005/8/layout/chevron2"/>
    <dgm:cxn modelId="{93CC0B59-40AF-4117-B873-EE05F7F4D937}" type="presParOf" srcId="{C3EE2678-69DA-43E7-9F7E-E00B04E092D9}" destId="{A9432A29-E6DE-4C91-86D4-92EB8ECC6749}" srcOrd="1" destOrd="0" presId="urn:microsoft.com/office/officeart/2005/8/layout/chevron2"/>
    <dgm:cxn modelId="{6BBCCDA5-4BCC-47B6-A5A3-A30659F7B36B}" type="presParOf" srcId="{C34391E6-8F46-4EF3-AB60-233E754CBAB8}" destId="{09D97A26-19C6-4A7A-84E4-1493B1217939}" srcOrd="1" destOrd="0" presId="urn:microsoft.com/office/officeart/2005/8/layout/chevron2"/>
    <dgm:cxn modelId="{A775A762-8D09-4F14-BAE5-1CB35D450985}" type="presParOf" srcId="{C34391E6-8F46-4EF3-AB60-233E754CBAB8}" destId="{BD48712C-954C-48E7-B138-CD0E2D73BD76}" srcOrd="2" destOrd="0" presId="urn:microsoft.com/office/officeart/2005/8/layout/chevron2"/>
    <dgm:cxn modelId="{1CEF721D-2486-48DC-84A2-99EE09729EFE}" type="presParOf" srcId="{BD48712C-954C-48E7-B138-CD0E2D73BD76}" destId="{E59C3980-6F15-47B7-AA6C-EDA71539947B}" srcOrd="0" destOrd="0" presId="urn:microsoft.com/office/officeart/2005/8/layout/chevron2"/>
    <dgm:cxn modelId="{08701246-6AB1-4F9B-A646-81C4CB20D240}" type="presParOf" srcId="{BD48712C-954C-48E7-B138-CD0E2D73BD76}" destId="{E2D0D41F-D3D1-4283-B097-219EE2CE2E59}" srcOrd="1" destOrd="0" presId="urn:microsoft.com/office/officeart/2005/8/layout/chevron2"/>
    <dgm:cxn modelId="{C231CA54-FF39-4073-865A-0DE00317AB7B}" type="presParOf" srcId="{C34391E6-8F46-4EF3-AB60-233E754CBAB8}" destId="{D95D5CA2-AF4C-4A89-A892-63CEA59FCED0}" srcOrd="3" destOrd="0" presId="urn:microsoft.com/office/officeart/2005/8/layout/chevron2"/>
    <dgm:cxn modelId="{19135F47-893A-46B7-BD03-2106DC36AF50}" type="presParOf" srcId="{C34391E6-8F46-4EF3-AB60-233E754CBAB8}" destId="{B4DC8668-2036-433E-9BFA-FA0C8C3125B4}" srcOrd="4" destOrd="0" presId="urn:microsoft.com/office/officeart/2005/8/layout/chevron2"/>
    <dgm:cxn modelId="{16D228B6-D81E-4EA0-9622-15039E0649C2}" type="presParOf" srcId="{B4DC8668-2036-433E-9BFA-FA0C8C3125B4}" destId="{237705F8-6BA0-4DDB-9001-AA0C417A6045}" srcOrd="0" destOrd="0" presId="urn:microsoft.com/office/officeart/2005/8/layout/chevron2"/>
    <dgm:cxn modelId="{E60907A3-7EA4-4C91-95C6-3EB6BAED9374}" type="presParOf" srcId="{B4DC8668-2036-433E-9BFA-FA0C8C3125B4}" destId="{165B19FE-39EA-4EBE-AFF2-C04E5FD045B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EC9DDE1-2187-4057-9763-433B97FA8D64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1F30012-DDB8-482B-BFF8-53C7E470F140}">
      <dgm:prSet phldrT="[Текст]"/>
      <dgm:spPr/>
      <dgm:t>
        <a:bodyPr/>
        <a:lstStyle/>
        <a:p>
          <a:r>
            <a:rPr lang="en-US" smtClean="0"/>
            <a:t>Portal Queue</a:t>
          </a:r>
          <a:endParaRPr lang="ru-RU" dirty="0"/>
        </a:p>
      </dgm:t>
    </dgm:pt>
    <dgm:pt modelId="{EC334686-5E41-4E77-A257-9D2D37ED3083}" type="parTrans" cxnId="{03550735-796A-4CBD-A0B0-508BC99ABEF7}">
      <dgm:prSet/>
      <dgm:spPr/>
      <dgm:t>
        <a:bodyPr/>
        <a:lstStyle/>
        <a:p>
          <a:endParaRPr lang="ru-RU"/>
        </a:p>
      </dgm:t>
    </dgm:pt>
    <dgm:pt modelId="{B15C0478-D222-468A-8618-AF6770C5EA25}" type="sibTrans" cxnId="{03550735-796A-4CBD-A0B0-508BC99ABEF7}">
      <dgm:prSet/>
      <dgm:spPr/>
      <dgm:t>
        <a:bodyPr/>
        <a:lstStyle/>
        <a:p>
          <a:endParaRPr lang="ru-RU"/>
        </a:p>
      </dgm:t>
    </dgm:pt>
    <dgm:pt modelId="{14A22852-9DB0-4701-907A-2D4418A2C151}">
      <dgm:prSet phldrT="[Текст]"/>
      <dgm:spPr/>
      <dgm:t>
        <a:bodyPr/>
        <a:lstStyle/>
        <a:p>
          <a:r>
            <a:rPr lang="en-US" dirty="0" smtClean="0"/>
            <a:t>Portal </a:t>
          </a:r>
          <a:r>
            <a:rPr lang="en-US" dirty="0" err="1" smtClean="0"/>
            <a:t>automatizator</a:t>
          </a:r>
          <a:endParaRPr lang="ru-RU" dirty="0"/>
        </a:p>
      </dgm:t>
    </dgm:pt>
    <dgm:pt modelId="{F53C066E-E1D6-4C93-8AD4-7A45C0C74C33}" type="parTrans" cxnId="{E74F9707-22D8-48F5-8596-CE6BBCC382B3}">
      <dgm:prSet/>
      <dgm:spPr/>
      <dgm:t>
        <a:bodyPr/>
        <a:lstStyle/>
        <a:p>
          <a:endParaRPr lang="ru-RU"/>
        </a:p>
      </dgm:t>
    </dgm:pt>
    <dgm:pt modelId="{9F243DF5-6DF2-4A8B-A5FB-6388B9847D31}" type="sibTrans" cxnId="{E74F9707-22D8-48F5-8596-CE6BBCC382B3}">
      <dgm:prSet/>
      <dgm:spPr/>
      <dgm:t>
        <a:bodyPr/>
        <a:lstStyle/>
        <a:p>
          <a:endParaRPr lang="ru-RU"/>
        </a:p>
      </dgm:t>
    </dgm:pt>
    <dgm:pt modelId="{A08B67FA-B258-4F87-B3C8-FD72697E071F}">
      <dgm:prSet phldrT="[Текст]"/>
      <dgm:spPr/>
      <dgm:t>
        <a:bodyPr/>
        <a:lstStyle/>
        <a:p>
          <a:r>
            <a:rPr lang="en-US" dirty="0" smtClean="0"/>
            <a:t>Crypto User ID/Visitor Form Data</a:t>
          </a:r>
          <a:endParaRPr lang="ru-RU" dirty="0"/>
        </a:p>
      </dgm:t>
    </dgm:pt>
    <dgm:pt modelId="{1E44BE21-DB1B-44D8-8C7D-31886D8622B4}" type="parTrans" cxnId="{940564C9-FBB5-491D-B40A-99AFBFD8D9AF}">
      <dgm:prSet/>
      <dgm:spPr/>
      <dgm:t>
        <a:bodyPr/>
        <a:lstStyle/>
        <a:p>
          <a:endParaRPr lang="ru-RU"/>
        </a:p>
      </dgm:t>
    </dgm:pt>
    <dgm:pt modelId="{8AF5A4D4-D52E-427E-AD3A-4C4FD2D4A459}" type="sibTrans" cxnId="{940564C9-FBB5-491D-B40A-99AFBFD8D9AF}">
      <dgm:prSet/>
      <dgm:spPr/>
      <dgm:t>
        <a:bodyPr/>
        <a:lstStyle/>
        <a:p>
          <a:endParaRPr lang="ru-RU"/>
        </a:p>
      </dgm:t>
    </dgm:pt>
    <dgm:pt modelId="{F0EA639D-D758-44BC-AEAA-95ADBC8C311E}">
      <dgm:prSet phldrT="[Текст]"/>
      <dgm:spPr/>
      <dgm:t>
        <a:bodyPr/>
        <a:lstStyle/>
        <a:p>
          <a:r>
            <a:rPr lang="en-US" dirty="0" smtClean="0"/>
            <a:t>Service ID</a:t>
          </a:r>
          <a:endParaRPr lang="ru-RU" dirty="0"/>
        </a:p>
      </dgm:t>
    </dgm:pt>
    <dgm:pt modelId="{0D15B34D-2600-441E-8E08-44D854510160}" type="parTrans" cxnId="{C3F25D72-D087-4BAA-BF7A-3FF60CC2562E}">
      <dgm:prSet/>
      <dgm:spPr/>
      <dgm:t>
        <a:bodyPr/>
        <a:lstStyle/>
        <a:p>
          <a:endParaRPr lang="ru-RU"/>
        </a:p>
      </dgm:t>
    </dgm:pt>
    <dgm:pt modelId="{AD616D47-C656-4F57-98FD-3DEF9BF0244B}" type="sibTrans" cxnId="{C3F25D72-D087-4BAA-BF7A-3FF60CC2562E}">
      <dgm:prSet/>
      <dgm:spPr/>
      <dgm:t>
        <a:bodyPr/>
        <a:lstStyle/>
        <a:p>
          <a:endParaRPr lang="ru-RU"/>
        </a:p>
      </dgm:t>
    </dgm:pt>
    <dgm:pt modelId="{CF3A4382-1F0D-4642-AF37-25F1680AC1AC}">
      <dgm:prSet phldrT="[Текст]"/>
      <dgm:spPr/>
      <dgm:t>
        <a:bodyPr/>
        <a:lstStyle/>
        <a:p>
          <a:r>
            <a:rPr lang="en-US" dirty="0" smtClean="0"/>
            <a:t>JSON Service Query</a:t>
          </a:r>
          <a:endParaRPr lang="ru-RU" dirty="0"/>
        </a:p>
      </dgm:t>
    </dgm:pt>
    <dgm:pt modelId="{5D13A95A-758C-4044-B94C-C68D4D0AA851}" type="parTrans" cxnId="{43DF08FB-9525-4CA8-9BD9-186C4C42FEA8}">
      <dgm:prSet/>
      <dgm:spPr/>
      <dgm:t>
        <a:bodyPr/>
        <a:lstStyle/>
        <a:p>
          <a:endParaRPr lang="ru-RU"/>
        </a:p>
      </dgm:t>
    </dgm:pt>
    <dgm:pt modelId="{EF182348-DA05-4661-9517-DAA7ED86EFF7}" type="sibTrans" cxnId="{43DF08FB-9525-4CA8-9BD9-186C4C42FEA8}">
      <dgm:prSet/>
      <dgm:spPr/>
      <dgm:t>
        <a:bodyPr/>
        <a:lstStyle/>
        <a:p>
          <a:endParaRPr lang="ru-RU"/>
        </a:p>
      </dgm:t>
    </dgm:pt>
    <dgm:pt modelId="{2576BE84-29D8-48A9-BC57-2F95A69C4B9F}">
      <dgm:prSet phldrT="[Текст]"/>
      <dgm:spPr/>
      <dgm:t>
        <a:bodyPr/>
        <a:lstStyle/>
        <a:p>
          <a:r>
            <a:rPr lang="en-US" dirty="0" smtClean="0"/>
            <a:t>JSON Service Query</a:t>
          </a:r>
          <a:endParaRPr lang="ru-RU" dirty="0"/>
        </a:p>
      </dgm:t>
    </dgm:pt>
    <dgm:pt modelId="{8CD204E5-70F0-4EBD-AE87-E99EA660BAE1}" type="parTrans" cxnId="{E9D3F441-F7D0-4D5B-9333-C34FEE146B69}">
      <dgm:prSet/>
      <dgm:spPr/>
      <dgm:t>
        <a:bodyPr/>
        <a:lstStyle/>
        <a:p>
          <a:endParaRPr lang="ru-RU"/>
        </a:p>
      </dgm:t>
    </dgm:pt>
    <dgm:pt modelId="{B51BB901-8C93-4DF5-A2F5-D472318841A4}" type="sibTrans" cxnId="{E9D3F441-F7D0-4D5B-9333-C34FEE146B69}">
      <dgm:prSet/>
      <dgm:spPr/>
      <dgm:t>
        <a:bodyPr/>
        <a:lstStyle/>
        <a:p>
          <a:endParaRPr lang="ru-RU"/>
        </a:p>
      </dgm:t>
    </dgm:pt>
    <dgm:pt modelId="{CF92E70F-3AAF-499F-923F-9F9D19DD7A78}">
      <dgm:prSet phldrT="[Текст]"/>
      <dgm:spPr/>
      <dgm:t>
        <a:bodyPr/>
        <a:lstStyle/>
        <a:p>
          <a:r>
            <a:rPr lang="en-US" dirty="0" smtClean="0"/>
            <a:t>Push event listener</a:t>
          </a:r>
          <a:endParaRPr lang="ru-RU" dirty="0"/>
        </a:p>
      </dgm:t>
    </dgm:pt>
    <dgm:pt modelId="{51C42F10-9954-4809-A7EF-F99F976D0BA4}" type="parTrans" cxnId="{0FD0AA5F-60A2-49AC-B60F-B67D4F4BAB4C}">
      <dgm:prSet/>
      <dgm:spPr/>
      <dgm:t>
        <a:bodyPr/>
        <a:lstStyle/>
        <a:p>
          <a:endParaRPr lang="ru-RU"/>
        </a:p>
      </dgm:t>
    </dgm:pt>
    <dgm:pt modelId="{D15F7E0E-28F5-48AA-9A2D-216EA867298E}" type="sibTrans" cxnId="{0FD0AA5F-60A2-49AC-B60F-B67D4F4BAB4C}">
      <dgm:prSet/>
      <dgm:spPr/>
      <dgm:t>
        <a:bodyPr/>
        <a:lstStyle/>
        <a:p>
          <a:endParaRPr lang="ru-RU"/>
        </a:p>
      </dgm:t>
    </dgm:pt>
    <dgm:pt modelId="{3BC58687-2ABD-468D-9610-B56A33FA868E}">
      <dgm:prSet phldrT="[Текст]"/>
      <dgm:spPr/>
      <dgm:t>
        <a:bodyPr/>
        <a:lstStyle/>
        <a:p>
          <a:r>
            <a:rPr lang="en-US" dirty="0" smtClean="0"/>
            <a:t>Python script</a:t>
          </a:r>
          <a:endParaRPr lang="ru-RU" dirty="0"/>
        </a:p>
      </dgm:t>
    </dgm:pt>
    <dgm:pt modelId="{46543374-85C1-4A94-B845-40BA43F124B8}" type="parTrans" cxnId="{A0E0F484-DC49-4D05-B04B-A7805B2EFB8B}">
      <dgm:prSet/>
      <dgm:spPr/>
      <dgm:t>
        <a:bodyPr/>
        <a:lstStyle/>
        <a:p>
          <a:endParaRPr lang="ru-RU"/>
        </a:p>
      </dgm:t>
    </dgm:pt>
    <dgm:pt modelId="{7BCA89A8-95FE-47A6-8515-6F3C025CCCE8}" type="sibTrans" cxnId="{A0E0F484-DC49-4D05-B04B-A7805B2EFB8B}">
      <dgm:prSet/>
      <dgm:spPr/>
      <dgm:t>
        <a:bodyPr/>
        <a:lstStyle/>
        <a:p>
          <a:endParaRPr lang="ru-RU"/>
        </a:p>
      </dgm:t>
    </dgm:pt>
    <dgm:pt modelId="{1F6C0CEE-A39A-4CDA-9DC4-CBAEE8F2E3C7}">
      <dgm:prSet phldrT="[Текст]"/>
      <dgm:spPr/>
      <dgm:t>
        <a:bodyPr/>
        <a:lstStyle/>
        <a:p>
          <a:r>
            <a:rPr lang="en-US" dirty="0" err="1" smtClean="0"/>
            <a:t>Automatizator</a:t>
          </a:r>
          <a:r>
            <a:rPr lang="en-US" dirty="0" smtClean="0"/>
            <a:t> kernel</a:t>
          </a:r>
          <a:endParaRPr lang="ru-RU" dirty="0"/>
        </a:p>
      </dgm:t>
    </dgm:pt>
    <dgm:pt modelId="{8C355837-F262-4B50-A521-6AC7DD4F86B7}" type="parTrans" cxnId="{A848B587-59A7-4DDB-B569-AF274B73D7B3}">
      <dgm:prSet/>
      <dgm:spPr/>
      <dgm:t>
        <a:bodyPr/>
        <a:lstStyle/>
        <a:p>
          <a:endParaRPr lang="ru-RU"/>
        </a:p>
      </dgm:t>
    </dgm:pt>
    <dgm:pt modelId="{E80163E8-D212-43CD-B66F-47C397030BF7}" type="sibTrans" cxnId="{A848B587-59A7-4DDB-B569-AF274B73D7B3}">
      <dgm:prSet/>
      <dgm:spPr/>
      <dgm:t>
        <a:bodyPr/>
        <a:lstStyle/>
        <a:p>
          <a:endParaRPr lang="ru-RU"/>
        </a:p>
      </dgm:t>
    </dgm:pt>
    <dgm:pt modelId="{C34391E6-8F46-4EF3-AB60-233E754CBAB8}" type="pres">
      <dgm:prSet presAssocID="{BEC9DDE1-2187-4057-9763-433B97FA8D64}" presName="linearFlow" presStyleCnt="0">
        <dgm:presLayoutVars>
          <dgm:dir/>
          <dgm:animLvl val="lvl"/>
          <dgm:resizeHandles val="exact"/>
        </dgm:presLayoutVars>
      </dgm:prSet>
      <dgm:spPr/>
    </dgm:pt>
    <dgm:pt modelId="{C3EE2678-69DA-43E7-9F7E-E00B04E092D9}" type="pres">
      <dgm:prSet presAssocID="{E1F30012-DDB8-482B-BFF8-53C7E470F140}" presName="composite" presStyleCnt="0"/>
      <dgm:spPr/>
    </dgm:pt>
    <dgm:pt modelId="{C499A098-6EE1-4943-9948-A5E0AE38F75D}" type="pres">
      <dgm:prSet presAssocID="{E1F30012-DDB8-482B-BFF8-53C7E470F140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9432A29-E6DE-4C91-86D4-92EB8ECC6749}" type="pres">
      <dgm:prSet presAssocID="{E1F30012-DDB8-482B-BFF8-53C7E470F140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9D97A26-19C6-4A7A-84E4-1493B1217939}" type="pres">
      <dgm:prSet presAssocID="{B15C0478-D222-468A-8618-AF6770C5EA25}" presName="sp" presStyleCnt="0"/>
      <dgm:spPr/>
    </dgm:pt>
    <dgm:pt modelId="{685B86DD-1789-4F25-9D7B-F61417F53C4E}" type="pres">
      <dgm:prSet presAssocID="{14A22852-9DB0-4701-907A-2D4418A2C151}" presName="composite" presStyleCnt="0"/>
      <dgm:spPr/>
    </dgm:pt>
    <dgm:pt modelId="{745D4F3A-1134-474D-A8B1-0FAFBEB9E1B1}" type="pres">
      <dgm:prSet presAssocID="{14A22852-9DB0-4701-907A-2D4418A2C151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4EE13BDC-56FD-4A4C-80B9-E9BE8682D4DD}" type="pres">
      <dgm:prSet presAssocID="{14A22852-9DB0-4701-907A-2D4418A2C151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0D4BAA9-29AA-4127-AC3E-6FA423C814DE}" type="presOf" srcId="{E1F30012-DDB8-482B-BFF8-53C7E470F140}" destId="{C499A098-6EE1-4943-9948-A5E0AE38F75D}" srcOrd="0" destOrd="0" presId="urn:microsoft.com/office/officeart/2005/8/layout/chevron2"/>
    <dgm:cxn modelId="{39926296-2DAA-4183-B0C3-3E390CC77D3C}" type="presOf" srcId="{CF92E70F-3AAF-499F-923F-9F9D19DD7A78}" destId="{4EE13BDC-56FD-4A4C-80B9-E9BE8682D4DD}" srcOrd="0" destOrd="3" presId="urn:microsoft.com/office/officeart/2005/8/layout/chevron2"/>
    <dgm:cxn modelId="{C3F25D72-D087-4BAA-BF7A-3FF60CC2562E}" srcId="{E1F30012-DDB8-482B-BFF8-53C7E470F140}" destId="{F0EA639D-D758-44BC-AEAA-95ADBC8C311E}" srcOrd="1" destOrd="0" parTransId="{0D15B34D-2600-441E-8E08-44D854510160}" sibTransId="{AD616D47-C656-4F57-98FD-3DEF9BF0244B}"/>
    <dgm:cxn modelId="{447A5594-7058-4A9B-9D8F-53EEC9A7FAEE}" type="presOf" srcId="{3BC58687-2ABD-468D-9610-B56A33FA868E}" destId="{4EE13BDC-56FD-4A4C-80B9-E9BE8682D4DD}" srcOrd="0" destOrd="1" presId="urn:microsoft.com/office/officeart/2005/8/layout/chevron2"/>
    <dgm:cxn modelId="{E9D3F441-F7D0-4D5B-9333-C34FEE146B69}" srcId="{14A22852-9DB0-4701-907A-2D4418A2C151}" destId="{2576BE84-29D8-48A9-BC57-2F95A69C4B9F}" srcOrd="0" destOrd="0" parTransId="{8CD204E5-70F0-4EBD-AE87-E99EA660BAE1}" sibTransId="{B51BB901-8C93-4DF5-A2F5-D472318841A4}"/>
    <dgm:cxn modelId="{03550735-796A-4CBD-A0B0-508BC99ABEF7}" srcId="{BEC9DDE1-2187-4057-9763-433B97FA8D64}" destId="{E1F30012-DDB8-482B-BFF8-53C7E470F140}" srcOrd="0" destOrd="0" parTransId="{EC334686-5E41-4E77-A257-9D2D37ED3083}" sibTransId="{B15C0478-D222-468A-8618-AF6770C5EA25}"/>
    <dgm:cxn modelId="{AAEFA96E-F18F-4473-9CF0-A67571071909}" type="presOf" srcId="{BEC9DDE1-2187-4057-9763-433B97FA8D64}" destId="{C34391E6-8F46-4EF3-AB60-233E754CBAB8}" srcOrd="0" destOrd="0" presId="urn:microsoft.com/office/officeart/2005/8/layout/chevron2"/>
    <dgm:cxn modelId="{A08EF73C-AC8D-4B52-9458-6D203354B01D}" type="presOf" srcId="{1F6C0CEE-A39A-4CDA-9DC4-CBAEE8F2E3C7}" destId="{4EE13BDC-56FD-4A4C-80B9-E9BE8682D4DD}" srcOrd="0" destOrd="2" presId="urn:microsoft.com/office/officeart/2005/8/layout/chevron2"/>
    <dgm:cxn modelId="{76FBCA6A-66A7-473B-9857-AFED537B7D97}" type="presOf" srcId="{2576BE84-29D8-48A9-BC57-2F95A69C4B9F}" destId="{4EE13BDC-56FD-4A4C-80B9-E9BE8682D4DD}" srcOrd="0" destOrd="0" presId="urn:microsoft.com/office/officeart/2005/8/layout/chevron2"/>
    <dgm:cxn modelId="{0FD0AA5F-60A2-49AC-B60F-B67D4F4BAB4C}" srcId="{14A22852-9DB0-4701-907A-2D4418A2C151}" destId="{CF92E70F-3AAF-499F-923F-9F9D19DD7A78}" srcOrd="3" destOrd="0" parTransId="{51C42F10-9954-4809-A7EF-F99F976D0BA4}" sibTransId="{D15F7E0E-28F5-48AA-9A2D-216EA867298E}"/>
    <dgm:cxn modelId="{43DF08FB-9525-4CA8-9BD9-186C4C42FEA8}" srcId="{E1F30012-DDB8-482B-BFF8-53C7E470F140}" destId="{CF3A4382-1F0D-4642-AF37-25F1680AC1AC}" srcOrd="2" destOrd="0" parTransId="{5D13A95A-758C-4044-B94C-C68D4D0AA851}" sibTransId="{EF182348-DA05-4661-9517-DAA7ED86EFF7}"/>
    <dgm:cxn modelId="{A0E0F484-DC49-4D05-B04B-A7805B2EFB8B}" srcId="{14A22852-9DB0-4701-907A-2D4418A2C151}" destId="{3BC58687-2ABD-468D-9610-B56A33FA868E}" srcOrd="1" destOrd="0" parTransId="{46543374-85C1-4A94-B845-40BA43F124B8}" sibTransId="{7BCA89A8-95FE-47A6-8515-6F3C025CCCE8}"/>
    <dgm:cxn modelId="{940564C9-FBB5-491D-B40A-99AFBFD8D9AF}" srcId="{E1F30012-DDB8-482B-BFF8-53C7E470F140}" destId="{A08B67FA-B258-4F87-B3C8-FD72697E071F}" srcOrd="0" destOrd="0" parTransId="{1E44BE21-DB1B-44D8-8C7D-31886D8622B4}" sibTransId="{8AF5A4D4-D52E-427E-AD3A-4C4FD2D4A459}"/>
    <dgm:cxn modelId="{E74F9707-22D8-48F5-8596-CE6BBCC382B3}" srcId="{BEC9DDE1-2187-4057-9763-433B97FA8D64}" destId="{14A22852-9DB0-4701-907A-2D4418A2C151}" srcOrd="1" destOrd="0" parTransId="{F53C066E-E1D6-4C93-8AD4-7A45C0C74C33}" sibTransId="{9F243DF5-6DF2-4A8B-A5FB-6388B9847D31}"/>
    <dgm:cxn modelId="{4204D46E-EC7D-4D6E-9234-C1308D2FAA65}" type="presOf" srcId="{14A22852-9DB0-4701-907A-2D4418A2C151}" destId="{745D4F3A-1134-474D-A8B1-0FAFBEB9E1B1}" srcOrd="0" destOrd="0" presId="urn:microsoft.com/office/officeart/2005/8/layout/chevron2"/>
    <dgm:cxn modelId="{5A2FA6A1-2BC9-4B93-9895-3F712594F43B}" type="presOf" srcId="{CF3A4382-1F0D-4642-AF37-25F1680AC1AC}" destId="{A9432A29-E6DE-4C91-86D4-92EB8ECC6749}" srcOrd="0" destOrd="2" presId="urn:microsoft.com/office/officeart/2005/8/layout/chevron2"/>
    <dgm:cxn modelId="{7A1ED00C-F755-4214-84B8-C6CAD7D36E87}" type="presOf" srcId="{F0EA639D-D758-44BC-AEAA-95ADBC8C311E}" destId="{A9432A29-E6DE-4C91-86D4-92EB8ECC6749}" srcOrd="0" destOrd="1" presId="urn:microsoft.com/office/officeart/2005/8/layout/chevron2"/>
    <dgm:cxn modelId="{A848B587-59A7-4DDB-B569-AF274B73D7B3}" srcId="{14A22852-9DB0-4701-907A-2D4418A2C151}" destId="{1F6C0CEE-A39A-4CDA-9DC4-CBAEE8F2E3C7}" srcOrd="2" destOrd="0" parTransId="{8C355837-F262-4B50-A521-6AC7DD4F86B7}" sibTransId="{E80163E8-D212-43CD-B66F-47C397030BF7}"/>
    <dgm:cxn modelId="{69A02311-FB7D-4781-BC22-D5C8069498C8}" type="presOf" srcId="{A08B67FA-B258-4F87-B3C8-FD72697E071F}" destId="{A9432A29-E6DE-4C91-86D4-92EB8ECC6749}" srcOrd="0" destOrd="0" presId="urn:microsoft.com/office/officeart/2005/8/layout/chevron2"/>
    <dgm:cxn modelId="{14B00B6B-D29A-44B3-8178-10DE9E42E37F}" type="presParOf" srcId="{C34391E6-8F46-4EF3-AB60-233E754CBAB8}" destId="{C3EE2678-69DA-43E7-9F7E-E00B04E092D9}" srcOrd="0" destOrd="0" presId="urn:microsoft.com/office/officeart/2005/8/layout/chevron2"/>
    <dgm:cxn modelId="{98D0564E-7E17-4F6D-BBF8-6EB6177AB198}" type="presParOf" srcId="{C3EE2678-69DA-43E7-9F7E-E00B04E092D9}" destId="{C499A098-6EE1-4943-9948-A5E0AE38F75D}" srcOrd="0" destOrd="0" presId="urn:microsoft.com/office/officeart/2005/8/layout/chevron2"/>
    <dgm:cxn modelId="{79947EDB-CAE2-4C79-BDFD-C071F4A7B188}" type="presParOf" srcId="{C3EE2678-69DA-43E7-9F7E-E00B04E092D9}" destId="{A9432A29-E6DE-4C91-86D4-92EB8ECC6749}" srcOrd="1" destOrd="0" presId="urn:microsoft.com/office/officeart/2005/8/layout/chevron2"/>
    <dgm:cxn modelId="{0FE1022B-2410-4115-986E-1A13270DE9C8}" type="presParOf" srcId="{C34391E6-8F46-4EF3-AB60-233E754CBAB8}" destId="{09D97A26-19C6-4A7A-84E4-1493B1217939}" srcOrd="1" destOrd="0" presId="urn:microsoft.com/office/officeart/2005/8/layout/chevron2"/>
    <dgm:cxn modelId="{CEBEC2FE-8466-4AA0-B485-B8A96FDBCE0F}" type="presParOf" srcId="{C34391E6-8F46-4EF3-AB60-233E754CBAB8}" destId="{685B86DD-1789-4F25-9D7B-F61417F53C4E}" srcOrd="2" destOrd="0" presId="urn:microsoft.com/office/officeart/2005/8/layout/chevron2"/>
    <dgm:cxn modelId="{6B129125-16D9-443A-9A87-F59E6C193608}" type="presParOf" srcId="{685B86DD-1789-4F25-9D7B-F61417F53C4E}" destId="{745D4F3A-1134-474D-A8B1-0FAFBEB9E1B1}" srcOrd="0" destOrd="0" presId="urn:microsoft.com/office/officeart/2005/8/layout/chevron2"/>
    <dgm:cxn modelId="{B2EDCAD3-8EBB-4D15-A86A-1B1505D762A2}" type="presParOf" srcId="{685B86DD-1789-4F25-9D7B-F61417F53C4E}" destId="{4EE13BDC-56FD-4A4C-80B9-E9BE8682D4D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22FDC24-14D2-47BA-9DAF-628FEE53899A}">
      <dsp:nvSpPr>
        <dsp:cNvPr id="0" name=""/>
        <dsp:cNvSpPr/>
      </dsp:nvSpPr>
      <dsp:spPr>
        <a:xfrm>
          <a:off x="1046" y="61880"/>
          <a:ext cx="4081174" cy="24487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Category</a:t>
          </a:r>
          <a:endParaRPr lang="ru-RU" sz="43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1046" y="61880"/>
        <a:ext cx="4081174" cy="2448704"/>
      </dsp:txXfrm>
    </dsp:sp>
    <dsp:sp modelId="{5721FE66-A00B-4243-A099-1D8E089545E4}">
      <dsp:nvSpPr>
        <dsp:cNvPr id="0" name=""/>
        <dsp:cNvSpPr/>
      </dsp:nvSpPr>
      <dsp:spPr>
        <a:xfrm>
          <a:off x="4490338" y="61880"/>
          <a:ext cx="4081174" cy="244870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</a:t>
          </a:r>
          <a:endParaRPr lang="ru-RU" sz="43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4490338" y="61880"/>
        <a:ext cx="4081174" cy="2448704"/>
      </dsp:txXfrm>
    </dsp:sp>
    <dsp:sp modelId="{C667C737-41F9-42B7-8EA9-F7530026C79A}">
      <dsp:nvSpPr>
        <dsp:cNvPr id="0" name=""/>
        <dsp:cNvSpPr/>
      </dsp:nvSpPr>
      <dsp:spPr>
        <a:xfrm>
          <a:off x="2245692" y="2918702"/>
          <a:ext cx="4081174" cy="244870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</a:t>
          </a:r>
          <a:r>
            <a:rPr lang="en-US" sz="4300" kern="12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Automatization</a:t>
          </a:r>
          <a:r>
            <a:rPr lang="en-US" sz="43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and Processing</a:t>
          </a:r>
          <a:endParaRPr lang="ru-RU" sz="43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245692" y="2918702"/>
        <a:ext cx="4081174" cy="2448704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99A098-6EE1-4943-9948-A5E0AE38F75D}">
      <dsp:nvSpPr>
        <dsp:cNvPr id="0" name=""/>
        <dsp:cNvSpPr/>
      </dsp:nvSpPr>
      <dsp:spPr>
        <a:xfrm rot="5400000">
          <a:off x="-309899" y="311017"/>
          <a:ext cx="2065998" cy="14461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Portal Queue</a:t>
          </a:r>
          <a:endParaRPr lang="ru-RU" sz="1800" kern="1200" dirty="0"/>
        </a:p>
      </dsp:txBody>
      <dsp:txXfrm rot="5400000">
        <a:off x="-309899" y="311017"/>
        <a:ext cx="2065998" cy="1446198"/>
      </dsp:txXfrm>
    </dsp:sp>
    <dsp:sp modelId="{A9432A29-E6DE-4C91-86D4-92EB8ECC6749}">
      <dsp:nvSpPr>
        <dsp:cNvPr id="0" name=""/>
        <dsp:cNvSpPr/>
      </dsp:nvSpPr>
      <dsp:spPr>
        <a:xfrm rot="5400000">
          <a:off x="2072537" y="-625221"/>
          <a:ext cx="1342898" cy="25955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Crypto User ID/Visitor Form Data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Service ID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JSON Service Query</a:t>
          </a:r>
          <a:endParaRPr lang="ru-RU" sz="1800" kern="1200" dirty="0"/>
        </a:p>
      </dsp:txBody>
      <dsp:txXfrm rot="5400000">
        <a:off x="2072537" y="-625221"/>
        <a:ext cx="1342898" cy="2595576"/>
      </dsp:txXfrm>
    </dsp:sp>
    <dsp:sp modelId="{745D4F3A-1134-474D-A8B1-0FAFBEB9E1B1}">
      <dsp:nvSpPr>
        <dsp:cNvPr id="0" name=""/>
        <dsp:cNvSpPr/>
      </dsp:nvSpPr>
      <dsp:spPr>
        <a:xfrm rot="5400000">
          <a:off x="-309899" y="2089296"/>
          <a:ext cx="2065998" cy="14461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Portal </a:t>
          </a:r>
          <a:r>
            <a:rPr lang="en-US" sz="1800" kern="1200" dirty="0" err="1" smtClean="0"/>
            <a:t>automatizator</a:t>
          </a:r>
          <a:endParaRPr lang="ru-RU" sz="1800" kern="1200" dirty="0"/>
        </a:p>
      </dsp:txBody>
      <dsp:txXfrm rot="5400000">
        <a:off x="-309899" y="2089296"/>
        <a:ext cx="2065998" cy="1446198"/>
      </dsp:txXfrm>
    </dsp:sp>
    <dsp:sp modelId="{4EE13BDC-56FD-4A4C-80B9-E9BE8682D4DD}">
      <dsp:nvSpPr>
        <dsp:cNvPr id="0" name=""/>
        <dsp:cNvSpPr/>
      </dsp:nvSpPr>
      <dsp:spPr>
        <a:xfrm rot="5400000">
          <a:off x="2072537" y="1153058"/>
          <a:ext cx="1342898" cy="25955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JSON Service Query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Python script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/>
            <a:t>Automatizator</a:t>
          </a:r>
          <a:r>
            <a:rPr lang="en-US" sz="1800" kern="1200" dirty="0" smtClean="0"/>
            <a:t> kernel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Push event listener</a:t>
          </a:r>
          <a:endParaRPr lang="ru-RU" sz="1800" kern="1200" dirty="0"/>
        </a:p>
      </dsp:txBody>
      <dsp:txXfrm rot="5400000">
        <a:off x="2072537" y="1153058"/>
        <a:ext cx="1342898" cy="2595576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99A098-6EE1-4943-9948-A5E0AE38F75D}">
      <dsp:nvSpPr>
        <dsp:cNvPr id="0" name=""/>
        <dsp:cNvSpPr/>
      </dsp:nvSpPr>
      <dsp:spPr>
        <a:xfrm rot="5400000">
          <a:off x="-309771" y="310948"/>
          <a:ext cx="2065145" cy="14456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Portal Service Subscribes</a:t>
          </a:r>
          <a:endParaRPr lang="ru-RU" sz="1800" kern="1200" dirty="0"/>
        </a:p>
      </dsp:txBody>
      <dsp:txXfrm rot="5400000">
        <a:off x="-309771" y="310948"/>
        <a:ext cx="2065145" cy="1445601"/>
      </dsp:txXfrm>
    </dsp:sp>
    <dsp:sp modelId="{A9432A29-E6DE-4C91-86D4-92EB8ECC6749}">
      <dsp:nvSpPr>
        <dsp:cNvPr id="0" name=""/>
        <dsp:cNvSpPr/>
      </dsp:nvSpPr>
      <dsp:spPr>
        <a:xfrm rot="5400000">
          <a:off x="2071722" y="-624944"/>
          <a:ext cx="1342344" cy="259458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Crypto User ID/Visitor Form Data</a:t>
          </a:r>
          <a:endParaRPr lang="ru-RU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Service ID</a:t>
          </a:r>
          <a:endParaRPr lang="ru-RU" sz="1600" kern="1200" dirty="0"/>
        </a:p>
      </dsp:txBody>
      <dsp:txXfrm rot="5400000">
        <a:off x="2071722" y="-624944"/>
        <a:ext cx="1342344" cy="2594586"/>
      </dsp:txXfrm>
    </dsp:sp>
    <dsp:sp modelId="{745D4F3A-1134-474D-A8B1-0FAFBEB9E1B1}">
      <dsp:nvSpPr>
        <dsp:cNvPr id="0" name=""/>
        <dsp:cNvSpPr/>
      </dsp:nvSpPr>
      <dsp:spPr>
        <a:xfrm rot="5400000">
          <a:off x="-309771" y="2088374"/>
          <a:ext cx="2065145" cy="14456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Portal </a:t>
          </a:r>
          <a:r>
            <a:rPr lang="en-US" sz="1800" kern="1200" dirty="0" err="1" smtClean="0"/>
            <a:t>automatizator</a:t>
          </a:r>
          <a:endParaRPr lang="ru-RU" sz="1800" kern="1200" dirty="0"/>
        </a:p>
      </dsp:txBody>
      <dsp:txXfrm rot="5400000">
        <a:off x="-309771" y="2088374"/>
        <a:ext cx="2065145" cy="1445601"/>
      </dsp:txXfrm>
    </dsp:sp>
    <dsp:sp modelId="{4EE13BDC-56FD-4A4C-80B9-E9BE8682D4DD}">
      <dsp:nvSpPr>
        <dsp:cNvPr id="0" name=""/>
        <dsp:cNvSpPr/>
      </dsp:nvSpPr>
      <dsp:spPr>
        <a:xfrm rot="5400000">
          <a:off x="2071722" y="1152482"/>
          <a:ext cx="1342344" cy="259458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Realtime</a:t>
          </a:r>
          <a:r>
            <a:rPr lang="en-US" sz="1600" kern="1200" dirty="0" smtClean="0"/>
            <a:t> event command</a:t>
          </a:r>
          <a:endParaRPr lang="ru-RU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Python script</a:t>
          </a:r>
          <a:endParaRPr lang="ru-RU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Automatizator</a:t>
          </a:r>
          <a:r>
            <a:rPr lang="en-US" sz="1600" kern="1200" dirty="0" smtClean="0"/>
            <a:t> kernel</a:t>
          </a:r>
          <a:endParaRPr lang="ru-RU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Realtime</a:t>
          </a:r>
          <a:r>
            <a:rPr lang="en-US" sz="1600" kern="1200" dirty="0" smtClean="0"/>
            <a:t> event listener</a:t>
          </a:r>
          <a:endParaRPr lang="ru-RU" sz="1600" kern="1200" dirty="0"/>
        </a:p>
      </dsp:txBody>
      <dsp:txXfrm rot="5400000">
        <a:off x="2071722" y="1152482"/>
        <a:ext cx="1342344" cy="2594586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99A098-6EE1-4943-9948-A5E0AE38F75D}">
      <dsp:nvSpPr>
        <dsp:cNvPr id="0" name=""/>
        <dsp:cNvSpPr/>
      </dsp:nvSpPr>
      <dsp:spPr>
        <a:xfrm rot="5400000">
          <a:off x="-309899" y="311017"/>
          <a:ext cx="2065998" cy="14461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User Crypto DB/Visitors DB</a:t>
          </a:r>
        </a:p>
      </dsp:txBody>
      <dsp:txXfrm rot="5400000">
        <a:off x="-309899" y="311017"/>
        <a:ext cx="2065998" cy="1446198"/>
      </dsp:txXfrm>
    </dsp:sp>
    <dsp:sp modelId="{A9432A29-E6DE-4C91-86D4-92EB8ECC6749}">
      <dsp:nvSpPr>
        <dsp:cNvPr id="0" name=""/>
        <dsp:cNvSpPr/>
      </dsp:nvSpPr>
      <dsp:spPr>
        <a:xfrm rot="5400000">
          <a:off x="2071743" y="-624427"/>
          <a:ext cx="1342898" cy="25939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Excel Tables Database file</a:t>
          </a:r>
          <a:endParaRPr lang="ru-RU" sz="2000" kern="1200" dirty="0"/>
        </a:p>
      </dsp:txBody>
      <dsp:txXfrm rot="5400000">
        <a:off x="2071743" y="-624427"/>
        <a:ext cx="1342898" cy="2593989"/>
      </dsp:txXfrm>
    </dsp:sp>
    <dsp:sp modelId="{745D4F3A-1134-474D-A8B1-0FAFBEB9E1B1}">
      <dsp:nvSpPr>
        <dsp:cNvPr id="0" name=""/>
        <dsp:cNvSpPr/>
      </dsp:nvSpPr>
      <dsp:spPr>
        <a:xfrm rot="5400000">
          <a:off x="-309899" y="2089296"/>
          <a:ext cx="2065998" cy="14461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Event connector</a:t>
          </a:r>
          <a:endParaRPr lang="ru-RU" sz="1600" kern="1200" dirty="0"/>
        </a:p>
      </dsp:txBody>
      <dsp:txXfrm rot="5400000">
        <a:off x="-309899" y="2089296"/>
        <a:ext cx="2065998" cy="1446198"/>
      </dsp:txXfrm>
    </dsp:sp>
    <dsp:sp modelId="{4EE13BDC-56FD-4A4C-80B9-E9BE8682D4DD}">
      <dsp:nvSpPr>
        <dsp:cNvPr id="0" name=""/>
        <dsp:cNvSpPr/>
      </dsp:nvSpPr>
      <dsp:spPr>
        <a:xfrm rot="5400000">
          <a:off x="2071743" y="1217545"/>
          <a:ext cx="1342898" cy="25939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Excel Push Queue Database File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Python Event Code File</a:t>
          </a:r>
          <a:endParaRPr lang="ru-RU" sz="2000" kern="1200" dirty="0"/>
        </a:p>
      </dsp:txBody>
      <dsp:txXfrm rot="5400000">
        <a:off x="2071743" y="1217545"/>
        <a:ext cx="1342898" cy="2593989"/>
      </dsp:txXfrm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99A098-6EE1-4943-9948-A5E0AE38F75D}">
      <dsp:nvSpPr>
        <dsp:cNvPr id="0" name=""/>
        <dsp:cNvSpPr/>
      </dsp:nvSpPr>
      <dsp:spPr>
        <a:xfrm rot="5400000">
          <a:off x="-309899" y="311017"/>
          <a:ext cx="2065998" cy="14461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User Crypto DB/Visitors DB</a:t>
          </a:r>
          <a:endParaRPr lang="ru-RU" sz="1600" kern="1200" dirty="0"/>
        </a:p>
      </dsp:txBody>
      <dsp:txXfrm rot="5400000">
        <a:off x="-309899" y="311017"/>
        <a:ext cx="2065998" cy="1446198"/>
      </dsp:txXfrm>
    </dsp:sp>
    <dsp:sp modelId="{A9432A29-E6DE-4C91-86D4-92EB8ECC6749}">
      <dsp:nvSpPr>
        <dsp:cNvPr id="0" name=""/>
        <dsp:cNvSpPr/>
      </dsp:nvSpPr>
      <dsp:spPr>
        <a:xfrm rot="5400000">
          <a:off x="2072537" y="-625221"/>
          <a:ext cx="1342898" cy="25955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Excel Tables Database file</a:t>
          </a:r>
          <a:endParaRPr lang="ru-RU" sz="2000" kern="1200" dirty="0"/>
        </a:p>
      </dsp:txBody>
      <dsp:txXfrm rot="5400000">
        <a:off x="2072537" y="-625221"/>
        <a:ext cx="1342898" cy="2595576"/>
      </dsp:txXfrm>
    </dsp:sp>
    <dsp:sp modelId="{745D4F3A-1134-474D-A8B1-0FAFBEB9E1B1}">
      <dsp:nvSpPr>
        <dsp:cNvPr id="0" name=""/>
        <dsp:cNvSpPr/>
      </dsp:nvSpPr>
      <dsp:spPr>
        <a:xfrm rot="5400000">
          <a:off x="-309899" y="2089296"/>
          <a:ext cx="2065998" cy="14461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Event connector</a:t>
          </a:r>
          <a:endParaRPr lang="ru-RU" sz="1600" kern="1200" dirty="0"/>
        </a:p>
      </dsp:txBody>
      <dsp:txXfrm rot="5400000">
        <a:off x="-309899" y="2089296"/>
        <a:ext cx="2065998" cy="1446198"/>
      </dsp:txXfrm>
    </dsp:sp>
    <dsp:sp modelId="{4EE13BDC-56FD-4A4C-80B9-E9BE8682D4DD}">
      <dsp:nvSpPr>
        <dsp:cNvPr id="0" name=""/>
        <dsp:cNvSpPr/>
      </dsp:nvSpPr>
      <dsp:spPr>
        <a:xfrm rot="5400000">
          <a:off x="2072537" y="1153058"/>
          <a:ext cx="1342898" cy="25955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Excel Push Queue Database file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Python Event Code File</a:t>
          </a:r>
          <a:endParaRPr lang="ru-RU" sz="2000" kern="1200" dirty="0"/>
        </a:p>
      </dsp:txBody>
      <dsp:txXfrm rot="5400000">
        <a:off x="2072537" y="1153058"/>
        <a:ext cx="1342898" cy="2595576"/>
      </dsp:txXfrm>
    </dsp:sp>
  </dsp:spTree>
</dsp:drawing>
</file>

<file path=ppt/diagrams/drawing1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99A098-6EE1-4943-9948-A5E0AE38F75D}">
      <dsp:nvSpPr>
        <dsp:cNvPr id="0" name=""/>
        <dsp:cNvSpPr/>
      </dsp:nvSpPr>
      <dsp:spPr>
        <a:xfrm rot="5400000">
          <a:off x="-309899" y="311017"/>
          <a:ext cx="2065998" cy="14461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Service form UI</a:t>
          </a:r>
          <a:endParaRPr lang="ru-RU" sz="2100" kern="1200" dirty="0"/>
        </a:p>
      </dsp:txBody>
      <dsp:txXfrm rot="5400000">
        <a:off x="-309899" y="311017"/>
        <a:ext cx="2065998" cy="1446198"/>
      </dsp:txXfrm>
    </dsp:sp>
    <dsp:sp modelId="{A9432A29-E6DE-4C91-86D4-92EB8ECC6749}">
      <dsp:nvSpPr>
        <dsp:cNvPr id="0" name=""/>
        <dsp:cNvSpPr/>
      </dsp:nvSpPr>
      <dsp:spPr>
        <a:xfrm rot="5400000">
          <a:off x="2072537" y="-625221"/>
          <a:ext cx="1342898" cy="25955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JSON Query</a:t>
          </a:r>
          <a:endParaRPr lang="ru-RU" sz="2800" kern="1200" dirty="0"/>
        </a:p>
      </dsp:txBody>
      <dsp:txXfrm rot="5400000">
        <a:off x="2072537" y="-625221"/>
        <a:ext cx="1342898" cy="2595576"/>
      </dsp:txXfrm>
    </dsp:sp>
    <dsp:sp modelId="{745D4F3A-1134-474D-A8B1-0FAFBEB9E1B1}">
      <dsp:nvSpPr>
        <dsp:cNvPr id="0" name=""/>
        <dsp:cNvSpPr/>
      </dsp:nvSpPr>
      <dsp:spPr>
        <a:xfrm rot="5400000">
          <a:off x="-309899" y="2089296"/>
          <a:ext cx="2065998" cy="14461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Event connector</a:t>
          </a:r>
          <a:endParaRPr lang="ru-RU" sz="2100" kern="1200" dirty="0"/>
        </a:p>
      </dsp:txBody>
      <dsp:txXfrm rot="5400000">
        <a:off x="-309899" y="2089296"/>
        <a:ext cx="2065998" cy="1446198"/>
      </dsp:txXfrm>
    </dsp:sp>
    <dsp:sp modelId="{4EE13BDC-56FD-4A4C-80B9-E9BE8682D4DD}">
      <dsp:nvSpPr>
        <dsp:cNvPr id="0" name=""/>
        <dsp:cNvSpPr/>
      </dsp:nvSpPr>
      <dsp:spPr>
        <a:xfrm rot="5400000">
          <a:off x="2072537" y="1153058"/>
          <a:ext cx="1342898" cy="25955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Python Event Code File</a:t>
          </a:r>
          <a:endParaRPr lang="ru-RU" sz="2800" kern="1200" dirty="0"/>
        </a:p>
      </dsp:txBody>
      <dsp:txXfrm rot="5400000">
        <a:off x="2072537" y="1153058"/>
        <a:ext cx="1342898" cy="2595576"/>
      </dsp:txXfrm>
    </dsp:sp>
  </dsp:spTree>
</dsp:drawing>
</file>

<file path=ppt/diagrams/drawing1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99A098-6EE1-4943-9948-A5E0AE38F75D}">
      <dsp:nvSpPr>
        <dsp:cNvPr id="0" name=""/>
        <dsp:cNvSpPr/>
      </dsp:nvSpPr>
      <dsp:spPr>
        <a:xfrm rot="5400000">
          <a:off x="-309899" y="311017"/>
          <a:ext cx="2065998" cy="14461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User Crypto DB/Visitors DB</a:t>
          </a:r>
          <a:endParaRPr lang="ru-RU" sz="1600" kern="1200" dirty="0"/>
        </a:p>
      </dsp:txBody>
      <dsp:txXfrm rot="5400000">
        <a:off x="-309899" y="311017"/>
        <a:ext cx="2065998" cy="1446198"/>
      </dsp:txXfrm>
    </dsp:sp>
    <dsp:sp modelId="{A9432A29-E6DE-4C91-86D4-92EB8ECC6749}">
      <dsp:nvSpPr>
        <dsp:cNvPr id="0" name=""/>
        <dsp:cNvSpPr/>
      </dsp:nvSpPr>
      <dsp:spPr>
        <a:xfrm rot="5400000">
          <a:off x="2071743" y="-624427"/>
          <a:ext cx="1342898" cy="25939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ExTsDB</a:t>
          </a:r>
          <a:r>
            <a:rPr lang="en-US" sz="2000" kern="1200" dirty="0" smtClean="0"/>
            <a:t> File</a:t>
          </a:r>
          <a:endParaRPr lang="ru-RU" sz="2000" kern="1200" dirty="0"/>
        </a:p>
      </dsp:txBody>
      <dsp:txXfrm rot="5400000">
        <a:off x="2071743" y="-624427"/>
        <a:ext cx="1342898" cy="2593989"/>
      </dsp:txXfrm>
    </dsp:sp>
    <dsp:sp modelId="{745D4F3A-1134-474D-A8B1-0FAFBEB9E1B1}">
      <dsp:nvSpPr>
        <dsp:cNvPr id="0" name=""/>
        <dsp:cNvSpPr/>
      </dsp:nvSpPr>
      <dsp:spPr>
        <a:xfrm rot="5400000">
          <a:off x="-309899" y="2089296"/>
          <a:ext cx="2065998" cy="14461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Event connector</a:t>
          </a:r>
          <a:endParaRPr lang="ru-RU" sz="1600" kern="1200" dirty="0"/>
        </a:p>
      </dsp:txBody>
      <dsp:txXfrm rot="5400000">
        <a:off x="-309899" y="2089296"/>
        <a:ext cx="2065998" cy="1446198"/>
      </dsp:txXfrm>
    </dsp:sp>
    <dsp:sp modelId="{4EE13BDC-56FD-4A4C-80B9-E9BE8682D4DD}">
      <dsp:nvSpPr>
        <dsp:cNvPr id="0" name=""/>
        <dsp:cNvSpPr/>
      </dsp:nvSpPr>
      <dsp:spPr>
        <a:xfrm rot="5400000">
          <a:off x="2071743" y="1153851"/>
          <a:ext cx="1342898" cy="25939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Excel Subscribe Database  file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Python Event Code File</a:t>
          </a:r>
          <a:endParaRPr lang="ru-RU" sz="2000" kern="1200" dirty="0"/>
        </a:p>
      </dsp:txBody>
      <dsp:txXfrm rot="5400000">
        <a:off x="2071743" y="1153851"/>
        <a:ext cx="1342898" cy="2593989"/>
      </dsp:txXfrm>
    </dsp:sp>
  </dsp:spTree>
</dsp:drawing>
</file>

<file path=ppt/diagrams/drawing1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966008C-F64A-4696-BD83-E8B9332A2162}">
      <dsp:nvSpPr>
        <dsp:cNvPr id="0" name=""/>
        <dsp:cNvSpPr/>
      </dsp:nvSpPr>
      <dsp:spPr>
        <a:xfrm>
          <a:off x="3407" y="0"/>
          <a:ext cx="3030727" cy="2743398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257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E4417F-D5DB-46D4-9D53-1D26D4CE7D99}">
      <dsp:nvSpPr>
        <dsp:cNvPr id="0" name=""/>
        <dsp:cNvSpPr/>
      </dsp:nvSpPr>
      <dsp:spPr>
        <a:xfrm>
          <a:off x="496781" y="1646038"/>
          <a:ext cx="3030727" cy="2743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latin typeface="Segoe UI Semibold" pitchFamily="34" charset="0"/>
            </a:rPr>
            <a:t>Service Page</a:t>
          </a:r>
          <a:endParaRPr lang="ru-RU" sz="1900" kern="1200" dirty="0">
            <a:latin typeface="Segoe UI Semibold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latin typeface="Segoe UI Light" pitchFamily="34" charset="0"/>
            </a:rPr>
            <a:t>Opened for all search engines</a:t>
          </a:r>
          <a:endParaRPr lang="ru-RU" sz="1500" kern="1200" dirty="0">
            <a:latin typeface="Segoe UI Light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latin typeface="Segoe UI Light" pitchFamily="34" charset="0"/>
            </a:rPr>
            <a:t>More </a:t>
          </a:r>
          <a:r>
            <a:rPr lang="en-US" sz="1500" kern="1200" dirty="0" err="1" smtClean="0">
              <a:latin typeface="Segoe UI Light" pitchFamily="34" charset="0"/>
            </a:rPr>
            <a:t>microdata</a:t>
          </a:r>
          <a:r>
            <a:rPr lang="en-US" sz="1500" kern="1200" dirty="0" smtClean="0">
              <a:latin typeface="Segoe UI Light" pitchFamily="34" charset="0"/>
            </a:rPr>
            <a:t> for service FAQ and metadata content for effective service using</a:t>
          </a:r>
          <a:endParaRPr lang="ru-RU" sz="1500" kern="1200" dirty="0">
            <a:latin typeface="Segoe UI Light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latin typeface="Segoe UI Light" pitchFamily="34" charset="0"/>
            </a:rPr>
            <a:t>100% every hours service visits and queries by 50% every minutes users</a:t>
          </a:r>
          <a:endParaRPr lang="ru-RU" sz="1500" kern="1200" dirty="0">
            <a:latin typeface="Segoe UI Light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latin typeface="Segoe UI Light" pitchFamily="34" charset="0"/>
            </a:rPr>
            <a:t>Page description is required</a:t>
          </a:r>
          <a:endParaRPr lang="ru-RU" sz="1500" kern="1200" dirty="0">
            <a:latin typeface="Segoe UI Light" pitchFamily="34" charset="0"/>
          </a:endParaRPr>
        </a:p>
      </dsp:txBody>
      <dsp:txXfrm>
        <a:off x="496781" y="1646038"/>
        <a:ext cx="3030727" cy="2743398"/>
      </dsp:txXfrm>
    </dsp:sp>
    <dsp:sp modelId="{A8B99119-D2D9-497F-B9C8-6C37D7341C33}">
      <dsp:nvSpPr>
        <dsp:cNvPr id="0" name=""/>
        <dsp:cNvSpPr/>
      </dsp:nvSpPr>
      <dsp:spPr>
        <a:xfrm>
          <a:off x="3617919" y="1007578"/>
          <a:ext cx="583784" cy="7282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500" kern="1200">
            <a:latin typeface="Segoe UI Light" pitchFamily="34" charset="0"/>
          </a:endParaRPr>
        </a:p>
      </dsp:txBody>
      <dsp:txXfrm>
        <a:off x="3617919" y="1007578"/>
        <a:ext cx="583784" cy="728241"/>
      </dsp:txXfrm>
    </dsp:sp>
    <dsp:sp modelId="{A1D33521-C4F0-4653-8B13-A84C27B663F0}">
      <dsp:nvSpPr>
        <dsp:cNvPr id="0" name=""/>
        <dsp:cNvSpPr/>
      </dsp:nvSpPr>
      <dsp:spPr>
        <a:xfrm>
          <a:off x="4702091" y="0"/>
          <a:ext cx="3030727" cy="2743398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257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E9C280-B656-435A-BB51-E7E4ED8EF0BB}">
      <dsp:nvSpPr>
        <dsp:cNvPr id="0" name=""/>
        <dsp:cNvSpPr/>
      </dsp:nvSpPr>
      <dsp:spPr>
        <a:xfrm>
          <a:off x="5195465" y="1646038"/>
          <a:ext cx="3030727" cy="2743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latin typeface="Segoe UI Semibold" pitchFamily="34" charset="0"/>
            </a:rPr>
            <a:t>Service Form Page</a:t>
          </a:r>
          <a:endParaRPr lang="ru-RU" sz="1900" kern="1200" dirty="0">
            <a:latin typeface="Segoe UI Semibold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latin typeface="Segoe UI Light" pitchFamily="34" charset="0"/>
            </a:rPr>
            <a:t>Closed for all search engines</a:t>
          </a:r>
          <a:endParaRPr lang="ru-RU" sz="1500" kern="1200" dirty="0">
            <a:latin typeface="Segoe UI Light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latin typeface="Segoe UI Light" pitchFamily="34" charset="0"/>
            </a:rPr>
            <a:t>High access levels for every service</a:t>
          </a:r>
          <a:endParaRPr lang="ru-RU" sz="1500" kern="1200" dirty="0">
            <a:latin typeface="Segoe UI Light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latin typeface="Segoe UI Light" pitchFamily="34" charset="0"/>
            </a:rPr>
            <a:t>200% </a:t>
          </a:r>
          <a:r>
            <a:rPr lang="en-US" sz="1500" kern="1200" dirty="0" err="1" smtClean="0">
              <a:latin typeface="Segoe UI Light" pitchFamily="34" charset="0"/>
            </a:rPr>
            <a:t>Antihackers</a:t>
          </a:r>
          <a:r>
            <a:rPr lang="en-US" sz="1500" kern="1200" dirty="0" smtClean="0">
              <a:latin typeface="Segoe UI Light" pitchFamily="34" charset="0"/>
            </a:rPr>
            <a:t>  and </a:t>
          </a:r>
          <a:r>
            <a:rPr lang="en-US" sz="1500" kern="1200" dirty="0" err="1" smtClean="0">
              <a:latin typeface="Segoe UI Light" pitchFamily="34" charset="0"/>
            </a:rPr>
            <a:t>AntiDDOS</a:t>
          </a:r>
          <a:r>
            <a:rPr lang="en-US" sz="1500" kern="1200" dirty="0" smtClean="0">
              <a:latin typeface="Segoe UI Light" pitchFamily="34" charset="0"/>
            </a:rPr>
            <a:t> warranty</a:t>
          </a:r>
          <a:endParaRPr lang="ru-RU" sz="1500" kern="1200" dirty="0">
            <a:latin typeface="Segoe UI Light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>
              <a:latin typeface="Segoe UI Light" pitchFamily="34" charset="0"/>
            </a:rPr>
            <a:t>Hign</a:t>
          </a:r>
          <a:r>
            <a:rPr lang="en-US" sz="1500" kern="1200" dirty="0" smtClean="0">
              <a:latin typeface="Segoe UI Light" pitchFamily="34" charset="0"/>
            </a:rPr>
            <a:t> portal resources transformation level</a:t>
          </a:r>
          <a:endParaRPr lang="ru-RU" sz="1500" kern="1200" dirty="0">
            <a:latin typeface="Segoe UI Light" pitchFamily="34" charset="0"/>
          </a:endParaRPr>
        </a:p>
      </dsp:txBody>
      <dsp:txXfrm>
        <a:off x="5195465" y="1646038"/>
        <a:ext cx="3030727" cy="2743398"/>
      </dsp:txXfrm>
    </dsp:sp>
  </dsp:spTree>
</dsp:drawing>
</file>

<file path=ppt/diagrams/drawing1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8752982-9E65-411E-9FDE-79E5C7241F61}">
      <dsp:nvSpPr>
        <dsp:cNvPr id="0" name=""/>
        <dsp:cNvSpPr/>
      </dsp:nvSpPr>
      <dsp:spPr>
        <a:xfrm>
          <a:off x="7137874" y="3406490"/>
          <a:ext cx="783135" cy="2718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916"/>
              </a:lnTo>
              <a:lnTo>
                <a:pt x="783135" y="135916"/>
              </a:lnTo>
              <a:lnTo>
                <a:pt x="783135" y="27183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F672C2-0104-46C8-AE6F-C0B488E55416}">
      <dsp:nvSpPr>
        <dsp:cNvPr id="0" name=""/>
        <dsp:cNvSpPr/>
      </dsp:nvSpPr>
      <dsp:spPr>
        <a:xfrm>
          <a:off x="5836963" y="4325541"/>
          <a:ext cx="194165" cy="5954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5441"/>
              </a:lnTo>
              <a:lnTo>
                <a:pt x="194165" y="59544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DA2926-C596-4296-A4A0-8677D4863FF8}">
      <dsp:nvSpPr>
        <dsp:cNvPr id="0" name=""/>
        <dsp:cNvSpPr/>
      </dsp:nvSpPr>
      <dsp:spPr>
        <a:xfrm>
          <a:off x="6354739" y="3406490"/>
          <a:ext cx="783135" cy="271832"/>
        </a:xfrm>
        <a:custGeom>
          <a:avLst/>
          <a:gdLst/>
          <a:ahLst/>
          <a:cxnLst/>
          <a:rect l="0" t="0" r="0" b="0"/>
          <a:pathLst>
            <a:path>
              <a:moveTo>
                <a:pt x="783135" y="0"/>
              </a:moveTo>
              <a:lnTo>
                <a:pt x="783135" y="135916"/>
              </a:lnTo>
              <a:lnTo>
                <a:pt x="0" y="135916"/>
              </a:lnTo>
              <a:lnTo>
                <a:pt x="0" y="27183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9BC932-ABB8-4086-B26D-3E3AD0351AF5}">
      <dsp:nvSpPr>
        <dsp:cNvPr id="0" name=""/>
        <dsp:cNvSpPr/>
      </dsp:nvSpPr>
      <dsp:spPr>
        <a:xfrm>
          <a:off x="7092154" y="2487438"/>
          <a:ext cx="91440" cy="2718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183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6668F5-924A-4959-994B-0E0506B47A39}">
      <dsp:nvSpPr>
        <dsp:cNvPr id="0" name=""/>
        <dsp:cNvSpPr/>
      </dsp:nvSpPr>
      <dsp:spPr>
        <a:xfrm>
          <a:off x="7092154" y="1568387"/>
          <a:ext cx="91440" cy="2718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183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A8CC08-0286-43C1-8C46-97BFA2572E2C}">
      <dsp:nvSpPr>
        <dsp:cNvPr id="0" name=""/>
        <dsp:cNvSpPr/>
      </dsp:nvSpPr>
      <dsp:spPr>
        <a:xfrm>
          <a:off x="7092154" y="649336"/>
          <a:ext cx="91440" cy="2718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18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053800-5BB0-41B7-9D2D-43953D7F9779}">
      <dsp:nvSpPr>
        <dsp:cNvPr id="0" name=""/>
        <dsp:cNvSpPr/>
      </dsp:nvSpPr>
      <dsp:spPr>
        <a:xfrm>
          <a:off x="3947083" y="3406490"/>
          <a:ext cx="194165" cy="15144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4493"/>
              </a:lnTo>
              <a:lnTo>
                <a:pt x="194165" y="15144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1EC1D6-282D-42E9-A918-96381E5AA991}">
      <dsp:nvSpPr>
        <dsp:cNvPr id="0" name=""/>
        <dsp:cNvSpPr/>
      </dsp:nvSpPr>
      <dsp:spPr>
        <a:xfrm>
          <a:off x="3947083" y="3406490"/>
          <a:ext cx="194165" cy="5954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5441"/>
              </a:lnTo>
              <a:lnTo>
                <a:pt x="194165" y="59544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95B6D-B518-49CA-8068-9F4DF77225F9}">
      <dsp:nvSpPr>
        <dsp:cNvPr id="0" name=""/>
        <dsp:cNvSpPr/>
      </dsp:nvSpPr>
      <dsp:spPr>
        <a:xfrm>
          <a:off x="4419139" y="2487438"/>
          <a:ext cx="91440" cy="2718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183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B26F2D-5750-4ECA-B3D3-1925D0D649D7}">
      <dsp:nvSpPr>
        <dsp:cNvPr id="0" name=""/>
        <dsp:cNvSpPr/>
      </dsp:nvSpPr>
      <dsp:spPr>
        <a:xfrm>
          <a:off x="3681723" y="1568387"/>
          <a:ext cx="783135" cy="2718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916"/>
              </a:lnTo>
              <a:lnTo>
                <a:pt x="783135" y="135916"/>
              </a:lnTo>
              <a:lnTo>
                <a:pt x="783135" y="27183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2689C3-93F9-45B7-BB88-CBD33559F80D}">
      <dsp:nvSpPr>
        <dsp:cNvPr id="0" name=""/>
        <dsp:cNvSpPr/>
      </dsp:nvSpPr>
      <dsp:spPr>
        <a:xfrm>
          <a:off x="2898588" y="1568387"/>
          <a:ext cx="783135" cy="271832"/>
        </a:xfrm>
        <a:custGeom>
          <a:avLst/>
          <a:gdLst/>
          <a:ahLst/>
          <a:cxnLst/>
          <a:rect l="0" t="0" r="0" b="0"/>
          <a:pathLst>
            <a:path>
              <a:moveTo>
                <a:pt x="783135" y="0"/>
              </a:moveTo>
              <a:lnTo>
                <a:pt x="783135" y="135916"/>
              </a:lnTo>
              <a:lnTo>
                <a:pt x="0" y="135916"/>
              </a:lnTo>
              <a:lnTo>
                <a:pt x="0" y="27183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724DE7-8676-4BE7-BD4F-5EBDEAC55B37}">
      <dsp:nvSpPr>
        <dsp:cNvPr id="0" name=""/>
        <dsp:cNvSpPr/>
      </dsp:nvSpPr>
      <dsp:spPr>
        <a:xfrm>
          <a:off x="2345215" y="649336"/>
          <a:ext cx="1336507" cy="2718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916"/>
              </a:lnTo>
              <a:lnTo>
                <a:pt x="1336507" y="135916"/>
              </a:lnTo>
              <a:lnTo>
                <a:pt x="1336507" y="2718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C2EAB-8946-443C-B2D2-9014EA9D7F22}">
      <dsp:nvSpPr>
        <dsp:cNvPr id="0" name=""/>
        <dsp:cNvSpPr/>
      </dsp:nvSpPr>
      <dsp:spPr>
        <a:xfrm>
          <a:off x="490932" y="1568387"/>
          <a:ext cx="194165" cy="5954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5441"/>
              </a:lnTo>
              <a:lnTo>
                <a:pt x="194165" y="59544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2AA985-EC9F-4239-921A-71632F04B05A}">
      <dsp:nvSpPr>
        <dsp:cNvPr id="0" name=""/>
        <dsp:cNvSpPr/>
      </dsp:nvSpPr>
      <dsp:spPr>
        <a:xfrm>
          <a:off x="1008708" y="649336"/>
          <a:ext cx="1336507" cy="271832"/>
        </a:xfrm>
        <a:custGeom>
          <a:avLst/>
          <a:gdLst/>
          <a:ahLst/>
          <a:cxnLst/>
          <a:rect l="0" t="0" r="0" b="0"/>
          <a:pathLst>
            <a:path>
              <a:moveTo>
                <a:pt x="1336507" y="0"/>
              </a:moveTo>
              <a:lnTo>
                <a:pt x="1336507" y="135916"/>
              </a:lnTo>
              <a:lnTo>
                <a:pt x="0" y="135916"/>
              </a:lnTo>
              <a:lnTo>
                <a:pt x="0" y="2718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56DD2B-1142-4BEF-AF7B-99423F974BA0}">
      <dsp:nvSpPr>
        <dsp:cNvPr id="0" name=""/>
        <dsp:cNvSpPr/>
      </dsp:nvSpPr>
      <dsp:spPr>
        <a:xfrm>
          <a:off x="1697996" y="2117"/>
          <a:ext cx="1294438" cy="647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Segoe UI Light" pitchFamily="34" charset="0"/>
            </a:rPr>
            <a:t>Service for all users</a:t>
          </a:r>
          <a:endParaRPr lang="ru-RU" sz="1100" kern="1200" dirty="0">
            <a:latin typeface="Segoe UI Light" pitchFamily="34" charset="0"/>
          </a:endParaRPr>
        </a:p>
      </dsp:txBody>
      <dsp:txXfrm>
        <a:off x="1697996" y="2117"/>
        <a:ext cx="1294438" cy="647219"/>
      </dsp:txXfrm>
    </dsp:sp>
    <dsp:sp modelId="{B1DEA6BD-4C7D-4F75-8D3A-B308015C1864}">
      <dsp:nvSpPr>
        <dsp:cNvPr id="0" name=""/>
        <dsp:cNvSpPr/>
      </dsp:nvSpPr>
      <dsp:spPr>
        <a:xfrm>
          <a:off x="361488" y="921168"/>
          <a:ext cx="1294438" cy="647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Segoe UI Light" pitchFamily="34" charset="0"/>
            </a:rPr>
            <a:t>Search engines index</a:t>
          </a:r>
          <a:endParaRPr lang="ru-RU" sz="1100" kern="1200" dirty="0">
            <a:latin typeface="Segoe UI Light" pitchFamily="34" charset="0"/>
          </a:endParaRPr>
        </a:p>
      </dsp:txBody>
      <dsp:txXfrm>
        <a:off x="361488" y="921168"/>
        <a:ext cx="1294438" cy="647219"/>
      </dsp:txXfrm>
    </dsp:sp>
    <dsp:sp modelId="{9E7A36C3-4363-4581-929B-C5AA32E8CAA5}">
      <dsp:nvSpPr>
        <dsp:cNvPr id="0" name=""/>
        <dsp:cNvSpPr/>
      </dsp:nvSpPr>
      <dsp:spPr>
        <a:xfrm>
          <a:off x="685098" y="1840219"/>
          <a:ext cx="1294438" cy="647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Segoe UI Light" pitchFamily="34" charset="0"/>
            </a:rPr>
            <a:t>Add to Portal Services Sitemap and  Allow Robots Grants</a:t>
          </a:r>
          <a:endParaRPr lang="ru-RU" sz="1100" kern="1200" dirty="0">
            <a:latin typeface="Segoe UI Light" pitchFamily="34" charset="0"/>
          </a:endParaRPr>
        </a:p>
      </dsp:txBody>
      <dsp:txXfrm>
        <a:off x="685098" y="1840219"/>
        <a:ext cx="1294438" cy="647219"/>
      </dsp:txXfrm>
    </dsp:sp>
    <dsp:sp modelId="{F8FBB04F-012E-4AF1-8D1B-276B40DD3CD7}">
      <dsp:nvSpPr>
        <dsp:cNvPr id="0" name=""/>
        <dsp:cNvSpPr/>
      </dsp:nvSpPr>
      <dsp:spPr>
        <a:xfrm>
          <a:off x="3034504" y="921168"/>
          <a:ext cx="1294438" cy="647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Segoe UI Light" pitchFamily="34" charset="0"/>
            </a:rPr>
            <a:t>User Portal Authorized Exists</a:t>
          </a:r>
          <a:endParaRPr lang="ru-RU" sz="1100" kern="1200" dirty="0">
            <a:latin typeface="Segoe UI Light" pitchFamily="34" charset="0"/>
          </a:endParaRPr>
        </a:p>
      </dsp:txBody>
      <dsp:txXfrm>
        <a:off x="3034504" y="921168"/>
        <a:ext cx="1294438" cy="647219"/>
      </dsp:txXfrm>
    </dsp:sp>
    <dsp:sp modelId="{858D589E-6BA7-493C-9B6E-D681356C0F7C}">
      <dsp:nvSpPr>
        <dsp:cNvPr id="0" name=""/>
        <dsp:cNvSpPr/>
      </dsp:nvSpPr>
      <dsp:spPr>
        <a:xfrm>
          <a:off x="2251369" y="1840219"/>
          <a:ext cx="1294438" cy="647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Segoe UI Light" pitchFamily="34" charset="0"/>
            </a:rPr>
            <a:t>Temp User Query ID</a:t>
          </a:r>
          <a:endParaRPr lang="ru-RU" sz="1100" kern="1200" dirty="0">
            <a:latin typeface="Segoe UI Light" pitchFamily="34" charset="0"/>
          </a:endParaRPr>
        </a:p>
      </dsp:txBody>
      <dsp:txXfrm>
        <a:off x="2251369" y="1840219"/>
        <a:ext cx="1294438" cy="647219"/>
      </dsp:txXfrm>
    </dsp:sp>
    <dsp:sp modelId="{0E74D1CE-8D99-4848-A837-4CE19F600ADD}">
      <dsp:nvSpPr>
        <dsp:cNvPr id="0" name=""/>
        <dsp:cNvSpPr/>
      </dsp:nvSpPr>
      <dsp:spPr>
        <a:xfrm>
          <a:off x="3817639" y="1840219"/>
          <a:ext cx="1294438" cy="647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Segoe UI Light" pitchFamily="34" charset="0"/>
            </a:rPr>
            <a:t>Visitor data form query</a:t>
          </a:r>
          <a:endParaRPr lang="ru-RU" sz="1100" kern="1200" dirty="0">
            <a:latin typeface="Segoe UI Light" pitchFamily="34" charset="0"/>
          </a:endParaRPr>
        </a:p>
      </dsp:txBody>
      <dsp:txXfrm>
        <a:off x="3817639" y="1840219"/>
        <a:ext cx="1294438" cy="647219"/>
      </dsp:txXfrm>
    </dsp:sp>
    <dsp:sp modelId="{E990A498-EFE2-4CAB-85D8-55D8B4DE01DD}">
      <dsp:nvSpPr>
        <dsp:cNvPr id="0" name=""/>
        <dsp:cNvSpPr/>
      </dsp:nvSpPr>
      <dsp:spPr>
        <a:xfrm>
          <a:off x="3817639" y="2759271"/>
          <a:ext cx="1294438" cy="647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Segoe UI Light" pitchFamily="34" charset="0"/>
            </a:rPr>
            <a:t>Service Page Query</a:t>
          </a:r>
          <a:endParaRPr lang="ru-RU" sz="1100" kern="1200" dirty="0">
            <a:latin typeface="Segoe UI Light" pitchFamily="34" charset="0"/>
          </a:endParaRPr>
        </a:p>
      </dsp:txBody>
      <dsp:txXfrm>
        <a:off x="3817639" y="2759271"/>
        <a:ext cx="1294438" cy="647219"/>
      </dsp:txXfrm>
    </dsp:sp>
    <dsp:sp modelId="{C84B6625-E151-49C9-9911-5D74C308444E}">
      <dsp:nvSpPr>
        <dsp:cNvPr id="0" name=""/>
        <dsp:cNvSpPr/>
      </dsp:nvSpPr>
      <dsp:spPr>
        <a:xfrm>
          <a:off x="4141249" y="3678322"/>
          <a:ext cx="1294438" cy="647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Segoe UI Light" pitchFamily="34" charset="0"/>
            </a:rPr>
            <a:t>Service Sender Event</a:t>
          </a:r>
          <a:endParaRPr lang="ru-RU" sz="1100" kern="1200" dirty="0">
            <a:latin typeface="Segoe UI Light" pitchFamily="34" charset="0"/>
          </a:endParaRPr>
        </a:p>
      </dsp:txBody>
      <dsp:txXfrm>
        <a:off x="4141249" y="3678322"/>
        <a:ext cx="1294438" cy="647219"/>
      </dsp:txXfrm>
    </dsp:sp>
    <dsp:sp modelId="{3BAF635F-892D-42CC-92CA-5F2DD822B480}">
      <dsp:nvSpPr>
        <dsp:cNvPr id="0" name=""/>
        <dsp:cNvSpPr/>
      </dsp:nvSpPr>
      <dsp:spPr>
        <a:xfrm>
          <a:off x="4141249" y="4597373"/>
          <a:ext cx="1294438" cy="647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Segoe UI Light" pitchFamily="34" charset="0"/>
            </a:rPr>
            <a:t>Service </a:t>
          </a:r>
          <a:r>
            <a:rPr lang="en-US" sz="1100" kern="1200" dirty="0" err="1" smtClean="0">
              <a:latin typeface="Segoe UI Light" pitchFamily="34" charset="0"/>
            </a:rPr>
            <a:t>Realtime</a:t>
          </a:r>
          <a:r>
            <a:rPr lang="en-US" sz="1100" kern="1200" dirty="0" smtClean="0">
              <a:latin typeface="Segoe UI Light" pitchFamily="34" charset="0"/>
            </a:rPr>
            <a:t> Event for error data</a:t>
          </a:r>
          <a:endParaRPr lang="ru-RU" sz="1100" kern="1200" dirty="0">
            <a:latin typeface="Segoe UI Light" pitchFamily="34" charset="0"/>
          </a:endParaRPr>
        </a:p>
      </dsp:txBody>
      <dsp:txXfrm>
        <a:off x="4141249" y="4597373"/>
        <a:ext cx="1294438" cy="647219"/>
      </dsp:txXfrm>
    </dsp:sp>
    <dsp:sp modelId="{D456C7C3-7FC0-4CD1-BB4D-33DFBD7ED5A6}">
      <dsp:nvSpPr>
        <dsp:cNvPr id="0" name=""/>
        <dsp:cNvSpPr/>
      </dsp:nvSpPr>
      <dsp:spPr>
        <a:xfrm>
          <a:off x="6490655" y="2117"/>
          <a:ext cx="1294438" cy="647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Segoe UI Light" pitchFamily="34" charset="0"/>
            </a:rPr>
            <a:t>Service for registered users</a:t>
          </a:r>
          <a:endParaRPr lang="ru-RU" sz="1100" kern="1200" dirty="0">
            <a:latin typeface="Segoe UI Light" pitchFamily="34" charset="0"/>
          </a:endParaRPr>
        </a:p>
      </dsp:txBody>
      <dsp:txXfrm>
        <a:off x="6490655" y="2117"/>
        <a:ext cx="1294438" cy="647219"/>
      </dsp:txXfrm>
    </dsp:sp>
    <dsp:sp modelId="{9815D947-D6EF-4C48-8C61-D8D862338CDF}">
      <dsp:nvSpPr>
        <dsp:cNvPr id="0" name=""/>
        <dsp:cNvSpPr/>
      </dsp:nvSpPr>
      <dsp:spPr>
        <a:xfrm>
          <a:off x="6490655" y="921168"/>
          <a:ext cx="1294438" cy="647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Segoe UI Light" pitchFamily="34" charset="0"/>
            </a:rPr>
            <a:t>User Portal Authorized Exists</a:t>
          </a:r>
          <a:endParaRPr lang="ru-RU" sz="1100" kern="1200" dirty="0">
            <a:latin typeface="Segoe UI Light" pitchFamily="34" charset="0"/>
          </a:endParaRPr>
        </a:p>
      </dsp:txBody>
      <dsp:txXfrm>
        <a:off x="6490655" y="921168"/>
        <a:ext cx="1294438" cy="647219"/>
      </dsp:txXfrm>
    </dsp:sp>
    <dsp:sp modelId="{F96691F0-79E3-4BCA-A877-A8F86E891162}">
      <dsp:nvSpPr>
        <dsp:cNvPr id="0" name=""/>
        <dsp:cNvSpPr/>
      </dsp:nvSpPr>
      <dsp:spPr>
        <a:xfrm>
          <a:off x="6490655" y="1840219"/>
          <a:ext cx="1294438" cy="647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Segoe UI Light" pitchFamily="34" charset="0"/>
            </a:rPr>
            <a:t>Temp User Query ID</a:t>
          </a:r>
          <a:endParaRPr lang="ru-RU" sz="1100" kern="1200" dirty="0">
            <a:latin typeface="Segoe UI Light" pitchFamily="34" charset="0"/>
          </a:endParaRPr>
        </a:p>
      </dsp:txBody>
      <dsp:txXfrm>
        <a:off x="6490655" y="1840219"/>
        <a:ext cx="1294438" cy="647219"/>
      </dsp:txXfrm>
    </dsp:sp>
    <dsp:sp modelId="{275F5FFE-EDAE-4DCE-B8C9-76B9E829C476}">
      <dsp:nvSpPr>
        <dsp:cNvPr id="0" name=""/>
        <dsp:cNvSpPr/>
      </dsp:nvSpPr>
      <dsp:spPr>
        <a:xfrm>
          <a:off x="6490655" y="2759271"/>
          <a:ext cx="1294438" cy="647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Segoe UI Light" pitchFamily="34" charset="0"/>
            </a:rPr>
            <a:t>Service Page Query</a:t>
          </a:r>
          <a:endParaRPr lang="ru-RU" sz="1100" kern="1200" dirty="0">
            <a:latin typeface="Segoe UI Light" pitchFamily="34" charset="0"/>
          </a:endParaRPr>
        </a:p>
      </dsp:txBody>
      <dsp:txXfrm>
        <a:off x="6490655" y="2759271"/>
        <a:ext cx="1294438" cy="647219"/>
      </dsp:txXfrm>
    </dsp:sp>
    <dsp:sp modelId="{3A5F0F40-EE78-4703-A166-B711A795F3E6}">
      <dsp:nvSpPr>
        <dsp:cNvPr id="0" name=""/>
        <dsp:cNvSpPr/>
      </dsp:nvSpPr>
      <dsp:spPr>
        <a:xfrm>
          <a:off x="5707519" y="3678322"/>
          <a:ext cx="1294438" cy="647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Segoe UI Light" pitchFamily="34" charset="0"/>
            </a:rPr>
            <a:t>Service Sender Event</a:t>
          </a:r>
          <a:endParaRPr lang="ru-RU" sz="1100" kern="1200" dirty="0">
            <a:latin typeface="Segoe UI Light" pitchFamily="34" charset="0"/>
          </a:endParaRPr>
        </a:p>
      </dsp:txBody>
      <dsp:txXfrm>
        <a:off x="5707519" y="3678322"/>
        <a:ext cx="1294438" cy="647219"/>
      </dsp:txXfrm>
    </dsp:sp>
    <dsp:sp modelId="{9AC8DFC7-4516-453E-A196-9B57427F66AE}">
      <dsp:nvSpPr>
        <dsp:cNvPr id="0" name=""/>
        <dsp:cNvSpPr/>
      </dsp:nvSpPr>
      <dsp:spPr>
        <a:xfrm>
          <a:off x="6031129" y="4597373"/>
          <a:ext cx="1294438" cy="647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Segoe UI Light" pitchFamily="34" charset="0"/>
            </a:rPr>
            <a:t>Fast Queue</a:t>
          </a:r>
          <a:endParaRPr lang="ru-RU" sz="1100" kern="1200" dirty="0">
            <a:latin typeface="Segoe UI Light" pitchFamily="34" charset="0"/>
          </a:endParaRPr>
        </a:p>
      </dsp:txBody>
      <dsp:txXfrm>
        <a:off x="6031129" y="4597373"/>
        <a:ext cx="1294438" cy="647219"/>
      </dsp:txXfrm>
    </dsp:sp>
    <dsp:sp modelId="{E87316CB-36AA-4FCE-B879-A802D69F3BC7}">
      <dsp:nvSpPr>
        <dsp:cNvPr id="0" name=""/>
        <dsp:cNvSpPr/>
      </dsp:nvSpPr>
      <dsp:spPr>
        <a:xfrm>
          <a:off x="7273790" y="3678322"/>
          <a:ext cx="1294438" cy="647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Segoe UI Light" pitchFamily="34" charset="0"/>
            </a:rPr>
            <a:t>Service </a:t>
          </a:r>
          <a:r>
            <a:rPr lang="en-US" sz="1100" kern="1200" dirty="0" err="1" smtClean="0">
              <a:latin typeface="Segoe UI Light" pitchFamily="34" charset="0"/>
            </a:rPr>
            <a:t>Realtime</a:t>
          </a:r>
          <a:r>
            <a:rPr lang="en-US" sz="1100" kern="1200" dirty="0" smtClean="0">
              <a:latin typeface="Segoe UI Light" pitchFamily="34" charset="0"/>
            </a:rPr>
            <a:t> Event for error data</a:t>
          </a:r>
          <a:endParaRPr lang="ru-RU" sz="1100" kern="1200" dirty="0">
            <a:latin typeface="Segoe UI Light" pitchFamily="34" charset="0"/>
          </a:endParaRPr>
        </a:p>
      </dsp:txBody>
      <dsp:txXfrm>
        <a:off x="7273790" y="3678322"/>
        <a:ext cx="1294438" cy="647219"/>
      </dsp:txXfrm>
    </dsp:sp>
  </dsp:spTree>
</dsp:drawing>
</file>

<file path=ppt/diagrams/drawing1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CEBC092-58EA-4013-A6C2-4B34B88EE474}">
      <dsp:nvSpPr>
        <dsp:cNvPr id="0" name=""/>
        <dsp:cNvSpPr/>
      </dsp:nvSpPr>
      <dsp:spPr>
        <a:xfrm>
          <a:off x="4846" y="2087058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Service Events</a:t>
          </a:r>
          <a:endParaRPr lang="ru-RU" sz="500" kern="1200" dirty="0">
            <a:latin typeface="Segoe UI Light" pitchFamily="34" charset="0"/>
          </a:endParaRPr>
        </a:p>
      </dsp:txBody>
      <dsp:txXfrm>
        <a:off x="4846" y="2087058"/>
        <a:ext cx="604404" cy="302202"/>
      </dsp:txXfrm>
    </dsp:sp>
    <dsp:sp modelId="{2DD76239-BC0F-48F1-9F8D-A6ACD012546E}">
      <dsp:nvSpPr>
        <dsp:cNvPr id="0" name=""/>
        <dsp:cNvSpPr/>
      </dsp:nvSpPr>
      <dsp:spPr>
        <a:xfrm rot="16687270">
          <a:off x="-125559" y="1384852"/>
          <a:ext cx="1711385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1711385" y="61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 rot="16687270">
        <a:off x="687347" y="1348264"/>
        <a:ext cx="85569" cy="85569"/>
      </dsp:txXfrm>
    </dsp:sp>
    <dsp:sp modelId="{FD1A9E1C-F8AE-48D1-962A-1B496ECC80CA}">
      <dsp:nvSpPr>
        <dsp:cNvPr id="0" name=""/>
        <dsp:cNvSpPr/>
      </dsp:nvSpPr>
      <dsp:spPr>
        <a:xfrm>
          <a:off x="851013" y="392836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Sender</a:t>
          </a:r>
          <a:endParaRPr lang="ru-RU" sz="500" kern="1200" dirty="0">
            <a:latin typeface="Segoe UI Light" pitchFamily="34" charset="0"/>
          </a:endParaRPr>
        </a:p>
      </dsp:txBody>
      <dsp:txXfrm>
        <a:off x="851013" y="392836"/>
        <a:ext cx="604404" cy="302202"/>
      </dsp:txXfrm>
    </dsp:sp>
    <dsp:sp modelId="{CFE10F7E-C754-4F37-A0CF-31FC9437FE7B}">
      <dsp:nvSpPr>
        <dsp:cNvPr id="0" name=""/>
        <dsp:cNvSpPr/>
      </dsp:nvSpPr>
      <dsp:spPr>
        <a:xfrm>
          <a:off x="1455418" y="537741"/>
          <a:ext cx="241761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41761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>
        <a:off x="1570255" y="537893"/>
        <a:ext cx="12088" cy="12088"/>
      </dsp:txXfrm>
    </dsp:sp>
    <dsp:sp modelId="{8FAF8778-636A-4500-86D3-E6962E8B4AD1}">
      <dsp:nvSpPr>
        <dsp:cNvPr id="0" name=""/>
        <dsp:cNvSpPr/>
      </dsp:nvSpPr>
      <dsp:spPr>
        <a:xfrm>
          <a:off x="1697180" y="392836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Users authorized exists</a:t>
          </a:r>
          <a:endParaRPr lang="ru-RU" sz="500" kern="1200" dirty="0">
            <a:latin typeface="Segoe UI Light" pitchFamily="34" charset="0"/>
          </a:endParaRPr>
        </a:p>
      </dsp:txBody>
      <dsp:txXfrm>
        <a:off x="1697180" y="392836"/>
        <a:ext cx="604404" cy="302202"/>
      </dsp:txXfrm>
    </dsp:sp>
    <dsp:sp modelId="{5B24C1CC-4FA3-471C-845A-F062751B407C}">
      <dsp:nvSpPr>
        <dsp:cNvPr id="0" name=""/>
        <dsp:cNvSpPr/>
      </dsp:nvSpPr>
      <dsp:spPr>
        <a:xfrm rot="18770822">
          <a:off x="2244711" y="407416"/>
          <a:ext cx="355509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355509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 rot="18770822">
        <a:off x="2413578" y="404725"/>
        <a:ext cx="17775" cy="17775"/>
      </dsp:txXfrm>
    </dsp:sp>
    <dsp:sp modelId="{2625452B-B25B-4CE7-95BB-11E0C923B734}">
      <dsp:nvSpPr>
        <dsp:cNvPr id="0" name=""/>
        <dsp:cNvSpPr/>
      </dsp:nvSpPr>
      <dsp:spPr>
        <a:xfrm>
          <a:off x="2543347" y="132186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Crypto User Data ID Registration</a:t>
          </a:r>
          <a:endParaRPr lang="ru-RU" sz="500" kern="1200" dirty="0">
            <a:latin typeface="Segoe UI Light" pitchFamily="34" charset="0"/>
          </a:endParaRPr>
        </a:p>
      </dsp:txBody>
      <dsp:txXfrm>
        <a:off x="2543347" y="132186"/>
        <a:ext cx="604404" cy="302202"/>
      </dsp:txXfrm>
    </dsp:sp>
    <dsp:sp modelId="{404439C2-3AE5-4C9B-A3FD-CA03F5DA0947}">
      <dsp:nvSpPr>
        <dsp:cNvPr id="0" name=""/>
        <dsp:cNvSpPr/>
      </dsp:nvSpPr>
      <dsp:spPr>
        <a:xfrm>
          <a:off x="3147752" y="277091"/>
          <a:ext cx="241761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41761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>
        <a:off x="3262589" y="277243"/>
        <a:ext cx="12088" cy="12088"/>
      </dsp:txXfrm>
    </dsp:sp>
    <dsp:sp modelId="{89918FF1-82EB-4FC6-A503-024B20696D79}">
      <dsp:nvSpPr>
        <dsp:cNvPr id="0" name=""/>
        <dsp:cNvSpPr/>
      </dsp:nvSpPr>
      <dsp:spPr>
        <a:xfrm>
          <a:off x="3389514" y="132186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Visitor Form Data</a:t>
          </a:r>
          <a:endParaRPr lang="ru-RU" sz="500" kern="1200" dirty="0">
            <a:latin typeface="Segoe UI Light" pitchFamily="34" charset="0"/>
          </a:endParaRPr>
        </a:p>
      </dsp:txBody>
      <dsp:txXfrm>
        <a:off x="3389514" y="132186"/>
        <a:ext cx="604404" cy="302202"/>
      </dsp:txXfrm>
    </dsp:sp>
    <dsp:sp modelId="{FA897E20-6DAF-4980-B2AA-0116A32E1579}">
      <dsp:nvSpPr>
        <dsp:cNvPr id="0" name=""/>
        <dsp:cNvSpPr/>
      </dsp:nvSpPr>
      <dsp:spPr>
        <a:xfrm rot="2829178">
          <a:off x="2244711" y="668066"/>
          <a:ext cx="355509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355509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 rot="2829178">
        <a:off x="2413578" y="665374"/>
        <a:ext cx="17775" cy="17775"/>
      </dsp:txXfrm>
    </dsp:sp>
    <dsp:sp modelId="{02C40B79-C529-4AD7-B818-8AD989FDF9FA}">
      <dsp:nvSpPr>
        <dsp:cNvPr id="0" name=""/>
        <dsp:cNvSpPr/>
      </dsp:nvSpPr>
      <dsp:spPr>
        <a:xfrm>
          <a:off x="2543347" y="653486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Query ready</a:t>
          </a:r>
          <a:endParaRPr lang="ru-RU" sz="500" kern="1200" dirty="0">
            <a:latin typeface="Segoe UI Light" pitchFamily="34" charset="0"/>
          </a:endParaRPr>
        </a:p>
      </dsp:txBody>
      <dsp:txXfrm>
        <a:off x="2543347" y="653486"/>
        <a:ext cx="604404" cy="302202"/>
      </dsp:txXfrm>
    </dsp:sp>
    <dsp:sp modelId="{AF38A3CC-D3F5-426F-ACC5-087DAC3E811E}">
      <dsp:nvSpPr>
        <dsp:cNvPr id="0" name=""/>
        <dsp:cNvSpPr/>
      </dsp:nvSpPr>
      <dsp:spPr>
        <a:xfrm>
          <a:off x="3147752" y="798390"/>
          <a:ext cx="241761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41761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>
        <a:off x="3262589" y="798543"/>
        <a:ext cx="12088" cy="12088"/>
      </dsp:txXfrm>
    </dsp:sp>
    <dsp:sp modelId="{539230A7-4378-4A24-BA03-C400D4A0DAC6}">
      <dsp:nvSpPr>
        <dsp:cNvPr id="0" name=""/>
        <dsp:cNvSpPr/>
      </dsp:nvSpPr>
      <dsp:spPr>
        <a:xfrm>
          <a:off x="3389514" y="653486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Python App Event Command</a:t>
          </a:r>
          <a:endParaRPr lang="ru-RU" sz="500" kern="1200" dirty="0">
            <a:latin typeface="Segoe UI Light" pitchFamily="34" charset="0"/>
          </a:endParaRPr>
        </a:p>
      </dsp:txBody>
      <dsp:txXfrm>
        <a:off x="3389514" y="653486"/>
        <a:ext cx="604404" cy="302202"/>
      </dsp:txXfrm>
    </dsp:sp>
    <dsp:sp modelId="{A4FF8D22-469B-499F-B340-ADDA5A8B4DDC}">
      <dsp:nvSpPr>
        <dsp:cNvPr id="0" name=""/>
        <dsp:cNvSpPr/>
      </dsp:nvSpPr>
      <dsp:spPr>
        <a:xfrm>
          <a:off x="3993919" y="798390"/>
          <a:ext cx="241761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41761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>
        <a:off x="4108755" y="798543"/>
        <a:ext cx="12088" cy="12088"/>
      </dsp:txXfrm>
    </dsp:sp>
    <dsp:sp modelId="{94000521-BBD5-4448-94C9-AD5383630DE4}">
      <dsp:nvSpPr>
        <dsp:cNvPr id="0" name=""/>
        <dsp:cNvSpPr/>
      </dsp:nvSpPr>
      <dsp:spPr>
        <a:xfrm>
          <a:off x="4235680" y="653486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New Queue  Registration</a:t>
          </a:r>
          <a:endParaRPr lang="ru-RU" sz="500" kern="1200" dirty="0">
            <a:latin typeface="Segoe UI Light" pitchFamily="34" charset="0"/>
          </a:endParaRPr>
        </a:p>
      </dsp:txBody>
      <dsp:txXfrm>
        <a:off x="4235680" y="653486"/>
        <a:ext cx="604404" cy="302202"/>
      </dsp:txXfrm>
    </dsp:sp>
    <dsp:sp modelId="{BF9449CC-2032-488D-887D-0CDCB583C78C}">
      <dsp:nvSpPr>
        <dsp:cNvPr id="0" name=""/>
        <dsp:cNvSpPr/>
      </dsp:nvSpPr>
      <dsp:spPr>
        <a:xfrm rot="19457599">
          <a:off x="4812101" y="711507"/>
          <a:ext cx="297730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97730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 rot="19457599">
        <a:off x="4953523" y="710260"/>
        <a:ext cx="14886" cy="14886"/>
      </dsp:txXfrm>
    </dsp:sp>
    <dsp:sp modelId="{58D15110-9753-4A52-94E0-B23155ED7E6E}">
      <dsp:nvSpPr>
        <dsp:cNvPr id="0" name=""/>
        <dsp:cNvSpPr/>
      </dsp:nvSpPr>
      <dsp:spPr>
        <a:xfrm>
          <a:off x="5081847" y="479719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Result  JSON Response</a:t>
          </a:r>
          <a:endParaRPr lang="ru-RU" sz="500" kern="1200" dirty="0">
            <a:latin typeface="Segoe UI Light" pitchFamily="34" charset="0"/>
          </a:endParaRPr>
        </a:p>
      </dsp:txBody>
      <dsp:txXfrm>
        <a:off x="5081847" y="479719"/>
        <a:ext cx="604404" cy="302202"/>
      </dsp:txXfrm>
    </dsp:sp>
    <dsp:sp modelId="{0E19BD51-FAE7-412B-A6FF-66E08CF16EB0}">
      <dsp:nvSpPr>
        <dsp:cNvPr id="0" name=""/>
        <dsp:cNvSpPr/>
      </dsp:nvSpPr>
      <dsp:spPr>
        <a:xfrm rot="2142401">
          <a:off x="4812101" y="885274"/>
          <a:ext cx="297730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97730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 rot="2142401">
        <a:off x="4953523" y="884027"/>
        <a:ext cx="14886" cy="14886"/>
      </dsp:txXfrm>
    </dsp:sp>
    <dsp:sp modelId="{FAF8806F-4D67-4919-9C22-5ACDA0D917BD}">
      <dsp:nvSpPr>
        <dsp:cNvPr id="0" name=""/>
        <dsp:cNvSpPr/>
      </dsp:nvSpPr>
      <dsp:spPr>
        <a:xfrm>
          <a:off x="5081847" y="827252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Error JSON response</a:t>
          </a:r>
          <a:endParaRPr lang="ru-RU" sz="500" kern="1200" dirty="0">
            <a:latin typeface="Segoe UI Light" pitchFamily="34" charset="0"/>
          </a:endParaRPr>
        </a:p>
      </dsp:txBody>
      <dsp:txXfrm>
        <a:off x="5081847" y="827252"/>
        <a:ext cx="604404" cy="302202"/>
      </dsp:txXfrm>
    </dsp:sp>
    <dsp:sp modelId="{093711DD-D25D-43C7-8FC7-8C0A37549429}">
      <dsp:nvSpPr>
        <dsp:cNvPr id="0" name=""/>
        <dsp:cNvSpPr/>
      </dsp:nvSpPr>
      <dsp:spPr>
        <a:xfrm rot="18103853">
          <a:off x="500290" y="2036476"/>
          <a:ext cx="459684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459684" y="61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 rot="18103853">
        <a:off x="718640" y="2031180"/>
        <a:ext cx="22984" cy="22984"/>
      </dsp:txXfrm>
    </dsp:sp>
    <dsp:sp modelId="{24A0B584-59B8-47E9-BAD2-4F30B9660CCD}">
      <dsp:nvSpPr>
        <dsp:cNvPr id="0" name=""/>
        <dsp:cNvSpPr/>
      </dsp:nvSpPr>
      <dsp:spPr>
        <a:xfrm>
          <a:off x="851013" y="1696084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Push</a:t>
          </a:r>
          <a:endParaRPr lang="ru-RU" sz="500" kern="1200" dirty="0">
            <a:latin typeface="Segoe UI Light" pitchFamily="34" charset="0"/>
          </a:endParaRPr>
        </a:p>
      </dsp:txBody>
      <dsp:txXfrm>
        <a:off x="851013" y="1696084"/>
        <a:ext cx="604404" cy="302202"/>
      </dsp:txXfrm>
    </dsp:sp>
    <dsp:sp modelId="{64883DF3-BCD6-4187-B911-69CD7A6084E3}">
      <dsp:nvSpPr>
        <dsp:cNvPr id="0" name=""/>
        <dsp:cNvSpPr/>
      </dsp:nvSpPr>
      <dsp:spPr>
        <a:xfrm>
          <a:off x="1455418" y="1840989"/>
          <a:ext cx="241761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41761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>
        <a:off x="1570255" y="1841141"/>
        <a:ext cx="12088" cy="12088"/>
      </dsp:txXfrm>
    </dsp:sp>
    <dsp:sp modelId="{4C6FC0B4-8278-4B2B-96B7-FB4C0796D9D0}">
      <dsp:nvSpPr>
        <dsp:cNvPr id="0" name=""/>
        <dsp:cNvSpPr/>
      </dsp:nvSpPr>
      <dsp:spPr>
        <a:xfrm>
          <a:off x="1697180" y="1696084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Users authorized exists</a:t>
          </a:r>
          <a:endParaRPr lang="ru-RU" sz="500" kern="1200" dirty="0">
            <a:latin typeface="Segoe UI Light" pitchFamily="34" charset="0"/>
          </a:endParaRPr>
        </a:p>
      </dsp:txBody>
      <dsp:txXfrm>
        <a:off x="1697180" y="1696084"/>
        <a:ext cx="604404" cy="302202"/>
      </dsp:txXfrm>
    </dsp:sp>
    <dsp:sp modelId="{685FD0C3-0EB4-4AC7-8A09-0CC233EC5C3F}">
      <dsp:nvSpPr>
        <dsp:cNvPr id="0" name=""/>
        <dsp:cNvSpPr/>
      </dsp:nvSpPr>
      <dsp:spPr>
        <a:xfrm>
          <a:off x="2301585" y="1840989"/>
          <a:ext cx="241761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41761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>
        <a:off x="2416422" y="1841141"/>
        <a:ext cx="12088" cy="12088"/>
      </dsp:txXfrm>
    </dsp:sp>
    <dsp:sp modelId="{243AB0C5-06C7-474C-B467-593FD53CFA07}">
      <dsp:nvSpPr>
        <dsp:cNvPr id="0" name=""/>
        <dsp:cNvSpPr/>
      </dsp:nvSpPr>
      <dsp:spPr>
        <a:xfrm>
          <a:off x="2543347" y="1696084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Python App Event Command</a:t>
          </a:r>
          <a:endParaRPr lang="ru-RU" sz="500" kern="1200" dirty="0">
            <a:latin typeface="Segoe UI Light" pitchFamily="34" charset="0"/>
          </a:endParaRPr>
        </a:p>
      </dsp:txBody>
      <dsp:txXfrm>
        <a:off x="2543347" y="1696084"/>
        <a:ext cx="604404" cy="302202"/>
      </dsp:txXfrm>
    </dsp:sp>
    <dsp:sp modelId="{71519046-7E4E-4DA0-ACD0-96FFC8A677D8}">
      <dsp:nvSpPr>
        <dsp:cNvPr id="0" name=""/>
        <dsp:cNvSpPr/>
      </dsp:nvSpPr>
      <dsp:spPr>
        <a:xfrm>
          <a:off x="3147752" y="1840989"/>
          <a:ext cx="241761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41761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>
        <a:off x="3262589" y="1841141"/>
        <a:ext cx="12088" cy="12088"/>
      </dsp:txXfrm>
    </dsp:sp>
    <dsp:sp modelId="{43D0AF12-F367-4CAF-A53F-743F6854525C}">
      <dsp:nvSpPr>
        <dsp:cNvPr id="0" name=""/>
        <dsp:cNvSpPr/>
      </dsp:nvSpPr>
      <dsp:spPr>
        <a:xfrm>
          <a:off x="3389514" y="1696084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Users authorized type</a:t>
          </a:r>
          <a:endParaRPr lang="ru-RU" sz="500" kern="1200" dirty="0">
            <a:latin typeface="Segoe UI Light" pitchFamily="34" charset="0"/>
          </a:endParaRPr>
        </a:p>
      </dsp:txBody>
      <dsp:txXfrm>
        <a:off x="3389514" y="1696084"/>
        <a:ext cx="604404" cy="302202"/>
      </dsp:txXfrm>
    </dsp:sp>
    <dsp:sp modelId="{8F302C4B-9468-4E7F-874A-C65FDB16F0BD}">
      <dsp:nvSpPr>
        <dsp:cNvPr id="0" name=""/>
        <dsp:cNvSpPr/>
      </dsp:nvSpPr>
      <dsp:spPr>
        <a:xfrm rot="18289469">
          <a:off x="3903123" y="1667222"/>
          <a:ext cx="423353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423353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 rot="18289469">
        <a:off x="4104216" y="1662835"/>
        <a:ext cx="21167" cy="21167"/>
      </dsp:txXfrm>
    </dsp:sp>
    <dsp:sp modelId="{DC8C2B8A-1CD5-4156-95A8-37B051DC2EEC}">
      <dsp:nvSpPr>
        <dsp:cNvPr id="0" name=""/>
        <dsp:cNvSpPr/>
      </dsp:nvSpPr>
      <dsp:spPr>
        <a:xfrm>
          <a:off x="4235680" y="1348551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Queue Database with Crypto User Data ID’s</a:t>
          </a:r>
          <a:endParaRPr lang="ru-RU" sz="500" kern="1200" dirty="0">
            <a:latin typeface="Segoe UI Light" pitchFamily="34" charset="0"/>
          </a:endParaRPr>
        </a:p>
      </dsp:txBody>
      <dsp:txXfrm>
        <a:off x="4235680" y="1348551"/>
        <a:ext cx="604404" cy="302202"/>
      </dsp:txXfrm>
    </dsp:sp>
    <dsp:sp modelId="{E2A69447-AE45-4223-BB7C-1A9227D60091}">
      <dsp:nvSpPr>
        <dsp:cNvPr id="0" name=""/>
        <dsp:cNvSpPr/>
      </dsp:nvSpPr>
      <dsp:spPr>
        <a:xfrm>
          <a:off x="4840085" y="1493456"/>
          <a:ext cx="241761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41761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>
        <a:off x="4954922" y="1493608"/>
        <a:ext cx="12088" cy="12088"/>
      </dsp:txXfrm>
    </dsp:sp>
    <dsp:sp modelId="{E5E91145-80BA-489C-8AAE-C96EEEA0A621}">
      <dsp:nvSpPr>
        <dsp:cNvPr id="0" name=""/>
        <dsp:cNvSpPr/>
      </dsp:nvSpPr>
      <dsp:spPr>
        <a:xfrm>
          <a:off x="5081847" y="1348551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Get ID’s data</a:t>
          </a:r>
          <a:endParaRPr lang="ru-RU" sz="500" kern="1200" dirty="0">
            <a:latin typeface="Segoe UI Light" pitchFamily="34" charset="0"/>
          </a:endParaRPr>
        </a:p>
      </dsp:txBody>
      <dsp:txXfrm>
        <a:off x="5081847" y="1348551"/>
        <a:ext cx="604404" cy="302202"/>
      </dsp:txXfrm>
    </dsp:sp>
    <dsp:sp modelId="{2DD28069-EE30-4488-84C5-9C23282C18A0}">
      <dsp:nvSpPr>
        <dsp:cNvPr id="0" name=""/>
        <dsp:cNvSpPr/>
      </dsp:nvSpPr>
      <dsp:spPr>
        <a:xfrm>
          <a:off x="5686252" y="1493456"/>
          <a:ext cx="241761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41761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>
        <a:off x="5801089" y="1493608"/>
        <a:ext cx="12088" cy="12088"/>
      </dsp:txXfrm>
    </dsp:sp>
    <dsp:sp modelId="{57E75FA4-CBDE-4F89-ACA7-1FA26AC99909}">
      <dsp:nvSpPr>
        <dsp:cNvPr id="0" name=""/>
        <dsp:cNvSpPr/>
      </dsp:nvSpPr>
      <dsp:spPr>
        <a:xfrm>
          <a:off x="5928014" y="1348551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Next steps…</a:t>
          </a:r>
          <a:endParaRPr lang="ru-RU" sz="500" kern="1200" dirty="0">
            <a:latin typeface="Segoe UI Light" pitchFamily="34" charset="0"/>
          </a:endParaRPr>
        </a:p>
      </dsp:txBody>
      <dsp:txXfrm>
        <a:off x="5928014" y="1348551"/>
        <a:ext cx="604404" cy="302202"/>
      </dsp:txXfrm>
    </dsp:sp>
    <dsp:sp modelId="{1C3AB222-D61D-4802-9919-EFE516842220}">
      <dsp:nvSpPr>
        <dsp:cNvPr id="0" name=""/>
        <dsp:cNvSpPr/>
      </dsp:nvSpPr>
      <dsp:spPr>
        <a:xfrm rot="19457599">
          <a:off x="6504435" y="1406573"/>
          <a:ext cx="297730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97730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 rot="19457599">
        <a:off x="6645857" y="1405326"/>
        <a:ext cx="14886" cy="14886"/>
      </dsp:txXfrm>
    </dsp:sp>
    <dsp:sp modelId="{1F336CA4-B295-4749-B196-CF3E31896977}">
      <dsp:nvSpPr>
        <dsp:cNvPr id="0" name=""/>
        <dsp:cNvSpPr/>
      </dsp:nvSpPr>
      <dsp:spPr>
        <a:xfrm>
          <a:off x="6774181" y="1174785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Result JSON Response</a:t>
          </a:r>
          <a:endParaRPr lang="ru-RU" sz="500" kern="1200" dirty="0">
            <a:latin typeface="Segoe UI Light" pitchFamily="34" charset="0"/>
          </a:endParaRPr>
        </a:p>
      </dsp:txBody>
      <dsp:txXfrm>
        <a:off x="6774181" y="1174785"/>
        <a:ext cx="604404" cy="302202"/>
      </dsp:txXfrm>
    </dsp:sp>
    <dsp:sp modelId="{9746CEF2-70FB-4514-9E8F-21B3C9969D02}">
      <dsp:nvSpPr>
        <dsp:cNvPr id="0" name=""/>
        <dsp:cNvSpPr/>
      </dsp:nvSpPr>
      <dsp:spPr>
        <a:xfrm rot="2142401">
          <a:off x="6504435" y="1580339"/>
          <a:ext cx="297730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97730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 rot="2142401">
        <a:off x="6645857" y="1579092"/>
        <a:ext cx="14886" cy="14886"/>
      </dsp:txXfrm>
    </dsp:sp>
    <dsp:sp modelId="{C4B8BA41-47CF-46B6-83DB-5550E3550074}">
      <dsp:nvSpPr>
        <dsp:cNvPr id="0" name=""/>
        <dsp:cNvSpPr/>
      </dsp:nvSpPr>
      <dsp:spPr>
        <a:xfrm>
          <a:off x="6774181" y="1522318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Error JSON Response</a:t>
          </a:r>
          <a:endParaRPr lang="ru-RU" sz="500" kern="1200" dirty="0">
            <a:latin typeface="Segoe UI Light" pitchFamily="34" charset="0"/>
          </a:endParaRPr>
        </a:p>
      </dsp:txBody>
      <dsp:txXfrm>
        <a:off x="6774181" y="1522318"/>
        <a:ext cx="604404" cy="302202"/>
      </dsp:txXfrm>
    </dsp:sp>
    <dsp:sp modelId="{A63AF49B-C66D-4A61-93F6-44EA307A7685}">
      <dsp:nvSpPr>
        <dsp:cNvPr id="0" name=""/>
        <dsp:cNvSpPr/>
      </dsp:nvSpPr>
      <dsp:spPr>
        <a:xfrm rot="3310531">
          <a:off x="3903123" y="2014755"/>
          <a:ext cx="423353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423353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 rot="3310531">
        <a:off x="4104216" y="2010368"/>
        <a:ext cx="21167" cy="21167"/>
      </dsp:txXfrm>
    </dsp:sp>
    <dsp:sp modelId="{F2AEB897-D0E0-42E4-94CA-E1A02494AAB4}">
      <dsp:nvSpPr>
        <dsp:cNvPr id="0" name=""/>
        <dsp:cNvSpPr/>
      </dsp:nvSpPr>
      <dsp:spPr>
        <a:xfrm>
          <a:off x="4235680" y="2043617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Queue Reserve Database with Visitors Form Data</a:t>
          </a:r>
          <a:endParaRPr lang="ru-RU" sz="500" kern="1200" dirty="0">
            <a:latin typeface="Segoe UI Light" pitchFamily="34" charset="0"/>
          </a:endParaRPr>
        </a:p>
      </dsp:txBody>
      <dsp:txXfrm>
        <a:off x="4235680" y="2043617"/>
        <a:ext cx="604404" cy="302202"/>
      </dsp:txXfrm>
    </dsp:sp>
    <dsp:sp modelId="{5C091545-C9DE-4768-B02B-AB2FFED65670}">
      <dsp:nvSpPr>
        <dsp:cNvPr id="0" name=""/>
        <dsp:cNvSpPr/>
      </dsp:nvSpPr>
      <dsp:spPr>
        <a:xfrm>
          <a:off x="4840085" y="2188522"/>
          <a:ext cx="241761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41761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>
        <a:off x="4954922" y="2188674"/>
        <a:ext cx="12088" cy="12088"/>
      </dsp:txXfrm>
    </dsp:sp>
    <dsp:sp modelId="{C10FAFE8-10F9-4A40-9C11-C831AB5916D2}">
      <dsp:nvSpPr>
        <dsp:cNvPr id="0" name=""/>
        <dsp:cNvSpPr/>
      </dsp:nvSpPr>
      <dsp:spPr>
        <a:xfrm>
          <a:off x="5081847" y="2043617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Get query data</a:t>
          </a:r>
          <a:endParaRPr lang="ru-RU" sz="500" kern="1200" dirty="0">
            <a:latin typeface="Segoe UI Light" pitchFamily="34" charset="0"/>
          </a:endParaRPr>
        </a:p>
      </dsp:txBody>
      <dsp:txXfrm>
        <a:off x="5081847" y="2043617"/>
        <a:ext cx="604404" cy="302202"/>
      </dsp:txXfrm>
    </dsp:sp>
    <dsp:sp modelId="{44E79B20-AB59-4E47-865A-BF6CF242DBC0}">
      <dsp:nvSpPr>
        <dsp:cNvPr id="0" name=""/>
        <dsp:cNvSpPr/>
      </dsp:nvSpPr>
      <dsp:spPr>
        <a:xfrm>
          <a:off x="5686252" y="2188522"/>
          <a:ext cx="241761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41761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>
        <a:off x="5801089" y="2188674"/>
        <a:ext cx="12088" cy="12088"/>
      </dsp:txXfrm>
    </dsp:sp>
    <dsp:sp modelId="{699B1759-9E3B-43B8-BE71-DE2650D43153}">
      <dsp:nvSpPr>
        <dsp:cNvPr id="0" name=""/>
        <dsp:cNvSpPr/>
      </dsp:nvSpPr>
      <dsp:spPr>
        <a:xfrm>
          <a:off x="5928014" y="2043617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Next steps…</a:t>
          </a:r>
          <a:endParaRPr lang="ru-RU" sz="500" kern="1200" dirty="0">
            <a:latin typeface="Segoe UI Light" pitchFamily="34" charset="0"/>
          </a:endParaRPr>
        </a:p>
      </dsp:txBody>
      <dsp:txXfrm>
        <a:off x="5928014" y="2043617"/>
        <a:ext cx="604404" cy="302202"/>
      </dsp:txXfrm>
    </dsp:sp>
    <dsp:sp modelId="{B3A6E469-F6CF-4611-936B-457DAF2F70D5}">
      <dsp:nvSpPr>
        <dsp:cNvPr id="0" name=""/>
        <dsp:cNvSpPr/>
      </dsp:nvSpPr>
      <dsp:spPr>
        <a:xfrm rot="19457599">
          <a:off x="6504435" y="2101639"/>
          <a:ext cx="297730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97730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 rot="19457599">
        <a:off x="6645857" y="2100392"/>
        <a:ext cx="14886" cy="14886"/>
      </dsp:txXfrm>
    </dsp:sp>
    <dsp:sp modelId="{ABE14ABD-9AFD-4E49-987D-761D04E803BC}">
      <dsp:nvSpPr>
        <dsp:cNvPr id="0" name=""/>
        <dsp:cNvSpPr/>
      </dsp:nvSpPr>
      <dsp:spPr>
        <a:xfrm>
          <a:off x="6774181" y="1869850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Result JSON Response</a:t>
          </a:r>
          <a:endParaRPr lang="ru-RU" sz="500" kern="1200" dirty="0">
            <a:latin typeface="Segoe UI Light" pitchFamily="34" charset="0"/>
          </a:endParaRPr>
        </a:p>
      </dsp:txBody>
      <dsp:txXfrm>
        <a:off x="6774181" y="1869850"/>
        <a:ext cx="604404" cy="302202"/>
      </dsp:txXfrm>
    </dsp:sp>
    <dsp:sp modelId="{9E99E4DD-0E9F-48D5-90B1-9E7C256DDD74}">
      <dsp:nvSpPr>
        <dsp:cNvPr id="0" name=""/>
        <dsp:cNvSpPr/>
      </dsp:nvSpPr>
      <dsp:spPr>
        <a:xfrm>
          <a:off x="7378586" y="2014755"/>
          <a:ext cx="241761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41761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>
        <a:off x="7493423" y="2014908"/>
        <a:ext cx="12088" cy="12088"/>
      </dsp:txXfrm>
    </dsp:sp>
    <dsp:sp modelId="{88EBB66D-48FE-49DA-8E7C-542267A1FF81}">
      <dsp:nvSpPr>
        <dsp:cNvPr id="0" name=""/>
        <dsp:cNvSpPr/>
      </dsp:nvSpPr>
      <dsp:spPr>
        <a:xfrm>
          <a:off x="7620348" y="1869850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Send notification to Portal User</a:t>
          </a:r>
          <a:endParaRPr lang="ru-RU" sz="500" kern="1200" dirty="0">
            <a:latin typeface="Segoe UI Light" pitchFamily="34" charset="0"/>
          </a:endParaRPr>
        </a:p>
      </dsp:txBody>
      <dsp:txXfrm>
        <a:off x="7620348" y="1869850"/>
        <a:ext cx="604404" cy="302202"/>
      </dsp:txXfrm>
    </dsp:sp>
    <dsp:sp modelId="{87FB4CD9-B931-4643-9945-9EBFBD2E250A}">
      <dsp:nvSpPr>
        <dsp:cNvPr id="0" name=""/>
        <dsp:cNvSpPr/>
      </dsp:nvSpPr>
      <dsp:spPr>
        <a:xfrm rot="2142401">
          <a:off x="6504435" y="2275405"/>
          <a:ext cx="297730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97730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 rot="2142401">
        <a:off x="6645857" y="2274158"/>
        <a:ext cx="14886" cy="14886"/>
      </dsp:txXfrm>
    </dsp:sp>
    <dsp:sp modelId="{CD0F7EF7-8399-4CD9-AB43-DB35DB907BCE}">
      <dsp:nvSpPr>
        <dsp:cNvPr id="0" name=""/>
        <dsp:cNvSpPr/>
      </dsp:nvSpPr>
      <dsp:spPr>
        <a:xfrm>
          <a:off x="6774181" y="2217383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Error JSON Response</a:t>
          </a:r>
          <a:endParaRPr lang="ru-RU" sz="500" kern="1200" dirty="0">
            <a:latin typeface="Segoe UI Light" pitchFamily="34" charset="0"/>
          </a:endParaRPr>
        </a:p>
      </dsp:txBody>
      <dsp:txXfrm>
        <a:off x="6774181" y="2217383"/>
        <a:ext cx="604404" cy="302202"/>
      </dsp:txXfrm>
    </dsp:sp>
    <dsp:sp modelId="{83FE284C-A701-4F22-83A8-6DE9CBF6ABDB}">
      <dsp:nvSpPr>
        <dsp:cNvPr id="0" name=""/>
        <dsp:cNvSpPr/>
      </dsp:nvSpPr>
      <dsp:spPr>
        <a:xfrm rot="4420462">
          <a:off x="300098" y="2644659"/>
          <a:ext cx="860068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860068" y="61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 rot="4420462">
        <a:off x="708630" y="2629353"/>
        <a:ext cx="43003" cy="43003"/>
      </dsp:txXfrm>
    </dsp:sp>
    <dsp:sp modelId="{B3B1F99F-7C6C-4BD5-B4A1-D63020328FAB}">
      <dsp:nvSpPr>
        <dsp:cNvPr id="0" name=""/>
        <dsp:cNvSpPr/>
      </dsp:nvSpPr>
      <dsp:spPr>
        <a:xfrm>
          <a:off x="851013" y="2912449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Control</a:t>
          </a:r>
          <a:endParaRPr lang="ru-RU" sz="500" kern="1200" dirty="0">
            <a:latin typeface="Segoe UI Light" pitchFamily="34" charset="0"/>
          </a:endParaRPr>
        </a:p>
      </dsp:txBody>
      <dsp:txXfrm>
        <a:off x="851013" y="2912449"/>
        <a:ext cx="604404" cy="302202"/>
      </dsp:txXfrm>
    </dsp:sp>
    <dsp:sp modelId="{7CAC2F19-6730-462C-8D8F-7FCF90D77D63}">
      <dsp:nvSpPr>
        <dsp:cNvPr id="0" name=""/>
        <dsp:cNvSpPr/>
      </dsp:nvSpPr>
      <dsp:spPr>
        <a:xfrm>
          <a:off x="1455418" y="3057354"/>
          <a:ext cx="241761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41761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>
        <a:off x="1570255" y="3057506"/>
        <a:ext cx="12088" cy="12088"/>
      </dsp:txXfrm>
    </dsp:sp>
    <dsp:sp modelId="{81C00C5A-DD5E-45C4-AEB3-84A50437DCEB}">
      <dsp:nvSpPr>
        <dsp:cNvPr id="0" name=""/>
        <dsp:cNvSpPr/>
      </dsp:nvSpPr>
      <dsp:spPr>
        <a:xfrm>
          <a:off x="1697180" y="2912449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User authorized exists</a:t>
          </a:r>
          <a:endParaRPr lang="ru-RU" sz="500" kern="1200" dirty="0">
            <a:latin typeface="Segoe UI Light" pitchFamily="34" charset="0"/>
          </a:endParaRPr>
        </a:p>
      </dsp:txBody>
      <dsp:txXfrm>
        <a:off x="1697180" y="2912449"/>
        <a:ext cx="604404" cy="302202"/>
      </dsp:txXfrm>
    </dsp:sp>
    <dsp:sp modelId="{F2DB9C18-32FE-45D6-A899-0C38978CFBAA}">
      <dsp:nvSpPr>
        <dsp:cNvPr id="0" name=""/>
        <dsp:cNvSpPr/>
      </dsp:nvSpPr>
      <dsp:spPr>
        <a:xfrm rot="19457599">
          <a:off x="2273600" y="2970471"/>
          <a:ext cx="297730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97730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 rot="19457599">
        <a:off x="2415023" y="2969224"/>
        <a:ext cx="14886" cy="14886"/>
      </dsp:txXfrm>
    </dsp:sp>
    <dsp:sp modelId="{54B11F4E-C7FB-45F0-89E5-B314D1374759}">
      <dsp:nvSpPr>
        <dsp:cNvPr id="0" name=""/>
        <dsp:cNvSpPr/>
      </dsp:nvSpPr>
      <dsp:spPr>
        <a:xfrm>
          <a:off x="2543347" y="2738682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Python App Event Command</a:t>
          </a:r>
          <a:endParaRPr lang="ru-RU" sz="500" kern="1200" dirty="0">
            <a:latin typeface="Segoe UI Light" pitchFamily="34" charset="0"/>
          </a:endParaRPr>
        </a:p>
      </dsp:txBody>
      <dsp:txXfrm>
        <a:off x="2543347" y="2738682"/>
        <a:ext cx="604404" cy="302202"/>
      </dsp:txXfrm>
    </dsp:sp>
    <dsp:sp modelId="{94644B64-FA39-4999-97BD-79E14F609815}">
      <dsp:nvSpPr>
        <dsp:cNvPr id="0" name=""/>
        <dsp:cNvSpPr/>
      </dsp:nvSpPr>
      <dsp:spPr>
        <a:xfrm>
          <a:off x="3147752" y="2883587"/>
          <a:ext cx="241761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41761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>
        <a:off x="3262589" y="2883740"/>
        <a:ext cx="12088" cy="12088"/>
      </dsp:txXfrm>
    </dsp:sp>
    <dsp:sp modelId="{58524AF6-B9C1-44FD-9177-D6B7BAF53E77}">
      <dsp:nvSpPr>
        <dsp:cNvPr id="0" name=""/>
        <dsp:cNvSpPr/>
      </dsp:nvSpPr>
      <dsp:spPr>
        <a:xfrm>
          <a:off x="3389514" y="2738682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Portal User DB Source</a:t>
          </a:r>
          <a:endParaRPr lang="ru-RU" sz="500" kern="1200" dirty="0">
            <a:latin typeface="Segoe UI Light" pitchFamily="34" charset="0"/>
          </a:endParaRPr>
        </a:p>
      </dsp:txBody>
      <dsp:txXfrm>
        <a:off x="3389514" y="2738682"/>
        <a:ext cx="604404" cy="302202"/>
      </dsp:txXfrm>
    </dsp:sp>
    <dsp:sp modelId="{B60220DA-D0CB-4EB8-AB83-D04D68F64C8B}">
      <dsp:nvSpPr>
        <dsp:cNvPr id="0" name=""/>
        <dsp:cNvSpPr/>
      </dsp:nvSpPr>
      <dsp:spPr>
        <a:xfrm>
          <a:off x="3993919" y="2883587"/>
          <a:ext cx="241761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41761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>
        <a:off x="4108755" y="2883740"/>
        <a:ext cx="12088" cy="12088"/>
      </dsp:txXfrm>
    </dsp:sp>
    <dsp:sp modelId="{7AB20F03-480A-4F4C-B74B-35EBAA45D3BC}">
      <dsp:nvSpPr>
        <dsp:cNvPr id="0" name=""/>
        <dsp:cNvSpPr/>
      </dsp:nvSpPr>
      <dsp:spPr>
        <a:xfrm>
          <a:off x="4235680" y="2738682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Source DB Response</a:t>
          </a:r>
          <a:endParaRPr lang="ru-RU" sz="500" kern="1200" dirty="0">
            <a:latin typeface="Segoe UI Light" pitchFamily="34" charset="0"/>
          </a:endParaRPr>
        </a:p>
      </dsp:txBody>
      <dsp:txXfrm>
        <a:off x="4235680" y="2738682"/>
        <a:ext cx="604404" cy="302202"/>
      </dsp:txXfrm>
    </dsp:sp>
    <dsp:sp modelId="{EE841DF0-6169-4759-A87D-5DDD6127CCE1}">
      <dsp:nvSpPr>
        <dsp:cNvPr id="0" name=""/>
        <dsp:cNvSpPr/>
      </dsp:nvSpPr>
      <dsp:spPr>
        <a:xfrm>
          <a:off x="4840085" y="2883587"/>
          <a:ext cx="241761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41761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>
        <a:off x="4954922" y="2883740"/>
        <a:ext cx="12088" cy="12088"/>
      </dsp:txXfrm>
    </dsp:sp>
    <dsp:sp modelId="{A8CFAEFC-C965-4C59-8DF4-7E8D6DACDA71}">
      <dsp:nvSpPr>
        <dsp:cNvPr id="0" name=""/>
        <dsp:cNvSpPr/>
      </dsp:nvSpPr>
      <dsp:spPr>
        <a:xfrm>
          <a:off x="5081847" y="2738682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Next steps…</a:t>
          </a:r>
          <a:endParaRPr lang="ru-RU" sz="500" kern="1200" dirty="0">
            <a:latin typeface="Segoe UI Light" pitchFamily="34" charset="0"/>
          </a:endParaRPr>
        </a:p>
      </dsp:txBody>
      <dsp:txXfrm>
        <a:off x="5081847" y="2738682"/>
        <a:ext cx="604404" cy="302202"/>
      </dsp:txXfrm>
    </dsp:sp>
    <dsp:sp modelId="{38F758B5-A154-4ED5-BE3D-92D2B2E1FFAE}">
      <dsp:nvSpPr>
        <dsp:cNvPr id="0" name=""/>
        <dsp:cNvSpPr/>
      </dsp:nvSpPr>
      <dsp:spPr>
        <a:xfrm rot="19457599">
          <a:off x="5658268" y="2796704"/>
          <a:ext cx="297730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97730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 rot="19457599">
        <a:off x="5799690" y="2795457"/>
        <a:ext cx="14886" cy="14886"/>
      </dsp:txXfrm>
    </dsp:sp>
    <dsp:sp modelId="{6F22A83A-C80B-43AB-A888-56E747D89537}">
      <dsp:nvSpPr>
        <dsp:cNvPr id="0" name=""/>
        <dsp:cNvSpPr/>
      </dsp:nvSpPr>
      <dsp:spPr>
        <a:xfrm>
          <a:off x="5928014" y="2564916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Event JSON Response</a:t>
          </a:r>
          <a:endParaRPr lang="ru-RU" sz="500" kern="1200" dirty="0">
            <a:latin typeface="Segoe UI Light" pitchFamily="34" charset="0"/>
          </a:endParaRPr>
        </a:p>
      </dsp:txBody>
      <dsp:txXfrm>
        <a:off x="5928014" y="2564916"/>
        <a:ext cx="604404" cy="302202"/>
      </dsp:txXfrm>
    </dsp:sp>
    <dsp:sp modelId="{9F89AF9C-ED6E-490A-A818-509DEBD8B221}">
      <dsp:nvSpPr>
        <dsp:cNvPr id="0" name=""/>
        <dsp:cNvSpPr/>
      </dsp:nvSpPr>
      <dsp:spPr>
        <a:xfrm>
          <a:off x="6532419" y="2709821"/>
          <a:ext cx="241761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41761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>
        <a:off x="6647256" y="2709973"/>
        <a:ext cx="12088" cy="12088"/>
      </dsp:txXfrm>
    </dsp:sp>
    <dsp:sp modelId="{98E93F85-BDEA-4B0C-9BBF-02ABB72CE7FF}">
      <dsp:nvSpPr>
        <dsp:cNvPr id="0" name=""/>
        <dsp:cNvSpPr/>
      </dsp:nvSpPr>
      <dsp:spPr>
        <a:xfrm>
          <a:off x="6774181" y="2564916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Encode to HTML or XAML</a:t>
          </a:r>
          <a:endParaRPr lang="ru-RU" sz="500" kern="1200" dirty="0">
            <a:latin typeface="Segoe UI Light" pitchFamily="34" charset="0"/>
          </a:endParaRPr>
        </a:p>
      </dsp:txBody>
      <dsp:txXfrm>
        <a:off x="6774181" y="2564916"/>
        <a:ext cx="604404" cy="302202"/>
      </dsp:txXfrm>
    </dsp:sp>
    <dsp:sp modelId="{7409E581-DF86-4AE7-ABD0-FFFAABBA2BCD}">
      <dsp:nvSpPr>
        <dsp:cNvPr id="0" name=""/>
        <dsp:cNvSpPr/>
      </dsp:nvSpPr>
      <dsp:spPr>
        <a:xfrm rot="2142401">
          <a:off x="5658268" y="2970471"/>
          <a:ext cx="297730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97730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 rot="2142401">
        <a:off x="5799690" y="2969224"/>
        <a:ext cx="14886" cy="14886"/>
      </dsp:txXfrm>
    </dsp:sp>
    <dsp:sp modelId="{5AF0A6F7-1D05-4AFC-98F9-5C75F43F1245}">
      <dsp:nvSpPr>
        <dsp:cNvPr id="0" name=""/>
        <dsp:cNvSpPr/>
      </dsp:nvSpPr>
      <dsp:spPr>
        <a:xfrm>
          <a:off x="5928014" y="2912449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Event JSON Error</a:t>
          </a:r>
          <a:endParaRPr lang="ru-RU" sz="500" kern="1200" dirty="0">
            <a:latin typeface="Segoe UI Light" pitchFamily="34" charset="0"/>
          </a:endParaRPr>
        </a:p>
      </dsp:txBody>
      <dsp:txXfrm>
        <a:off x="5928014" y="2912449"/>
        <a:ext cx="604404" cy="302202"/>
      </dsp:txXfrm>
    </dsp:sp>
    <dsp:sp modelId="{9DD08DC8-8AAD-4C3D-9B06-2A5E83B41654}">
      <dsp:nvSpPr>
        <dsp:cNvPr id="0" name=""/>
        <dsp:cNvSpPr/>
      </dsp:nvSpPr>
      <dsp:spPr>
        <a:xfrm rot="2142401">
          <a:off x="2273600" y="3144237"/>
          <a:ext cx="297730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97730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 rot="2142401">
        <a:off x="2415023" y="3142990"/>
        <a:ext cx="14886" cy="14886"/>
      </dsp:txXfrm>
    </dsp:sp>
    <dsp:sp modelId="{EC3090F2-5961-4306-BEE7-99C068E2FEFA}">
      <dsp:nvSpPr>
        <dsp:cNvPr id="0" name=""/>
        <dsp:cNvSpPr/>
      </dsp:nvSpPr>
      <dsp:spPr>
        <a:xfrm>
          <a:off x="2543347" y="3086215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Visitor form Response before next steps</a:t>
          </a:r>
          <a:endParaRPr lang="ru-RU" sz="500" kern="1200" dirty="0">
            <a:latin typeface="Segoe UI Light" pitchFamily="34" charset="0"/>
          </a:endParaRPr>
        </a:p>
      </dsp:txBody>
      <dsp:txXfrm>
        <a:off x="2543347" y="3086215"/>
        <a:ext cx="604404" cy="302202"/>
      </dsp:txXfrm>
    </dsp:sp>
    <dsp:sp modelId="{553406A9-286F-4C0B-BF12-D7C35930952B}">
      <dsp:nvSpPr>
        <dsp:cNvPr id="0" name=""/>
        <dsp:cNvSpPr/>
      </dsp:nvSpPr>
      <dsp:spPr>
        <a:xfrm>
          <a:off x="3147752" y="3231120"/>
          <a:ext cx="241761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41761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>
        <a:off x="3262589" y="3231272"/>
        <a:ext cx="12088" cy="12088"/>
      </dsp:txXfrm>
    </dsp:sp>
    <dsp:sp modelId="{36F26A15-D22A-45B3-A7F0-43D73A1DF038}">
      <dsp:nvSpPr>
        <dsp:cNvPr id="0" name=""/>
        <dsp:cNvSpPr/>
      </dsp:nvSpPr>
      <dsp:spPr>
        <a:xfrm>
          <a:off x="3389514" y="3086215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Visitor query form</a:t>
          </a:r>
          <a:endParaRPr lang="ru-RU" sz="500" kern="1200" dirty="0">
            <a:latin typeface="Segoe UI Light" pitchFamily="34" charset="0"/>
          </a:endParaRPr>
        </a:p>
      </dsp:txBody>
      <dsp:txXfrm>
        <a:off x="3389514" y="3086215"/>
        <a:ext cx="604404" cy="302202"/>
      </dsp:txXfrm>
    </dsp:sp>
    <dsp:sp modelId="{31F8462D-56A1-4F1A-BC77-7AD92E485C04}">
      <dsp:nvSpPr>
        <dsp:cNvPr id="0" name=""/>
        <dsp:cNvSpPr/>
      </dsp:nvSpPr>
      <dsp:spPr>
        <a:xfrm rot="4912730">
          <a:off x="-125559" y="3079075"/>
          <a:ext cx="1711385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1711385" y="61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 rot="4912730">
        <a:off x="687347" y="3042486"/>
        <a:ext cx="85569" cy="85569"/>
      </dsp:txXfrm>
    </dsp:sp>
    <dsp:sp modelId="{C92892D2-19E9-422B-81A3-E9516DCF41A3}">
      <dsp:nvSpPr>
        <dsp:cNvPr id="0" name=""/>
        <dsp:cNvSpPr/>
      </dsp:nvSpPr>
      <dsp:spPr>
        <a:xfrm>
          <a:off x="851013" y="3781281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err="1" smtClean="0">
              <a:latin typeface="Segoe UI Light" pitchFamily="34" charset="0"/>
            </a:rPr>
            <a:t>Realtime</a:t>
          </a:r>
          <a:endParaRPr lang="ru-RU" sz="500" kern="1200" dirty="0">
            <a:latin typeface="Segoe UI Light" pitchFamily="34" charset="0"/>
          </a:endParaRPr>
        </a:p>
      </dsp:txBody>
      <dsp:txXfrm>
        <a:off x="851013" y="3781281"/>
        <a:ext cx="604404" cy="302202"/>
      </dsp:txXfrm>
    </dsp:sp>
    <dsp:sp modelId="{3C1116A4-FD9A-43C1-81FA-793A1388F011}">
      <dsp:nvSpPr>
        <dsp:cNvPr id="0" name=""/>
        <dsp:cNvSpPr/>
      </dsp:nvSpPr>
      <dsp:spPr>
        <a:xfrm rot="19457599">
          <a:off x="1427434" y="3839303"/>
          <a:ext cx="297730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97730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 rot="19457599">
        <a:off x="1568856" y="3838056"/>
        <a:ext cx="14886" cy="14886"/>
      </dsp:txXfrm>
    </dsp:sp>
    <dsp:sp modelId="{E02846E3-EEAA-4C1C-A6E2-81058A583711}">
      <dsp:nvSpPr>
        <dsp:cNvPr id="0" name=""/>
        <dsp:cNvSpPr/>
      </dsp:nvSpPr>
      <dsp:spPr>
        <a:xfrm>
          <a:off x="1697180" y="3607514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Users authorized exists</a:t>
          </a:r>
          <a:endParaRPr lang="ru-RU" sz="500" kern="1200" dirty="0">
            <a:latin typeface="Segoe UI Light" pitchFamily="34" charset="0"/>
          </a:endParaRPr>
        </a:p>
      </dsp:txBody>
      <dsp:txXfrm>
        <a:off x="1697180" y="3607514"/>
        <a:ext cx="604404" cy="302202"/>
      </dsp:txXfrm>
    </dsp:sp>
    <dsp:sp modelId="{5E9910DD-C84B-4667-8975-05956DF0690D}">
      <dsp:nvSpPr>
        <dsp:cNvPr id="0" name=""/>
        <dsp:cNvSpPr/>
      </dsp:nvSpPr>
      <dsp:spPr>
        <a:xfrm>
          <a:off x="2301585" y="3752419"/>
          <a:ext cx="241761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41761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>
        <a:off x="2416422" y="3752572"/>
        <a:ext cx="12088" cy="12088"/>
      </dsp:txXfrm>
    </dsp:sp>
    <dsp:sp modelId="{EB141200-2C73-4210-AAA1-92A0C7DF5E85}">
      <dsp:nvSpPr>
        <dsp:cNvPr id="0" name=""/>
        <dsp:cNvSpPr/>
      </dsp:nvSpPr>
      <dsp:spPr>
        <a:xfrm>
          <a:off x="2543347" y="3607514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Python App Event Command</a:t>
          </a:r>
          <a:endParaRPr lang="ru-RU" sz="500" kern="1200" dirty="0">
            <a:latin typeface="Segoe UI Light" pitchFamily="34" charset="0"/>
          </a:endParaRPr>
        </a:p>
      </dsp:txBody>
      <dsp:txXfrm>
        <a:off x="2543347" y="3607514"/>
        <a:ext cx="604404" cy="302202"/>
      </dsp:txXfrm>
    </dsp:sp>
    <dsp:sp modelId="{F4C3F480-EE23-4128-A80C-7DDE141A2D54}">
      <dsp:nvSpPr>
        <dsp:cNvPr id="0" name=""/>
        <dsp:cNvSpPr/>
      </dsp:nvSpPr>
      <dsp:spPr>
        <a:xfrm>
          <a:off x="3147752" y="3752419"/>
          <a:ext cx="241761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41761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>
        <a:off x="3262589" y="3752572"/>
        <a:ext cx="12088" cy="12088"/>
      </dsp:txXfrm>
    </dsp:sp>
    <dsp:sp modelId="{C851E40C-CA5C-46D0-BC8E-94ABEF0A2D2D}">
      <dsp:nvSpPr>
        <dsp:cNvPr id="0" name=""/>
        <dsp:cNvSpPr/>
      </dsp:nvSpPr>
      <dsp:spPr>
        <a:xfrm>
          <a:off x="3389514" y="3607514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Next steps…</a:t>
          </a:r>
          <a:endParaRPr lang="ru-RU" sz="500" kern="1200" dirty="0">
            <a:latin typeface="Segoe UI Light" pitchFamily="34" charset="0"/>
          </a:endParaRPr>
        </a:p>
      </dsp:txBody>
      <dsp:txXfrm>
        <a:off x="3389514" y="3607514"/>
        <a:ext cx="604404" cy="302202"/>
      </dsp:txXfrm>
    </dsp:sp>
    <dsp:sp modelId="{D5BAE54C-CDED-43F2-A403-014C3C79C54E}">
      <dsp:nvSpPr>
        <dsp:cNvPr id="0" name=""/>
        <dsp:cNvSpPr/>
      </dsp:nvSpPr>
      <dsp:spPr>
        <a:xfrm rot="19457599">
          <a:off x="3965934" y="3665536"/>
          <a:ext cx="297730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97730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 rot="19457599">
        <a:off x="4107356" y="3664289"/>
        <a:ext cx="14886" cy="14886"/>
      </dsp:txXfrm>
    </dsp:sp>
    <dsp:sp modelId="{228F95F3-85F3-4185-AB65-F39983C8434B}">
      <dsp:nvSpPr>
        <dsp:cNvPr id="0" name=""/>
        <dsp:cNvSpPr/>
      </dsp:nvSpPr>
      <dsp:spPr>
        <a:xfrm>
          <a:off x="4235680" y="3433748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JSON Response</a:t>
          </a:r>
          <a:endParaRPr lang="ru-RU" sz="500" kern="1200" dirty="0">
            <a:latin typeface="Segoe UI Light" pitchFamily="34" charset="0"/>
          </a:endParaRPr>
        </a:p>
      </dsp:txBody>
      <dsp:txXfrm>
        <a:off x="4235680" y="3433748"/>
        <a:ext cx="604404" cy="302202"/>
      </dsp:txXfrm>
    </dsp:sp>
    <dsp:sp modelId="{97ECA55D-3D1C-4726-BB74-6F8C05A86936}">
      <dsp:nvSpPr>
        <dsp:cNvPr id="0" name=""/>
        <dsp:cNvSpPr/>
      </dsp:nvSpPr>
      <dsp:spPr>
        <a:xfrm rot="2142401">
          <a:off x="3965934" y="3839303"/>
          <a:ext cx="297730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97730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 rot="2142401">
        <a:off x="4107356" y="3838056"/>
        <a:ext cx="14886" cy="14886"/>
      </dsp:txXfrm>
    </dsp:sp>
    <dsp:sp modelId="{ECCCCCF7-64A5-490C-A9FC-ACB528BCB899}">
      <dsp:nvSpPr>
        <dsp:cNvPr id="0" name=""/>
        <dsp:cNvSpPr/>
      </dsp:nvSpPr>
      <dsp:spPr>
        <a:xfrm>
          <a:off x="4235680" y="3781281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JSON Error</a:t>
          </a:r>
          <a:endParaRPr lang="ru-RU" sz="500" kern="1200" dirty="0">
            <a:latin typeface="Segoe UI Light" pitchFamily="34" charset="0"/>
          </a:endParaRPr>
        </a:p>
      </dsp:txBody>
      <dsp:txXfrm>
        <a:off x="4235680" y="3781281"/>
        <a:ext cx="604404" cy="302202"/>
      </dsp:txXfrm>
    </dsp:sp>
    <dsp:sp modelId="{ECBF4E22-769E-4355-B0D4-7D1501DF4435}">
      <dsp:nvSpPr>
        <dsp:cNvPr id="0" name=""/>
        <dsp:cNvSpPr/>
      </dsp:nvSpPr>
      <dsp:spPr>
        <a:xfrm rot="2142401">
          <a:off x="1427434" y="4013069"/>
          <a:ext cx="297730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97730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 rot="2142401">
        <a:off x="1568856" y="4011822"/>
        <a:ext cx="14886" cy="14886"/>
      </dsp:txXfrm>
    </dsp:sp>
    <dsp:sp modelId="{C2A7274B-3B9B-40DA-AF78-0B98B47A0E38}">
      <dsp:nvSpPr>
        <dsp:cNvPr id="0" name=""/>
        <dsp:cNvSpPr/>
      </dsp:nvSpPr>
      <dsp:spPr>
        <a:xfrm>
          <a:off x="1697180" y="3955047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Visitors form Data Source</a:t>
          </a:r>
          <a:endParaRPr lang="ru-RU" sz="500" kern="1200" dirty="0">
            <a:latin typeface="Segoe UI Light" pitchFamily="34" charset="0"/>
          </a:endParaRPr>
        </a:p>
      </dsp:txBody>
      <dsp:txXfrm>
        <a:off x="1697180" y="3955047"/>
        <a:ext cx="604404" cy="302202"/>
      </dsp:txXfrm>
    </dsp:sp>
    <dsp:sp modelId="{BF3300DA-0E74-4D37-B427-4E0A4E0ECF22}">
      <dsp:nvSpPr>
        <dsp:cNvPr id="0" name=""/>
        <dsp:cNvSpPr/>
      </dsp:nvSpPr>
      <dsp:spPr>
        <a:xfrm>
          <a:off x="2301585" y="4099952"/>
          <a:ext cx="241761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41761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>
        <a:off x="2416422" y="4100104"/>
        <a:ext cx="12088" cy="12088"/>
      </dsp:txXfrm>
    </dsp:sp>
    <dsp:sp modelId="{1E911C64-BD02-4FA7-959F-E01696BB7167}">
      <dsp:nvSpPr>
        <dsp:cNvPr id="0" name=""/>
        <dsp:cNvSpPr/>
      </dsp:nvSpPr>
      <dsp:spPr>
        <a:xfrm>
          <a:off x="2543347" y="3955047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Get query</a:t>
          </a:r>
          <a:endParaRPr lang="ru-RU" sz="500" kern="1200" dirty="0">
            <a:latin typeface="Segoe UI Light" pitchFamily="34" charset="0"/>
          </a:endParaRPr>
        </a:p>
      </dsp:txBody>
      <dsp:txXfrm>
        <a:off x="2543347" y="3955047"/>
        <a:ext cx="604404" cy="302202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32A4F15-0516-420E-AC12-7F27E19754E4}">
      <dsp:nvSpPr>
        <dsp:cNvPr id="0" name=""/>
        <dsp:cNvSpPr/>
      </dsp:nvSpPr>
      <dsp:spPr>
        <a:xfrm>
          <a:off x="1004" y="1019348"/>
          <a:ext cx="3917900" cy="235074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 dirty="0" smtClean="0">
              <a:latin typeface="Segoe UI Semibold" pitchFamily="34" charset="0"/>
            </a:rPr>
            <a:t>Service ID</a:t>
          </a:r>
          <a:endParaRPr lang="ru-RU" sz="6100" kern="1200" dirty="0">
            <a:latin typeface="Segoe UI Semibold" pitchFamily="34" charset="0"/>
          </a:endParaRPr>
        </a:p>
      </dsp:txBody>
      <dsp:txXfrm>
        <a:off x="1004" y="1019348"/>
        <a:ext cx="3917900" cy="2350740"/>
      </dsp:txXfrm>
    </dsp:sp>
    <dsp:sp modelId="{F7A8F7AC-AF50-4119-AD3B-E6EDA6A7ACC3}">
      <dsp:nvSpPr>
        <dsp:cNvPr id="0" name=""/>
        <dsp:cNvSpPr/>
      </dsp:nvSpPr>
      <dsp:spPr>
        <a:xfrm>
          <a:off x="4310695" y="1019348"/>
          <a:ext cx="3917900" cy="235074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 dirty="0" smtClean="0">
              <a:latin typeface="Segoe UI Semibold" pitchFamily="34" charset="0"/>
            </a:rPr>
            <a:t>Service Title</a:t>
          </a:r>
          <a:endParaRPr lang="ru-RU" sz="6100" kern="1200" dirty="0">
            <a:latin typeface="Segoe UI Semibold" pitchFamily="34" charset="0"/>
          </a:endParaRPr>
        </a:p>
      </dsp:txBody>
      <dsp:txXfrm>
        <a:off x="4310695" y="1019348"/>
        <a:ext cx="3917900" cy="235074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D73E276-FB9D-414C-A5DF-F84364417044}">
      <dsp:nvSpPr>
        <dsp:cNvPr id="0" name=""/>
        <dsp:cNvSpPr/>
      </dsp:nvSpPr>
      <dsp:spPr>
        <a:xfrm>
          <a:off x="2930893" y="1461584"/>
          <a:ext cx="607199" cy="2107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381"/>
              </a:lnTo>
              <a:lnTo>
                <a:pt x="607199" y="105381"/>
              </a:lnTo>
              <a:lnTo>
                <a:pt x="607199" y="210763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47E309-240B-43F7-9BB8-C02988531754}">
      <dsp:nvSpPr>
        <dsp:cNvPr id="0" name=""/>
        <dsp:cNvSpPr/>
      </dsp:nvSpPr>
      <dsp:spPr>
        <a:xfrm>
          <a:off x="2323693" y="1461584"/>
          <a:ext cx="607199" cy="210763"/>
        </a:xfrm>
        <a:custGeom>
          <a:avLst/>
          <a:gdLst/>
          <a:ahLst/>
          <a:cxnLst/>
          <a:rect l="0" t="0" r="0" b="0"/>
          <a:pathLst>
            <a:path>
              <a:moveTo>
                <a:pt x="607199" y="0"/>
              </a:moveTo>
              <a:lnTo>
                <a:pt x="607199" y="105381"/>
              </a:lnTo>
              <a:lnTo>
                <a:pt x="0" y="105381"/>
              </a:lnTo>
              <a:lnTo>
                <a:pt x="0" y="210763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B67711-F6D9-4A0E-86CA-BDA4F82B3BE6}">
      <dsp:nvSpPr>
        <dsp:cNvPr id="0" name=""/>
        <dsp:cNvSpPr/>
      </dsp:nvSpPr>
      <dsp:spPr>
        <a:xfrm>
          <a:off x="1611112" y="1461584"/>
          <a:ext cx="105381" cy="461672"/>
        </a:xfrm>
        <a:custGeom>
          <a:avLst/>
          <a:gdLst/>
          <a:ahLst/>
          <a:cxnLst/>
          <a:rect l="0" t="0" r="0" b="0"/>
          <a:pathLst>
            <a:path>
              <a:moveTo>
                <a:pt x="105381" y="0"/>
              </a:moveTo>
              <a:lnTo>
                <a:pt x="105381" y="461672"/>
              </a:lnTo>
              <a:lnTo>
                <a:pt x="0" y="461672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C10136-97CA-4B2C-8008-3732785E11A5}">
      <dsp:nvSpPr>
        <dsp:cNvPr id="0" name=""/>
        <dsp:cNvSpPr/>
      </dsp:nvSpPr>
      <dsp:spPr>
        <a:xfrm>
          <a:off x="1716494" y="1461584"/>
          <a:ext cx="1214399" cy="9233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962"/>
              </a:lnTo>
              <a:lnTo>
                <a:pt x="1214399" y="817962"/>
              </a:lnTo>
              <a:lnTo>
                <a:pt x="1214399" y="923344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71C737-6C86-4E47-A524-163F9107E439}">
      <dsp:nvSpPr>
        <dsp:cNvPr id="0" name=""/>
        <dsp:cNvSpPr/>
      </dsp:nvSpPr>
      <dsp:spPr>
        <a:xfrm>
          <a:off x="1670774" y="1461584"/>
          <a:ext cx="91440" cy="92334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23344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55B098-56E7-4F8E-B489-4FC64DCD4111}">
      <dsp:nvSpPr>
        <dsp:cNvPr id="0" name=""/>
        <dsp:cNvSpPr/>
      </dsp:nvSpPr>
      <dsp:spPr>
        <a:xfrm>
          <a:off x="502095" y="1461584"/>
          <a:ext cx="1214399" cy="923344"/>
        </a:xfrm>
        <a:custGeom>
          <a:avLst/>
          <a:gdLst/>
          <a:ahLst/>
          <a:cxnLst/>
          <a:rect l="0" t="0" r="0" b="0"/>
          <a:pathLst>
            <a:path>
              <a:moveTo>
                <a:pt x="1214399" y="0"/>
              </a:moveTo>
              <a:lnTo>
                <a:pt x="1214399" y="817962"/>
              </a:lnTo>
              <a:lnTo>
                <a:pt x="0" y="817962"/>
              </a:lnTo>
              <a:lnTo>
                <a:pt x="0" y="923344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E7C755-BE83-4493-B562-461CD50C9DDB}">
      <dsp:nvSpPr>
        <dsp:cNvPr id="0" name=""/>
        <dsp:cNvSpPr/>
      </dsp:nvSpPr>
      <dsp:spPr>
        <a:xfrm>
          <a:off x="1214676" y="959766"/>
          <a:ext cx="1003635" cy="5018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SEO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1214676" y="959766"/>
        <a:ext cx="1003635" cy="501817"/>
      </dsp:txXfrm>
    </dsp:sp>
    <dsp:sp modelId="{9234AC45-F023-438F-9820-D1C2C35A08F9}">
      <dsp:nvSpPr>
        <dsp:cNvPr id="0" name=""/>
        <dsp:cNvSpPr/>
      </dsp:nvSpPr>
      <dsp:spPr>
        <a:xfrm>
          <a:off x="277" y="2384928"/>
          <a:ext cx="1003635" cy="5018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description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77" y="2384928"/>
        <a:ext cx="1003635" cy="501817"/>
      </dsp:txXfrm>
    </dsp:sp>
    <dsp:sp modelId="{14B553EB-954B-47BB-9705-E0A9E4688554}">
      <dsp:nvSpPr>
        <dsp:cNvPr id="0" name=""/>
        <dsp:cNvSpPr/>
      </dsp:nvSpPr>
      <dsp:spPr>
        <a:xfrm>
          <a:off x="1214676" y="2384928"/>
          <a:ext cx="1003635" cy="5018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term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1214676" y="2384928"/>
        <a:ext cx="1003635" cy="501817"/>
      </dsp:txXfrm>
    </dsp:sp>
    <dsp:sp modelId="{64067CFE-8107-48AA-BD94-5C67AA03CCBF}">
      <dsp:nvSpPr>
        <dsp:cNvPr id="0" name=""/>
        <dsp:cNvSpPr/>
      </dsp:nvSpPr>
      <dsp:spPr>
        <a:xfrm>
          <a:off x="2429075" y="2384928"/>
          <a:ext cx="1003635" cy="5018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FAQ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429075" y="2384928"/>
        <a:ext cx="1003635" cy="501817"/>
      </dsp:txXfrm>
    </dsp:sp>
    <dsp:sp modelId="{A3958D8B-DF76-4749-8958-509130E0732F}">
      <dsp:nvSpPr>
        <dsp:cNvPr id="0" name=""/>
        <dsp:cNvSpPr/>
      </dsp:nvSpPr>
      <dsp:spPr>
        <a:xfrm>
          <a:off x="607476" y="1672347"/>
          <a:ext cx="1003635" cy="5018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Category data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607476" y="1672347"/>
        <a:ext cx="1003635" cy="501817"/>
      </dsp:txXfrm>
    </dsp:sp>
    <dsp:sp modelId="{B757EE39-58BA-4278-8E1E-AAEE4755CCF7}">
      <dsp:nvSpPr>
        <dsp:cNvPr id="0" name=""/>
        <dsp:cNvSpPr/>
      </dsp:nvSpPr>
      <dsp:spPr>
        <a:xfrm>
          <a:off x="2429075" y="959766"/>
          <a:ext cx="1003635" cy="5018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Access and security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429075" y="959766"/>
        <a:ext cx="1003635" cy="501817"/>
      </dsp:txXfrm>
    </dsp:sp>
    <dsp:sp modelId="{C037F2BC-2808-428B-990A-B5BA59DD230E}">
      <dsp:nvSpPr>
        <dsp:cNvPr id="0" name=""/>
        <dsp:cNvSpPr/>
      </dsp:nvSpPr>
      <dsp:spPr>
        <a:xfrm>
          <a:off x="1821875" y="1672347"/>
          <a:ext cx="1003635" cy="5018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Access for </a:t>
          </a:r>
          <a:r>
            <a:rPr lang="en-US" sz="1200" kern="12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registred</a:t>
          </a: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users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1821875" y="1672347"/>
        <a:ext cx="1003635" cy="501817"/>
      </dsp:txXfrm>
    </dsp:sp>
    <dsp:sp modelId="{867F56A9-9EF1-4516-A1CA-97F9D2AF179D}">
      <dsp:nvSpPr>
        <dsp:cNvPr id="0" name=""/>
        <dsp:cNvSpPr/>
      </dsp:nvSpPr>
      <dsp:spPr>
        <a:xfrm>
          <a:off x="3036275" y="1672347"/>
          <a:ext cx="1003635" cy="5018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Access for all users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3036275" y="1672347"/>
        <a:ext cx="1003635" cy="501817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20633DF-96C0-4CB2-9364-7A60B25DA764}">
      <dsp:nvSpPr>
        <dsp:cNvPr id="0" name=""/>
        <dsp:cNvSpPr/>
      </dsp:nvSpPr>
      <dsp:spPr>
        <a:xfrm>
          <a:off x="200312" y="1538"/>
          <a:ext cx="1618288" cy="80914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Form content</a:t>
          </a:r>
          <a:endParaRPr lang="ru-RU" sz="23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00312" y="1538"/>
        <a:ext cx="1618288" cy="809144"/>
      </dsp:txXfrm>
    </dsp:sp>
    <dsp:sp modelId="{317F2C23-AD2E-4401-A7D7-390F3C74C230}">
      <dsp:nvSpPr>
        <dsp:cNvPr id="0" name=""/>
        <dsp:cNvSpPr/>
      </dsp:nvSpPr>
      <dsp:spPr>
        <a:xfrm>
          <a:off x="362141" y="810682"/>
          <a:ext cx="161828" cy="606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6858"/>
              </a:lnTo>
              <a:lnTo>
                <a:pt x="161828" y="60685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D076EB-BD7E-424B-914E-00460DC2EFCE}">
      <dsp:nvSpPr>
        <dsp:cNvPr id="0" name=""/>
        <dsp:cNvSpPr/>
      </dsp:nvSpPr>
      <dsp:spPr>
        <a:xfrm>
          <a:off x="523970" y="1012969"/>
          <a:ext cx="1294631" cy="8091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Form field</a:t>
          </a:r>
          <a:endParaRPr lang="ru-RU" sz="23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523970" y="1012969"/>
        <a:ext cx="1294631" cy="809144"/>
      </dsp:txXfrm>
    </dsp:sp>
    <dsp:sp modelId="{E29250A8-FB49-48AC-9BC0-33E0C18EC842}">
      <dsp:nvSpPr>
        <dsp:cNvPr id="0" name=""/>
        <dsp:cNvSpPr/>
      </dsp:nvSpPr>
      <dsp:spPr>
        <a:xfrm>
          <a:off x="362141" y="810682"/>
          <a:ext cx="161828" cy="16182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8288"/>
              </a:lnTo>
              <a:lnTo>
                <a:pt x="161828" y="161828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B12DFD-1537-4ABF-A75F-B2D5538C2465}">
      <dsp:nvSpPr>
        <dsp:cNvPr id="0" name=""/>
        <dsp:cNvSpPr/>
      </dsp:nvSpPr>
      <dsp:spPr>
        <a:xfrm>
          <a:off x="523970" y="2024399"/>
          <a:ext cx="1294631" cy="8091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879986"/>
              <a:satOff val="-9032"/>
              <a:lumOff val="37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Field type</a:t>
          </a:r>
          <a:endParaRPr lang="ru-RU" sz="23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523970" y="2024399"/>
        <a:ext cx="1294631" cy="809144"/>
      </dsp:txXfrm>
    </dsp:sp>
    <dsp:sp modelId="{A99BD447-889F-43C1-B919-807882E53E07}">
      <dsp:nvSpPr>
        <dsp:cNvPr id="0" name=""/>
        <dsp:cNvSpPr/>
      </dsp:nvSpPr>
      <dsp:spPr>
        <a:xfrm>
          <a:off x="2223173" y="1538"/>
          <a:ext cx="1618288" cy="809144"/>
        </a:xfrm>
        <a:prstGeom prst="roundRect">
          <a:avLst>
            <a:gd name="adj" fmla="val 10000"/>
          </a:avLst>
        </a:prstGeom>
        <a:solidFill>
          <a:schemeClr val="accent4">
            <a:hueOff val="-3519944"/>
            <a:satOff val="-36129"/>
            <a:lumOff val="1509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Data validation</a:t>
          </a:r>
          <a:endParaRPr lang="ru-RU" sz="23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223173" y="1538"/>
        <a:ext cx="1618288" cy="809144"/>
      </dsp:txXfrm>
    </dsp:sp>
    <dsp:sp modelId="{DBB76D98-2A02-45D3-9CA5-8AE27A087CE3}">
      <dsp:nvSpPr>
        <dsp:cNvPr id="0" name=""/>
        <dsp:cNvSpPr/>
      </dsp:nvSpPr>
      <dsp:spPr>
        <a:xfrm>
          <a:off x="2385002" y="810682"/>
          <a:ext cx="161828" cy="606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6858"/>
              </a:lnTo>
              <a:lnTo>
                <a:pt x="161828" y="60685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BEC755-FE7E-4559-96E6-0741A3F5D521}">
      <dsp:nvSpPr>
        <dsp:cNvPr id="0" name=""/>
        <dsp:cNvSpPr/>
      </dsp:nvSpPr>
      <dsp:spPr>
        <a:xfrm>
          <a:off x="2546831" y="1012969"/>
          <a:ext cx="1294631" cy="8091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1759972"/>
              <a:satOff val="-18065"/>
              <a:lumOff val="75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Field data</a:t>
          </a:r>
          <a:endParaRPr lang="ru-RU" sz="23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546831" y="1012969"/>
        <a:ext cx="1294631" cy="809144"/>
      </dsp:txXfrm>
    </dsp:sp>
    <dsp:sp modelId="{F9B5DBA5-A22C-42C8-BE3F-A542650915C9}">
      <dsp:nvSpPr>
        <dsp:cNvPr id="0" name=""/>
        <dsp:cNvSpPr/>
      </dsp:nvSpPr>
      <dsp:spPr>
        <a:xfrm>
          <a:off x="2385002" y="810682"/>
          <a:ext cx="161828" cy="16182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8288"/>
              </a:lnTo>
              <a:lnTo>
                <a:pt x="161828" y="161828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9CC60A-A3FE-48D9-82CE-CB19FD513A0D}">
      <dsp:nvSpPr>
        <dsp:cNvPr id="0" name=""/>
        <dsp:cNvSpPr/>
      </dsp:nvSpPr>
      <dsp:spPr>
        <a:xfrm>
          <a:off x="2546831" y="2024399"/>
          <a:ext cx="1294631" cy="8091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639958"/>
              <a:satOff val="-27097"/>
              <a:lumOff val="113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Regex</a:t>
          </a:r>
          <a:endParaRPr lang="ru-RU" sz="23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546831" y="2024399"/>
        <a:ext cx="1294631" cy="809144"/>
      </dsp:txXfrm>
    </dsp:sp>
    <dsp:sp modelId="{0BC88B0C-AD30-4E66-B2C5-4778A57CACCD}">
      <dsp:nvSpPr>
        <dsp:cNvPr id="0" name=""/>
        <dsp:cNvSpPr/>
      </dsp:nvSpPr>
      <dsp:spPr>
        <a:xfrm>
          <a:off x="2385002" y="810682"/>
          <a:ext cx="161828" cy="26297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9719"/>
              </a:lnTo>
              <a:lnTo>
                <a:pt x="161828" y="262971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DC5997-9DBE-4DD3-9F13-8224E6359659}">
      <dsp:nvSpPr>
        <dsp:cNvPr id="0" name=""/>
        <dsp:cNvSpPr/>
      </dsp:nvSpPr>
      <dsp:spPr>
        <a:xfrm>
          <a:off x="2546831" y="3035830"/>
          <a:ext cx="1294631" cy="8091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3519944"/>
              <a:satOff val="-36129"/>
              <a:lumOff val="150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Validtion</a:t>
          </a:r>
          <a:r>
            <a:rPr lang="en-US" sz="23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error</a:t>
          </a:r>
          <a:endParaRPr lang="ru-RU" sz="23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546831" y="3035830"/>
        <a:ext cx="1294631" cy="809144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58A308B-C375-4B9E-8BAD-AD09FAE1A252}">
      <dsp:nvSpPr>
        <dsp:cNvPr id="0" name=""/>
        <dsp:cNvSpPr/>
      </dsp:nvSpPr>
      <dsp:spPr>
        <a:xfrm>
          <a:off x="1088476" y="2861"/>
          <a:ext cx="1280263" cy="640131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Send events</a:t>
          </a:r>
          <a:endParaRPr lang="ru-RU" sz="1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1088476" y="2861"/>
        <a:ext cx="1280263" cy="640131"/>
      </dsp:txXfrm>
    </dsp:sp>
    <dsp:sp modelId="{D9D3B582-5824-4F0A-8B0A-5D468D9A0147}">
      <dsp:nvSpPr>
        <dsp:cNvPr id="0" name=""/>
        <dsp:cNvSpPr/>
      </dsp:nvSpPr>
      <dsp:spPr>
        <a:xfrm>
          <a:off x="1216502" y="642992"/>
          <a:ext cx="128026" cy="480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098"/>
              </a:lnTo>
              <a:lnTo>
                <a:pt x="128026" y="480098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2067FE-3558-410F-9B85-5E6888DF864C}">
      <dsp:nvSpPr>
        <dsp:cNvPr id="0" name=""/>
        <dsp:cNvSpPr/>
      </dsp:nvSpPr>
      <dsp:spPr>
        <a:xfrm>
          <a:off x="1344528" y="803025"/>
          <a:ext cx="1024210" cy="640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ID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1344528" y="803025"/>
        <a:ext cx="1024210" cy="640131"/>
      </dsp:txXfrm>
    </dsp:sp>
    <dsp:sp modelId="{D4401C5F-D2C7-4953-80E4-952C675CD98B}">
      <dsp:nvSpPr>
        <dsp:cNvPr id="0" name=""/>
        <dsp:cNvSpPr/>
      </dsp:nvSpPr>
      <dsp:spPr>
        <a:xfrm>
          <a:off x="1216502" y="642992"/>
          <a:ext cx="128026" cy="1280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0263"/>
              </a:lnTo>
              <a:lnTo>
                <a:pt x="128026" y="1280263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E0227F-AD28-40CF-AE43-AD08317F47BF}">
      <dsp:nvSpPr>
        <dsp:cNvPr id="0" name=""/>
        <dsp:cNvSpPr/>
      </dsp:nvSpPr>
      <dsp:spPr>
        <a:xfrm>
          <a:off x="1344528" y="1603190"/>
          <a:ext cx="1024210" cy="640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120081"/>
              <a:satOff val="-6936"/>
              <a:lumOff val="76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Command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1344528" y="1603190"/>
        <a:ext cx="1024210" cy="640131"/>
      </dsp:txXfrm>
    </dsp:sp>
    <dsp:sp modelId="{6976F03D-5F6C-4B0E-8FB0-77B48965842E}">
      <dsp:nvSpPr>
        <dsp:cNvPr id="0" name=""/>
        <dsp:cNvSpPr/>
      </dsp:nvSpPr>
      <dsp:spPr>
        <a:xfrm>
          <a:off x="1216502" y="642992"/>
          <a:ext cx="128026" cy="20804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428"/>
              </a:lnTo>
              <a:lnTo>
                <a:pt x="128026" y="2080428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5A41FC-46F3-4CF7-8892-1A7DF9E64FA6}">
      <dsp:nvSpPr>
        <dsp:cNvPr id="0" name=""/>
        <dsp:cNvSpPr/>
      </dsp:nvSpPr>
      <dsp:spPr>
        <a:xfrm>
          <a:off x="1344528" y="2403355"/>
          <a:ext cx="1024210" cy="640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240162"/>
              <a:satOff val="-13873"/>
              <a:lumOff val="152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Query parameters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1344528" y="2403355"/>
        <a:ext cx="1024210" cy="640131"/>
      </dsp:txXfrm>
    </dsp:sp>
    <dsp:sp modelId="{DAC25C20-2C60-49EF-8F91-C28AFA0822DC}">
      <dsp:nvSpPr>
        <dsp:cNvPr id="0" name=""/>
        <dsp:cNvSpPr/>
      </dsp:nvSpPr>
      <dsp:spPr>
        <a:xfrm>
          <a:off x="2688805" y="2861"/>
          <a:ext cx="1280263" cy="640131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390263"/>
            <a:satOff val="-22543"/>
            <a:lumOff val="2477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Push events</a:t>
          </a:r>
          <a:endParaRPr lang="ru-RU" sz="1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688805" y="2861"/>
        <a:ext cx="1280263" cy="640131"/>
      </dsp:txXfrm>
    </dsp:sp>
    <dsp:sp modelId="{233D9F44-0C9D-4BFE-B893-6E12E5511120}">
      <dsp:nvSpPr>
        <dsp:cNvPr id="0" name=""/>
        <dsp:cNvSpPr/>
      </dsp:nvSpPr>
      <dsp:spPr>
        <a:xfrm>
          <a:off x="2816831" y="642992"/>
          <a:ext cx="128026" cy="480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098"/>
              </a:lnTo>
              <a:lnTo>
                <a:pt x="128026" y="480098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228D4C-2CCC-4F6C-AFAF-2BB77D898071}">
      <dsp:nvSpPr>
        <dsp:cNvPr id="0" name=""/>
        <dsp:cNvSpPr/>
      </dsp:nvSpPr>
      <dsp:spPr>
        <a:xfrm>
          <a:off x="2944858" y="803025"/>
          <a:ext cx="1024210" cy="640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360243"/>
              <a:satOff val="-20809"/>
              <a:lumOff val="228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ID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944858" y="803025"/>
        <a:ext cx="1024210" cy="640131"/>
      </dsp:txXfrm>
    </dsp:sp>
    <dsp:sp modelId="{1D9AFFA2-320A-4AA3-A7F0-41651770F553}">
      <dsp:nvSpPr>
        <dsp:cNvPr id="0" name=""/>
        <dsp:cNvSpPr/>
      </dsp:nvSpPr>
      <dsp:spPr>
        <a:xfrm>
          <a:off x="2816831" y="642992"/>
          <a:ext cx="128026" cy="1280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0263"/>
              </a:lnTo>
              <a:lnTo>
                <a:pt x="128026" y="1280263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5C9F4C-94B3-4528-8391-2DDB084C04EA}">
      <dsp:nvSpPr>
        <dsp:cNvPr id="0" name=""/>
        <dsp:cNvSpPr/>
      </dsp:nvSpPr>
      <dsp:spPr>
        <a:xfrm>
          <a:off x="2944858" y="1603190"/>
          <a:ext cx="1024210" cy="640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480323"/>
              <a:satOff val="-27745"/>
              <a:lumOff val="304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Command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944858" y="1603190"/>
        <a:ext cx="1024210" cy="640131"/>
      </dsp:txXfrm>
    </dsp:sp>
    <dsp:sp modelId="{27B54CC0-3A1B-4D8F-AA1E-7D38060FA24E}">
      <dsp:nvSpPr>
        <dsp:cNvPr id="0" name=""/>
        <dsp:cNvSpPr/>
      </dsp:nvSpPr>
      <dsp:spPr>
        <a:xfrm>
          <a:off x="2816831" y="642992"/>
          <a:ext cx="128026" cy="20804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428"/>
              </a:lnTo>
              <a:lnTo>
                <a:pt x="128026" y="2080428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4B9171-9789-4640-871B-1DC6B2287851}">
      <dsp:nvSpPr>
        <dsp:cNvPr id="0" name=""/>
        <dsp:cNvSpPr/>
      </dsp:nvSpPr>
      <dsp:spPr>
        <a:xfrm>
          <a:off x="2944858" y="2403355"/>
          <a:ext cx="1024210" cy="640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600404"/>
              <a:satOff val="-34682"/>
              <a:lumOff val="381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Always data stream query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944858" y="2403355"/>
        <a:ext cx="1024210" cy="640131"/>
      </dsp:txXfrm>
    </dsp:sp>
    <dsp:sp modelId="{8D91C538-D557-4F0A-8555-8641CE0223C7}">
      <dsp:nvSpPr>
        <dsp:cNvPr id="0" name=""/>
        <dsp:cNvSpPr/>
      </dsp:nvSpPr>
      <dsp:spPr>
        <a:xfrm>
          <a:off x="4289134" y="2861"/>
          <a:ext cx="1280263" cy="640131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780526"/>
            <a:satOff val="-45086"/>
            <a:lumOff val="4953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Realtime</a:t>
          </a:r>
          <a:r>
            <a:rPr lang="en-US" sz="1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events</a:t>
          </a:r>
          <a:endParaRPr lang="ru-RU" sz="1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4289134" y="2861"/>
        <a:ext cx="1280263" cy="640131"/>
      </dsp:txXfrm>
    </dsp:sp>
    <dsp:sp modelId="{FAFBA045-914B-4061-9777-A8CB4AD58C0F}">
      <dsp:nvSpPr>
        <dsp:cNvPr id="0" name=""/>
        <dsp:cNvSpPr/>
      </dsp:nvSpPr>
      <dsp:spPr>
        <a:xfrm>
          <a:off x="4417161" y="642992"/>
          <a:ext cx="128026" cy="480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098"/>
              </a:lnTo>
              <a:lnTo>
                <a:pt x="128026" y="480098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B1471B-23C5-4B3A-9110-ADDA9310D0AB}">
      <dsp:nvSpPr>
        <dsp:cNvPr id="0" name=""/>
        <dsp:cNvSpPr/>
      </dsp:nvSpPr>
      <dsp:spPr>
        <a:xfrm>
          <a:off x="4545187" y="803025"/>
          <a:ext cx="1024210" cy="640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720485"/>
              <a:satOff val="-41618"/>
              <a:lumOff val="457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ID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4545187" y="803025"/>
        <a:ext cx="1024210" cy="640131"/>
      </dsp:txXfrm>
    </dsp:sp>
    <dsp:sp modelId="{01153332-C43F-4051-ABDA-44DA863209DA}">
      <dsp:nvSpPr>
        <dsp:cNvPr id="0" name=""/>
        <dsp:cNvSpPr/>
      </dsp:nvSpPr>
      <dsp:spPr>
        <a:xfrm>
          <a:off x="4417161" y="642992"/>
          <a:ext cx="128026" cy="1280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0263"/>
              </a:lnTo>
              <a:lnTo>
                <a:pt x="128026" y="1280263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6AD622-BCAC-4B13-9F5B-692D85BD4E67}">
      <dsp:nvSpPr>
        <dsp:cNvPr id="0" name=""/>
        <dsp:cNvSpPr/>
      </dsp:nvSpPr>
      <dsp:spPr>
        <a:xfrm>
          <a:off x="4545187" y="1603190"/>
          <a:ext cx="1024210" cy="640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720485"/>
              <a:satOff val="-41618"/>
              <a:lumOff val="457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Command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4545187" y="1603190"/>
        <a:ext cx="1024210" cy="640131"/>
      </dsp:txXfrm>
    </dsp:sp>
    <dsp:sp modelId="{2AE6B6C1-7A0E-4588-8E39-F6E4DCC7EDFB}">
      <dsp:nvSpPr>
        <dsp:cNvPr id="0" name=""/>
        <dsp:cNvSpPr/>
      </dsp:nvSpPr>
      <dsp:spPr>
        <a:xfrm>
          <a:off x="4417161" y="642992"/>
          <a:ext cx="128026" cy="20804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428"/>
              </a:lnTo>
              <a:lnTo>
                <a:pt x="128026" y="2080428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A66A7E-BFC3-48A4-8230-D4F072EC9F27}">
      <dsp:nvSpPr>
        <dsp:cNvPr id="0" name=""/>
        <dsp:cNvSpPr/>
      </dsp:nvSpPr>
      <dsp:spPr>
        <a:xfrm>
          <a:off x="4545187" y="2403355"/>
          <a:ext cx="1024210" cy="640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600404"/>
              <a:satOff val="-34682"/>
              <a:lumOff val="381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Cron</a:t>
          </a: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query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4545187" y="2403355"/>
        <a:ext cx="1024210" cy="640131"/>
      </dsp:txXfrm>
    </dsp:sp>
    <dsp:sp modelId="{E09D339E-9BC3-484A-AC4E-70B8B3A86373}">
      <dsp:nvSpPr>
        <dsp:cNvPr id="0" name=""/>
        <dsp:cNvSpPr/>
      </dsp:nvSpPr>
      <dsp:spPr>
        <a:xfrm>
          <a:off x="4417161" y="642992"/>
          <a:ext cx="128026" cy="28805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0593"/>
              </a:lnTo>
              <a:lnTo>
                <a:pt x="128026" y="2880593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AB2B17-F936-41C0-8F1E-80A0D1C81EB4}">
      <dsp:nvSpPr>
        <dsp:cNvPr id="0" name=""/>
        <dsp:cNvSpPr/>
      </dsp:nvSpPr>
      <dsp:spPr>
        <a:xfrm>
          <a:off x="4545187" y="3203520"/>
          <a:ext cx="1024210" cy="640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480323"/>
              <a:satOff val="-27745"/>
              <a:lumOff val="304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Always data stream query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4545187" y="3203520"/>
        <a:ext cx="1024210" cy="640131"/>
      </dsp:txXfrm>
    </dsp:sp>
    <dsp:sp modelId="{AC83B7D9-CF5C-488B-B238-D2E35317D816}">
      <dsp:nvSpPr>
        <dsp:cNvPr id="0" name=""/>
        <dsp:cNvSpPr/>
      </dsp:nvSpPr>
      <dsp:spPr>
        <a:xfrm>
          <a:off x="5889464" y="2861"/>
          <a:ext cx="1280263" cy="640131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390263"/>
            <a:satOff val="-22543"/>
            <a:lumOff val="2477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Control events</a:t>
          </a:r>
          <a:endParaRPr lang="ru-RU" sz="1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5889464" y="2861"/>
        <a:ext cx="1280263" cy="640131"/>
      </dsp:txXfrm>
    </dsp:sp>
    <dsp:sp modelId="{47AD8D8E-19E1-4A3B-BA05-D5C8B96832B0}">
      <dsp:nvSpPr>
        <dsp:cNvPr id="0" name=""/>
        <dsp:cNvSpPr/>
      </dsp:nvSpPr>
      <dsp:spPr>
        <a:xfrm>
          <a:off x="6017490" y="642992"/>
          <a:ext cx="128026" cy="480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098"/>
              </a:lnTo>
              <a:lnTo>
                <a:pt x="128026" y="480098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762797-84C9-4164-B686-29F634BA4CF4}">
      <dsp:nvSpPr>
        <dsp:cNvPr id="0" name=""/>
        <dsp:cNvSpPr/>
      </dsp:nvSpPr>
      <dsp:spPr>
        <a:xfrm>
          <a:off x="6145517" y="803025"/>
          <a:ext cx="1024210" cy="640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360243"/>
              <a:satOff val="-20809"/>
              <a:lumOff val="228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ID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6145517" y="803025"/>
        <a:ext cx="1024210" cy="640131"/>
      </dsp:txXfrm>
    </dsp:sp>
    <dsp:sp modelId="{3D7638ED-0365-4955-8B03-0D0E67599ACA}">
      <dsp:nvSpPr>
        <dsp:cNvPr id="0" name=""/>
        <dsp:cNvSpPr/>
      </dsp:nvSpPr>
      <dsp:spPr>
        <a:xfrm>
          <a:off x="6017490" y="642992"/>
          <a:ext cx="128026" cy="1280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0263"/>
              </a:lnTo>
              <a:lnTo>
                <a:pt x="128026" y="1280263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221733-4A86-4C78-BA31-0557A2414DF5}">
      <dsp:nvSpPr>
        <dsp:cNvPr id="0" name=""/>
        <dsp:cNvSpPr/>
      </dsp:nvSpPr>
      <dsp:spPr>
        <a:xfrm>
          <a:off x="6145517" y="1603190"/>
          <a:ext cx="1024210" cy="640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240162"/>
              <a:satOff val="-13873"/>
              <a:lumOff val="152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Command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6145517" y="1603190"/>
        <a:ext cx="1024210" cy="640131"/>
      </dsp:txXfrm>
    </dsp:sp>
    <dsp:sp modelId="{8983D479-7F18-44F8-B984-52858C3612CB}">
      <dsp:nvSpPr>
        <dsp:cNvPr id="0" name=""/>
        <dsp:cNvSpPr/>
      </dsp:nvSpPr>
      <dsp:spPr>
        <a:xfrm>
          <a:off x="6017490" y="642992"/>
          <a:ext cx="128026" cy="20804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428"/>
              </a:lnTo>
              <a:lnTo>
                <a:pt x="128026" y="2080428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66BE19-3238-443B-9CAA-CFCDA680B2F7}">
      <dsp:nvSpPr>
        <dsp:cNvPr id="0" name=""/>
        <dsp:cNvSpPr/>
      </dsp:nvSpPr>
      <dsp:spPr>
        <a:xfrm>
          <a:off x="6145517" y="2403355"/>
          <a:ext cx="1024210" cy="640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120081"/>
              <a:satOff val="-6936"/>
              <a:lumOff val="76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Query parameters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6145517" y="2403355"/>
        <a:ext cx="1024210" cy="640131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80031D0-9C1D-416B-88B8-0D1BC080D00A}">
      <dsp:nvSpPr>
        <dsp:cNvPr id="0" name=""/>
        <dsp:cNvSpPr/>
      </dsp:nvSpPr>
      <dsp:spPr>
        <a:xfrm>
          <a:off x="4127" y="702"/>
          <a:ext cx="5028517" cy="7350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Header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4127" y="702"/>
        <a:ext cx="5028517" cy="735030"/>
      </dsp:txXfrm>
    </dsp:sp>
    <dsp:sp modelId="{9C354B6F-80F4-45A0-9E55-B204AD485523}">
      <dsp:nvSpPr>
        <dsp:cNvPr id="0" name=""/>
        <dsp:cNvSpPr/>
      </dsp:nvSpPr>
      <dsp:spPr>
        <a:xfrm>
          <a:off x="4127" y="810684"/>
          <a:ext cx="1407764" cy="7350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SEO Data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4127" y="810684"/>
        <a:ext cx="1407764" cy="735030"/>
      </dsp:txXfrm>
    </dsp:sp>
    <dsp:sp modelId="{1134F25D-C655-4B78-B071-65C6852AEEF9}">
      <dsp:nvSpPr>
        <dsp:cNvPr id="0" name=""/>
        <dsp:cNvSpPr/>
      </dsp:nvSpPr>
      <dsp:spPr>
        <a:xfrm>
          <a:off x="4127" y="1620666"/>
          <a:ext cx="689404" cy="73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Title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4127" y="1620666"/>
        <a:ext cx="689404" cy="735030"/>
      </dsp:txXfrm>
    </dsp:sp>
    <dsp:sp modelId="{92ECA5CB-4322-4261-9A53-1032622E56F4}">
      <dsp:nvSpPr>
        <dsp:cNvPr id="0" name=""/>
        <dsp:cNvSpPr/>
      </dsp:nvSpPr>
      <dsp:spPr>
        <a:xfrm>
          <a:off x="722487" y="1620666"/>
          <a:ext cx="689404" cy="73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Description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722487" y="1620666"/>
        <a:ext cx="689404" cy="735030"/>
      </dsp:txXfrm>
    </dsp:sp>
    <dsp:sp modelId="{9B1A1CDB-E498-4CBB-BADF-4168F5989F8B}">
      <dsp:nvSpPr>
        <dsp:cNvPr id="0" name=""/>
        <dsp:cNvSpPr/>
      </dsp:nvSpPr>
      <dsp:spPr>
        <a:xfrm>
          <a:off x="1469802" y="810684"/>
          <a:ext cx="3562843" cy="7350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Page Content </a:t>
          </a:r>
          <a:r>
            <a:rPr lang="en-US" sz="800" kern="12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Microdata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1469802" y="810684"/>
        <a:ext cx="3562843" cy="735030"/>
      </dsp:txXfrm>
    </dsp:sp>
    <dsp:sp modelId="{87DB17AF-A81F-425D-8127-ECCEF1EC51D9}">
      <dsp:nvSpPr>
        <dsp:cNvPr id="0" name=""/>
        <dsp:cNvSpPr/>
      </dsp:nvSpPr>
      <dsp:spPr>
        <a:xfrm>
          <a:off x="1469802" y="1620666"/>
          <a:ext cx="689404" cy="73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Title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1469802" y="1620666"/>
        <a:ext cx="689404" cy="735030"/>
      </dsp:txXfrm>
    </dsp:sp>
    <dsp:sp modelId="{9ED0AF28-369E-4148-BF0E-F011FE978130}">
      <dsp:nvSpPr>
        <dsp:cNvPr id="0" name=""/>
        <dsp:cNvSpPr/>
      </dsp:nvSpPr>
      <dsp:spPr>
        <a:xfrm>
          <a:off x="2188161" y="1620666"/>
          <a:ext cx="689404" cy="73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Description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188161" y="1620666"/>
        <a:ext cx="689404" cy="735030"/>
      </dsp:txXfrm>
    </dsp:sp>
    <dsp:sp modelId="{5D8E33B6-D33F-44F1-B5ED-60C3D38474B7}">
      <dsp:nvSpPr>
        <dsp:cNvPr id="0" name=""/>
        <dsp:cNvSpPr/>
      </dsp:nvSpPr>
      <dsp:spPr>
        <a:xfrm>
          <a:off x="2906521" y="1620666"/>
          <a:ext cx="689404" cy="73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Terms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906521" y="1620666"/>
        <a:ext cx="689404" cy="735030"/>
      </dsp:txXfrm>
    </dsp:sp>
    <dsp:sp modelId="{2FF5E4D2-2BB2-4E6A-9CB4-82553922DBC8}">
      <dsp:nvSpPr>
        <dsp:cNvPr id="0" name=""/>
        <dsp:cNvSpPr/>
      </dsp:nvSpPr>
      <dsp:spPr>
        <a:xfrm>
          <a:off x="3624880" y="1620666"/>
          <a:ext cx="689404" cy="73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Description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3624880" y="1620666"/>
        <a:ext cx="689404" cy="735030"/>
      </dsp:txXfrm>
    </dsp:sp>
    <dsp:sp modelId="{DA7254C8-8E60-45D2-8621-807891C2E2A2}">
      <dsp:nvSpPr>
        <dsp:cNvPr id="0" name=""/>
        <dsp:cNvSpPr/>
      </dsp:nvSpPr>
      <dsp:spPr>
        <a:xfrm>
          <a:off x="4343240" y="1620666"/>
          <a:ext cx="689404" cy="73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FAQ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4343240" y="1620666"/>
        <a:ext cx="689404" cy="735030"/>
      </dsp:txXfrm>
    </dsp:sp>
    <dsp:sp modelId="{343E349F-884E-44F3-AFA0-587166299D68}">
      <dsp:nvSpPr>
        <dsp:cNvPr id="0" name=""/>
        <dsp:cNvSpPr/>
      </dsp:nvSpPr>
      <dsp:spPr>
        <a:xfrm>
          <a:off x="5148465" y="702"/>
          <a:ext cx="3562843" cy="7350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Content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5148465" y="702"/>
        <a:ext cx="3562843" cy="735030"/>
      </dsp:txXfrm>
    </dsp:sp>
    <dsp:sp modelId="{9CC1EEAE-9062-4C46-80EE-2E6C90CCDEE1}">
      <dsp:nvSpPr>
        <dsp:cNvPr id="0" name=""/>
        <dsp:cNvSpPr/>
      </dsp:nvSpPr>
      <dsp:spPr>
        <a:xfrm>
          <a:off x="5148465" y="810684"/>
          <a:ext cx="3562843" cy="7350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Data from Page SEO and </a:t>
          </a:r>
          <a:r>
            <a:rPr lang="en-US" sz="800" kern="12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Microdata</a:t>
          </a: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Source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5148465" y="810684"/>
        <a:ext cx="3562843" cy="735030"/>
      </dsp:txXfrm>
    </dsp:sp>
    <dsp:sp modelId="{306205F8-03FA-47B5-B3BB-A76063E7883A}">
      <dsp:nvSpPr>
        <dsp:cNvPr id="0" name=""/>
        <dsp:cNvSpPr/>
      </dsp:nvSpPr>
      <dsp:spPr>
        <a:xfrm>
          <a:off x="5148465" y="1620666"/>
          <a:ext cx="689404" cy="73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Title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5148465" y="1620666"/>
        <a:ext cx="689404" cy="735030"/>
      </dsp:txXfrm>
    </dsp:sp>
    <dsp:sp modelId="{849BD6D8-08EB-4682-B10E-2CA01D1359E0}">
      <dsp:nvSpPr>
        <dsp:cNvPr id="0" name=""/>
        <dsp:cNvSpPr/>
      </dsp:nvSpPr>
      <dsp:spPr>
        <a:xfrm>
          <a:off x="5866824" y="1620666"/>
          <a:ext cx="689404" cy="73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Description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5866824" y="1620666"/>
        <a:ext cx="689404" cy="735030"/>
      </dsp:txXfrm>
    </dsp:sp>
    <dsp:sp modelId="{4615335F-CD86-45F3-8D00-F93CCD348827}">
      <dsp:nvSpPr>
        <dsp:cNvPr id="0" name=""/>
        <dsp:cNvSpPr/>
      </dsp:nvSpPr>
      <dsp:spPr>
        <a:xfrm>
          <a:off x="6585184" y="1620666"/>
          <a:ext cx="689404" cy="73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terms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6585184" y="1620666"/>
        <a:ext cx="689404" cy="735030"/>
      </dsp:txXfrm>
    </dsp:sp>
    <dsp:sp modelId="{0A2A414C-F2A0-4D5F-90CE-37FA4515DCFE}">
      <dsp:nvSpPr>
        <dsp:cNvPr id="0" name=""/>
        <dsp:cNvSpPr/>
      </dsp:nvSpPr>
      <dsp:spPr>
        <a:xfrm>
          <a:off x="7303543" y="1620666"/>
          <a:ext cx="689404" cy="73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FAQ’s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7303543" y="1620666"/>
        <a:ext cx="689404" cy="735030"/>
      </dsp:txXfrm>
    </dsp:sp>
    <dsp:sp modelId="{FE577F63-44C7-42A1-929F-29144ABB351F}">
      <dsp:nvSpPr>
        <dsp:cNvPr id="0" name=""/>
        <dsp:cNvSpPr/>
      </dsp:nvSpPr>
      <dsp:spPr>
        <a:xfrm>
          <a:off x="7303543" y="2430648"/>
          <a:ext cx="689404" cy="735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Any answer </a:t>
          </a:r>
          <a:r>
            <a:rPr lang="en-US" sz="800" kern="12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exitsts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7303543" y="2430648"/>
        <a:ext cx="689404" cy="735030"/>
      </dsp:txXfrm>
    </dsp:sp>
    <dsp:sp modelId="{3ABFC952-58FB-4B23-96F1-46E5BED69159}">
      <dsp:nvSpPr>
        <dsp:cNvPr id="0" name=""/>
        <dsp:cNvSpPr/>
      </dsp:nvSpPr>
      <dsp:spPr>
        <a:xfrm>
          <a:off x="7303543" y="3240630"/>
          <a:ext cx="689404" cy="735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Append service question to questions list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7303543" y="3240630"/>
        <a:ext cx="689404" cy="735030"/>
      </dsp:txXfrm>
    </dsp:sp>
    <dsp:sp modelId="{0626816E-DDF6-436B-8C78-B44321DF0CBC}">
      <dsp:nvSpPr>
        <dsp:cNvPr id="0" name=""/>
        <dsp:cNvSpPr/>
      </dsp:nvSpPr>
      <dsp:spPr>
        <a:xfrm>
          <a:off x="7303543" y="4050612"/>
          <a:ext cx="689404" cy="735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After click on question from his answer show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7303543" y="4050612"/>
        <a:ext cx="689404" cy="735030"/>
      </dsp:txXfrm>
    </dsp:sp>
    <dsp:sp modelId="{418A3893-933C-4CC4-B05C-7A14017F2DE3}">
      <dsp:nvSpPr>
        <dsp:cNvPr id="0" name=""/>
        <dsp:cNvSpPr/>
      </dsp:nvSpPr>
      <dsp:spPr>
        <a:xfrm>
          <a:off x="8021903" y="1620666"/>
          <a:ext cx="689404" cy="73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Full service </a:t>
          </a:r>
          <a:r>
            <a:rPr lang="en-US" sz="800" kern="12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automatization</a:t>
          </a: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exists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8021903" y="1620666"/>
        <a:ext cx="689404" cy="735030"/>
      </dsp:txXfrm>
    </dsp:sp>
    <dsp:sp modelId="{3AE56C6D-8EAA-4C2A-8D93-7CA3EEAA98C8}">
      <dsp:nvSpPr>
        <dsp:cNvPr id="0" name=""/>
        <dsp:cNvSpPr/>
      </dsp:nvSpPr>
      <dsp:spPr>
        <a:xfrm>
          <a:off x="8021903" y="2430648"/>
          <a:ext cx="689404" cy="735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Rediect</a:t>
          </a: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to service form button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8021903" y="2430648"/>
        <a:ext cx="689404" cy="735030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80031D0-9C1D-416B-88B8-0D1BC080D00A}">
      <dsp:nvSpPr>
        <dsp:cNvPr id="0" name=""/>
        <dsp:cNvSpPr/>
      </dsp:nvSpPr>
      <dsp:spPr>
        <a:xfrm>
          <a:off x="6091" y="0"/>
          <a:ext cx="2463254" cy="43894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Form</a:t>
          </a:r>
          <a:endParaRPr lang="ru-RU" sz="16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6091" y="0"/>
        <a:ext cx="2463254" cy="4389437"/>
      </dsp:txXfrm>
    </dsp:sp>
    <dsp:sp modelId="{E6009D56-A8CC-40D8-B274-AEFA7917BFBD}">
      <dsp:nvSpPr>
        <dsp:cNvPr id="0" name=""/>
        <dsp:cNvSpPr/>
      </dsp:nvSpPr>
      <dsp:spPr>
        <a:xfrm>
          <a:off x="2883172" y="0"/>
          <a:ext cx="2463254" cy="43894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Validator</a:t>
          </a:r>
          <a:endParaRPr lang="ru-RU" sz="16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883172" y="0"/>
        <a:ext cx="2463254" cy="4389437"/>
      </dsp:txXfrm>
    </dsp:sp>
    <dsp:sp modelId="{E1B8C1C2-C327-49AC-86E7-3DDA3EAB9AB7}">
      <dsp:nvSpPr>
        <dsp:cNvPr id="0" name=""/>
        <dsp:cNvSpPr/>
      </dsp:nvSpPr>
      <dsp:spPr>
        <a:xfrm>
          <a:off x="5760253" y="0"/>
          <a:ext cx="2463254" cy="43894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Sender</a:t>
          </a:r>
          <a:endParaRPr lang="ru-RU" sz="16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5760253" y="0"/>
        <a:ext cx="2463254" cy="4389437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99A098-6EE1-4943-9948-A5E0AE38F75D}">
      <dsp:nvSpPr>
        <dsp:cNvPr id="0" name=""/>
        <dsp:cNvSpPr/>
      </dsp:nvSpPr>
      <dsp:spPr>
        <a:xfrm rot="5400000">
          <a:off x="-211858" y="213222"/>
          <a:ext cx="1412391" cy="9886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Portal Service Form</a:t>
          </a:r>
          <a:endParaRPr lang="ru-RU" sz="900" kern="1200" dirty="0"/>
        </a:p>
      </dsp:txBody>
      <dsp:txXfrm rot="5400000">
        <a:off x="-211858" y="213222"/>
        <a:ext cx="1412391" cy="988674"/>
      </dsp:txXfrm>
    </dsp:sp>
    <dsp:sp modelId="{A9432A29-E6DE-4C91-86D4-92EB8ECC6749}">
      <dsp:nvSpPr>
        <dsp:cNvPr id="0" name=""/>
        <dsp:cNvSpPr/>
      </dsp:nvSpPr>
      <dsp:spPr>
        <a:xfrm rot="5400000">
          <a:off x="2055403" y="-1065365"/>
          <a:ext cx="918054" cy="30515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Form UI </a:t>
          </a:r>
          <a:r>
            <a:rPr lang="en-US" sz="1000" kern="1200" dirty="0" err="1" smtClean="0"/>
            <a:t>Fieds</a:t>
          </a:r>
          <a:endParaRPr lang="ru-RU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 smtClean="0"/>
            <a:t>Validator</a:t>
          </a:r>
          <a:r>
            <a:rPr lang="en-US" sz="1000" kern="1200" dirty="0" smtClean="0"/>
            <a:t> data</a:t>
          </a:r>
          <a:endParaRPr lang="ru-RU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Query generator</a:t>
          </a:r>
          <a:endParaRPr lang="ru-RU" sz="1000" kern="1200" dirty="0"/>
        </a:p>
      </dsp:txBody>
      <dsp:txXfrm rot="5400000">
        <a:off x="2055403" y="-1065365"/>
        <a:ext cx="918054" cy="3051513"/>
      </dsp:txXfrm>
    </dsp:sp>
    <dsp:sp modelId="{E59C3980-6F15-47B7-AA6C-EDA71539947B}">
      <dsp:nvSpPr>
        <dsp:cNvPr id="0" name=""/>
        <dsp:cNvSpPr/>
      </dsp:nvSpPr>
      <dsp:spPr>
        <a:xfrm rot="5400000">
          <a:off x="-211858" y="1428919"/>
          <a:ext cx="1412391" cy="9886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Portal User/Portal Visitor</a:t>
          </a:r>
          <a:endParaRPr lang="ru-RU" sz="900" kern="1200" dirty="0"/>
        </a:p>
      </dsp:txBody>
      <dsp:txXfrm rot="5400000">
        <a:off x="-211858" y="1428919"/>
        <a:ext cx="1412391" cy="988674"/>
      </dsp:txXfrm>
    </dsp:sp>
    <dsp:sp modelId="{E2D0D41F-D3D1-4283-B097-219EE2CE2E59}">
      <dsp:nvSpPr>
        <dsp:cNvPr id="0" name=""/>
        <dsp:cNvSpPr/>
      </dsp:nvSpPr>
      <dsp:spPr>
        <a:xfrm rot="5400000">
          <a:off x="2055403" y="150331"/>
          <a:ext cx="918054" cy="30515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Query Data</a:t>
          </a:r>
          <a:endParaRPr lang="ru-RU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Form data</a:t>
          </a:r>
          <a:endParaRPr lang="ru-RU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Service query</a:t>
          </a:r>
          <a:endParaRPr lang="ru-RU" sz="1000" kern="1200" dirty="0"/>
        </a:p>
      </dsp:txBody>
      <dsp:txXfrm rot="5400000">
        <a:off x="2055403" y="150331"/>
        <a:ext cx="918054" cy="3051513"/>
      </dsp:txXfrm>
    </dsp:sp>
    <dsp:sp modelId="{237705F8-6BA0-4DDB-9001-AA0C417A6045}">
      <dsp:nvSpPr>
        <dsp:cNvPr id="0" name=""/>
        <dsp:cNvSpPr/>
      </dsp:nvSpPr>
      <dsp:spPr>
        <a:xfrm rot="5400000">
          <a:off x="-211858" y="2644615"/>
          <a:ext cx="1412391" cy="9886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Portal </a:t>
          </a:r>
          <a:r>
            <a:rPr lang="en-US" sz="900" kern="1200" dirty="0" err="1" smtClean="0"/>
            <a:t>Automatizator</a:t>
          </a:r>
          <a:endParaRPr lang="ru-RU" sz="900" kern="1200" dirty="0"/>
        </a:p>
      </dsp:txBody>
      <dsp:txXfrm rot="5400000">
        <a:off x="-211858" y="2644615"/>
        <a:ext cx="1412391" cy="988674"/>
      </dsp:txXfrm>
    </dsp:sp>
    <dsp:sp modelId="{165B19FE-39EA-4EBE-AFF2-C04E5FD045BE}">
      <dsp:nvSpPr>
        <dsp:cNvPr id="0" name=""/>
        <dsp:cNvSpPr/>
      </dsp:nvSpPr>
      <dsp:spPr>
        <a:xfrm rot="5400000">
          <a:off x="2055403" y="1366027"/>
          <a:ext cx="918054" cy="30515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Service sender command</a:t>
          </a:r>
          <a:endParaRPr lang="ru-RU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Python code in </a:t>
          </a:r>
          <a:r>
            <a:rPr lang="en-US" sz="1000" kern="1200" dirty="0" err="1" smtClean="0"/>
            <a:t>quered</a:t>
          </a:r>
          <a:r>
            <a:rPr lang="en-US" sz="1000" kern="1200" dirty="0" smtClean="0"/>
            <a:t> file</a:t>
          </a:r>
          <a:endParaRPr lang="ru-RU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 smtClean="0"/>
            <a:t>Automatizator</a:t>
          </a:r>
          <a:r>
            <a:rPr lang="en-US" sz="1000" kern="1200" dirty="0" smtClean="0"/>
            <a:t> kernel for Python</a:t>
          </a:r>
          <a:endParaRPr lang="ru-RU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Access Security Level</a:t>
          </a:r>
          <a:endParaRPr lang="ru-RU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Add to push queue</a:t>
          </a:r>
          <a:endParaRPr lang="ru-RU" sz="1000" kern="1200" dirty="0"/>
        </a:p>
      </dsp:txBody>
      <dsp:txXfrm rot="5400000">
        <a:off x="2055403" y="1366027"/>
        <a:ext cx="918054" cy="3051513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99A098-6EE1-4943-9948-A5E0AE38F75D}">
      <dsp:nvSpPr>
        <dsp:cNvPr id="0" name=""/>
        <dsp:cNvSpPr/>
      </dsp:nvSpPr>
      <dsp:spPr>
        <a:xfrm rot="5400000">
          <a:off x="-309899" y="311017"/>
          <a:ext cx="2065998" cy="14461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Portal Queue</a:t>
          </a:r>
          <a:endParaRPr lang="ru-RU" sz="1800" kern="1200" dirty="0"/>
        </a:p>
      </dsp:txBody>
      <dsp:txXfrm rot="5400000">
        <a:off x="-309899" y="311017"/>
        <a:ext cx="2065998" cy="1446198"/>
      </dsp:txXfrm>
    </dsp:sp>
    <dsp:sp modelId="{A9432A29-E6DE-4C91-86D4-92EB8ECC6749}">
      <dsp:nvSpPr>
        <dsp:cNvPr id="0" name=""/>
        <dsp:cNvSpPr/>
      </dsp:nvSpPr>
      <dsp:spPr>
        <a:xfrm rot="5400000">
          <a:off x="2072537" y="-625221"/>
          <a:ext cx="1342898" cy="25955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Crypto User ID/Visitor Form Data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Service ID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JSON Service Query</a:t>
          </a:r>
          <a:endParaRPr lang="ru-RU" sz="1800" kern="1200" dirty="0"/>
        </a:p>
      </dsp:txBody>
      <dsp:txXfrm rot="5400000">
        <a:off x="2072537" y="-625221"/>
        <a:ext cx="1342898" cy="2595576"/>
      </dsp:txXfrm>
    </dsp:sp>
    <dsp:sp modelId="{745D4F3A-1134-474D-A8B1-0FAFBEB9E1B1}">
      <dsp:nvSpPr>
        <dsp:cNvPr id="0" name=""/>
        <dsp:cNvSpPr/>
      </dsp:nvSpPr>
      <dsp:spPr>
        <a:xfrm rot="5400000">
          <a:off x="-309899" y="2089296"/>
          <a:ext cx="2065998" cy="14461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Portal </a:t>
          </a:r>
          <a:r>
            <a:rPr lang="en-US" sz="1800" kern="1200" dirty="0" err="1" smtClean="0"/>
            <a:t>automatizator</a:t>
          </a:r>
          <a:endParaRPr lang="ru-RU" sz="1800" kern="1200" dirty="0"/>
        </a:p>
      </dsp:txBody>
      <dsp:txXfrm rot="5400000">
        <a:off x="-309899" y="2089296"/>
        <a:ext cx="2065998" cy="1446198"/>
      </dsp:txXfrm>
    </dsp:sp>
    <dsp:sp modelId="{4EE13BDC-56FD-4A4C-80B9-E9BE8682D4DD}">
      <dsp:nvSpPr>
        <dsp:cNvPr id="0" name=""/>
        <dsp:cNvSpPr/>
      </dsp:nvSpPr>
      <dsp:spPr>
        <a:xfrm rot="5400000">
          <a:off x="2072537" y="1153058"/>
          <a:ext cx="1342898" cy="25955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JSON Service Query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Python script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/>
            <a:t>Automatizator</a:t>
          </a:r>
          <a:r>
            <a:rPr lang="en-US" sz="1800" kern="1200" dirty="0" smtClean="0"/>
            <a:t> kernel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Push event listener</a:t>
          </a:r>
          <a:endParaRPr lang="ru-RU" sz="1800" kern="1200" dirty="0"/>
        </a:p>
      </dsp:txBody>
      <dsp:txXfrm rot="5400000">
        <a:off x="2072537" y="1153058"/>
        <a:ext cx="1342898" cy="25955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591D-D860-444A-8A92-C121FACCA096}" type="datetimeFigureOut">
              <a:rPr lang="ru-RU" smtClean="0"/>
              <a:pPr/>
              <a:t>23.05.2022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1E9C-63E4-48C4-A788-AF0467AB3D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591D-D860-444A-8A92-C121FACCA096}" type="datetimeFigureOut">
              <a:rPr lang="ru-RU" smtClean="0"/>
              <a:pPr/>
              <a:t>23.05.2022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1E9C-63E4-48C4-A788-AF0467AB3D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591D-D860-444A-8A92-C121FACCA096}" type="datetimeFigureOut">
              <a:rPr lang="ru-RU" smtClean="0"/>
              <a:pPr/>
              <a:t>23.05.2022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1E9C-63E4-48C4-A788-AF0467AB3D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591D-D860-444A-8A92-C121FACCA096}" type="datetimeFigureOut">
              <a:rPr lang="ru-RU" smtClean="0"/>
              <a:pPr/>
              <a:t>23.05.2022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1E9C-63E4-48C4-A788-AF0467AB3D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591D-D860-444A-8A92-C121FACCA096}" type="datetimeFigureOut">
              <a:rPr lang="ru-RU" smtClean="0"/>
              <a:pPr/>
              <a:t>23.05.2022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1E9C-63E4-48C4-A788-AF0467AB3D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591D-D860-444A-8A92-C121FACCA096}" type="datetimeFigureOut">
              <a:rPr lang="ru-RU" smtClean="0"/>
              <a:pPr/>
              <a:t>23.05.2022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1E9C-63E4-48C4-A788-AF0467AB3D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591D-D860-444A-8A92-C121FACCA096}" type="datetimeFigureOut">
              <a:rPr lang="ru-RU" smtClean="0"/>
              <a:pPr/>
              <a:t>23.05.2022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1E9C-63E4-48C4-A788-AF0467AB3D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591D-D860-444A-8A92-C121FACCA096}" type="datetimeFigureOut">
              <a:rPr lang="ru-RU" smtClean="0"/>
              <a:pPr/>
              <a:t>23.05.2022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1E9C-63E4-48C4-A788-AF0467AB3D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591D-D860-444A-8A92-C121FACCA096}" type="datetimeFigureOut">
              <a:rPr lang="ru-RU" smtClean="0"/>
              <a:pPr/>
              <a:t>23.05.2022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1E9C-63E4-48C4-A788-AF0467AB3D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591D-D860-444A-8A92-C121FACCA096}" type="datetimeFigureOut">
              <a:rPr lang="ru-RU" smtClean="0"/>
              <a:pPr/>
              <a:t>23.05.2022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1E9C-63E4-48C4-A788-AF0467AB3D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591D-D860-444A-8A92-C121FACCA096}" type="datetimeFigureOut">
              <a:rPr lang="ru-RU" smtClean="0"/>
              <a:pPr/>
              <a:t>23.05.2022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6CD1E9C-63E4-48C4-A788-AF0467AB3DF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76C591D-D860-444A-8A92-C121FACCA096}" type="datetimeFigureOut">
              <a:rPr lang="ru-RU" smtClean="0"/>
              <a:pPr/>
              <a:t>23.05.2022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6CD1E9C-63E4-48C4-A788-AF0467AB3DFA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15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0" Type="http://schemas.openxmlformats.org/officeDocument/2006/relationships/diagramColors" Target="../diagrams/colors15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4282" y="571480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Investportal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Services Architecture</a:t>
            </a:r>
            <a:endParaRPr lang="ru-RU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4282" y="2428868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Sergey </a:t>
            </a:r>
            <a:r>
              <a:rPr lang="en-US" sz="1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Zolotaryow</a:t>
            </a:r>
            <a:r>
              <a:rPr lang="en-US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, Programmer in </a:t>
            </a:r>
            <a:r>
              <a:rPr lang="en-US" sz="1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Ifin</a:t>
            </a:r>
            <a:r>
              <a:rPr lang="en-US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Media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itchFamily="34" charset="0"/>
              </a:rPr>
              <a:t>Smart Service Page in Portal</a:t>
            </a:r>
            <a:endParaRPr lang="ru-RU" dirty="0">
              <a:latin typeface="Segoe UI Light" pitchFamily="34" charset="0"/>
            </a:endParaRPr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sz="half" idx="2"/>
          </p:nvPr>
        </p:nvGraphicFramePr>
        <p:xfrm>
          <a:off x="214282" y="1857364"/>
          <a:ext cx="8715436" cy="4786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Segoe UI Light" pitchFamily="34" charset="0"/>
              </a:rPr>
              <a:t>Smart Service Page Form in Portal</a:t>
            </a:r>
            <a:endParaRPr lang="ru-RU" dirty="0">
              <a:latin typeface="Segoe UI Light" pitchFamily="34" charset="0"/>
            </a:endParaRPr>
          </a:p>
        </p:txBody>
      </p:sp>
      <p:graphicFrame>
        <p:nvGraphicFramePr>
          <p:cNvPr id="4" name="Содержимое 4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itchFamily="34" charset="0"/>
              </a:rPr>
              <a:t>Form field types</a:t>
            </a:r>
            <a:endParaRPr lang="ru-RU" dirty="0">
              <a:latin typeface="Segoe UI Light" pitchFamily="34" charset="0"/>
            </a:endParaRPr>
          </a:p>
        </p:txBody>
      </p:sp>
      <p:graphicFrame>
        <p:nvGraphicFramePr>
          <p:cNvPr id="11" name="Содержимое 10"/>
          <p:cNvGraphicFramePr>
            <a:graphicFrameLocks noGrp="1"/>
          </p:cNvGraphicFramePr>
          <p:nvPr>
            <p:ph idx="1"/>
          </p:nvPr>
        </p:nvGraphicFramePr>
        <p:xfrm>
          <a:off x="428596" y="2285992"/>
          <a:ext cx="8229600" cy="3997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2442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Segoe UI Light" pitchFamily="34" charset="0"/>
                        </a:rPr>
                        <a:t>Name</a:t>
                      </a:r>
                      <a:endParaRPr lang="ru-RU" sz="1400" dirty="0">
                        <a:latin typeface="Segoe UI Light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Segoe UI Light" pitchFamily="34" charset="0"/>
                        </a:rPr>
                        <a:t>Description</a:t>
                      </a:r>
                      <a:endParaRPr lang="ru-RU" sz="1400" dirty="0">
                        <a:latin typeface="Segoe UI Light" pitchFamily="34" charset="0"/>
                      </a:endParaRPr>
                    </a:p>
                  </a:txBody>
                  <a:tcPr anchor="ctr"/>
                </a:tc>
              </a:tr>
              <a:tr h="9770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Segoe UI Light" pitchFamily="34" charset="0"/>
                        </a:rPr>
                        <a:t>Text form</a:t>
                      </a:r>
                      <a:endParaRPr lang="ru-RU" sz="1400" dirty="0">
                        <a:latin typeface="Segoe UI Light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Segoe UI Light" pitchFamily="34" charset="0"/>
                        </a:rPr>
                        <a:t>Интерактивный</a:t>
                      </a:r>
                      <a:r>
                        <a:rPr lang="ru-RU" sz="1400" baseline="0" dirty="0" smtClean="0">
                          <a:latin typeface="Segoe UI Light" pitchFamily="34" charset="0"/>
                        </a:rPr>
                        <a:t> э</a:t>
                      </a:r>
                      <a:r>
                        <a:rPr lang="ru-RU" sz="1400" dirty="0" smtClean="0">
                          <a:latin typeface="Segoe UI Light" pitchFamily="34" charset="0"/>
                        </a:rPr>
                        <a:t>лемент или группа таких элементов,</a:t>
                      </a:r>
                      <a:r>
                        <a:rPr lang="ru-RU" sz="1400" baseline="0" dirty="0" smtClean="0">
                          <a:latin typeface="Segoe UI Light" pitchFamily="34" charset="0"/>
                        </a:rPr>
                        <a:t> отвечающие за ввод различного рода текстовых данных и они проходят </a:t>
                      </a:r>
                      <a:r>
                        <a:rPr lang="ru-RU" sz="1400" baseline="0" dirty="0" err="1" smtClean="0">
                          <a:latin typeface="Segoe UI Light" pitchFamily="34" charset="0"/>
                        </a:rPr>
                        <a:t>валидацию</a:t>
                      </a:r>
                      <a:r>
                        <a:rPr lang="ru-RU" sz="1400" baseline="0" dirty="0" smtClean="0">
                          <a:latin typeface="Segoe UI Light" pitchFamily="34" charset="0"/>
                        </a:rPr>
                        <a:t> для проверки соответствии</a:t>
                      </a:r>
                      <a:endParaRPr lang="ru-RU" sz="1400" dirty="0">
                        <a:latin typeface="Segoe UI Light" pitchFamily="34" charset="0"/>
                      </a:endParaRPr>
                    </a:p>
                  </a:txBody>
                  <a:tcPr anchor="ctr"/>
                </a:tc>
              </a:tr>
              <a:tr h="9770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Segoe UI Light" pitchFamily="34" charset="0"/>
                        </a:rPr>
                        <a:t>List</a:t>
                      </a:r>
                      <a:r>
                        <a:rPr lang="en-US" sz="1400" baseline="0" dirty="0" smtClean="0">
                          <a:latin typeface="Segoe UI Light" pitchFamily="34" charset="0"/>
                        </a:rPr>
                        <a:t> form</a:t>
                      </a:r>
                      <a:endParaRPr lang="ru-RU" sz="1400" dirty="0">
                        <a:latin typeface="Segoe UI Light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Segoe UI Light" pitchFamily="34" charset="0"/>
                        </a:rPr>
                        <a:t>Интерактивно-динамический элемент или группа таких элементов,</a:t>
                      </a:r>
                      <a:r>
                        <a:rPr lang="ru-RU" sz="1400" baseline="0" dirty="0" smtClean="0">
                          <a:latin typeface="Segoe UI Light" pitchFamily="34" charset="0"/>
                        </a:rPr>
                        <a:t> отвечающие за ввод данных на основе данных внутри элементов управления списка</a:t>
                      </a:r>
                      <a:endParaRPr lang="ru-RU" sz="1400" dirty="0">
                        <a:latin typeface="Segoe UI Light" pitchFamily="34" charset="0"/>
                      </a:endParaRPr>
                    </a:p>
                  </a:txBody>
                  <a:tcPr anchor="ctr"/>
                </a:tc>
              </a:tr>
              <a:tr h="7938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Segoe UI Light" pitchFamily="34" charset="0"/>
                        </a:rPr>
                        <a:t>Files upload form</a:t>
                      </a:r>
                      <a:endParaRPr lang="ru-RU" sz="1400" dirty="0">
                        <a:latin typeface="Segoe UI Light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Segoe UI Light" pitchFamily="34" charset="0"/>
                        </a:rPr>
                        <a:t>Динамический элемент или</a:t>
                      </a:r>
                      <a:r>
                        <a:rPr lang="ru-RU" sz="1400" baseline="0" dirty="0" smtClean="0">
                          <a:latin typeface="Segoe UI Light" pitchFamily="34" charset="0"/>
                        </a:rPr>
                        <a:t> группа таких </a:t>
                      </a:r>
                      <a:r>
                        <a:rPr lang="ru-RU" sz="1400" baseline="0" dirty="0" err="1" smtClean="0">
                          <a:latin typeface="Segoe UI Light" pitchFamily="34" charset="0"/>
                        </a:rPr>
                        <a:t>элементов,отвечающие</a:t>
                      </a:r>
                      <a:r>
                        <a:rPr lang="ru-RU" sz="1400" baseline="0" dirty="0" smtClean="0">
                          <a:latin typeface="Segoe UI Light" pitchFamily="34" charset="0"/>
                        </a:rPr>
                        <a:t> за загрузку данных файлов с локального устройства пользователя.</a:t>
                      </a:r>
                      <a:endParaRPr lang="ru-RU" sz="1400" dirty="0">
                        <a:latin typeface="Segoe UI Light" pitchFamily="34" charset="0"/>
                      </a:endParaRPr>
                    </a:p>
                  </a:txBody>
                  <a:tcPr anchor="ctr"/>
                </a:tc>
              </a:tr>
              <a:tr h="7938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Segoe UI Light" pitchFamily="34" charset="0"/>
                        </a:rPr>
                        <a:t>Search</a:t>
                      </a:r>
                      <a:r>
                        <a:rPr lang="en-US" sz="1400" baseline="0" dirty="0" smtClean="0">
                          <a:latin typeface="Segoe UI Light" pitchFamily="34" charset="0"/>
                        </a:rPr>
                        <a:t> form</a:t>
                      </a:r>
                      <a:endParaRPr lang="ru-RU" sz="1400" dirty="0">
                        <a:latin typeface="Segoe UI Light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Segoe UI Light" pitchFamily="34" charset="0"/>
                        </a:rPr>
                        <a:t>Интерактивный</a:t>
                      </a:r>
                      <a:r>
                        <a:rPr lang="ru-RU" sz="1400" baseline="0" dirty="0" smtClean="0">
                          <a:latin typeface="Segoe UI Light" pitchFamily="34" charset="0"/>
                        </a:rPr>
                        <a:t> э</a:t>
                      </a:r>
                      <a:r>
                        <a:rPr lang="ru-RU" sz="1400" dirty="0" smtClean="0">
                          <a:latin typeface="Segoe UI Light" pitchFamily="34" charset="0"/>
                        </a:rPr>
                        <a:t>лемент или группа таких элементов,</a:t>
                      </a:r>
                      <a:r>
                        <a:rPr lang="ru-RU" sz="1400" baseline="0" dirty="0" smtClean="0">
                          <a:latin typeface="Segoe UI Light" pitchFamily="34" charset="0"/>
                        </a:rPr>
                        <a:t> отвечающие за ввод данных поискового запроса, по которому будут выведены результаты</a:t>
                      </a:r>
                      <a:endParaRPr lang="ru-RU" sz="1400" dirty="0">
                        <a:latin typeface="Segoe UI Light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itchFamily="34" charset="0"/>
              </a:rPr>
              <a:t>Portal Services Data </a:t>
            </a:r>
            <a:r>
              <a:rPr lang="en-US" dirty="0" err="1" smtClean="0">
                <a:latin typeface="Segoe UI Semibold" pitchFamily="34" charset="0"/>
              </a:rPr>
              <a:t>Arhitecture</a:t>
            </a:r>
            <a:endParaRPr lang="ru-RU" dirty="0">
              <a:latin typeface="Segoe UI Semibold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Segoe UI Light" pitchFamily="34" charset="0"/>
              </a:rPr>
              <a:t>Sender and Pushing Modes Data Structure</a:t>
            </a:r>
            <a:endParaRPr lang="ru-RU" dirty="0">
              <a:latin typeface="Segoe UI Light" pitchFamily="34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Send event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Push event</a:t>
            </a:r>
            <a:endParaRPr lang="ru-RU" dirty="0"/>
          </a:p>
        </p:txBody>
      </p:sp>
      <p:graphicFrame>
        <p:nvGraphicFramePr>
          <p:cNvPr id="9" name="Содержимое 8"/>
          <p:cNvGraphicFramePr>
            <a:graphicFrameLocks noGrp="1"/>
          </p:cNvGraphicFramePr>
          <p:nvPr>
            <p:ph sz="quarter" idx="2"/>
          </p:nvPr>
        </p:nvGraphicFramePr>
        <p:xfrm>
          <a:off x="457200" y="2514600"/>
          <a:ext cx="4040188" cy="3846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Содержимое 8"/>
          <p:cNvGraphicFramePr>
            <a:graphicFrameLocks noGrp="1"/>
          </p:cNvGraphicFramePr>
          <p:nvPr>
            <p:ph sz="quarter" idx="4"/>
          </p:nvPr>
        </p:nvGraphicFramePr>
        <p:xfrm>
          <a:off x="4645025" y="2514600"/>
          <a:ext cx="4041775" cy="3846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Segoe UI Light" pitchFamily="34" charset="0"/>
              </a:rPr>
              <a:t>Realtiming</a:t>
            </a:r>
            <a:r>
              <a:rPr lang="en-US" dirty="0" smtClean="0">
                <a:latin typeface="Segoe UI Light" pitchFamily="34" charset="0"/>
              </a:rPr>
              <a:t> and Controlling Modes Data Structure</a:t>
            </a:r>
            <a:endParaRPr lang="ru-RU" dirty="0">
              <a:latin typeface="Segoe UI Light" pitchFamily="34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Realtime</a:t>
            </a:r>
            <a:r>
              <a:rPr lang="en-US" dirty="0" smtClean="0"/>
              <a:t> </a:t>
            </a:r>
            <a:r>
              <a:rPr lang="en-US" dirty="0" smtClean="0"/>
              <a:t>event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Control event</a:t>
            </a:r>
            <a:endParaRPr lang="ru-RU" dirty="0"/>
          </a:p>
        </p:txBody>
      </p:sp>
      <p:graphicFrame>
        <p:nvGraphicFramePr>
          <p:cNvPr id="10" name="Содержимое 8"/>
          <p:cNvGraphicFramePr>
            <a:graphicFrameLocks noGrp="1"/>
          </p:cNvGraphicFramePr>
          <p:nvPr>
            <p:ph sz="quarter" idx="4"/>
          </p:nvPr>
        </p:nvGraphicFramePr>
        <p:xfrm>
          <a:off x="4645025" y="2514600"/>
          <a:ext cx="4041775" cy="3846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6" name="Содержимое 8"/>
          <p:cNvGraphicFramePr>
            <a:graphicFrameLocks noGrp="1"/>
          </p:cNvGraphicFramePr>
          <p:nvPr>
            <p:ph sz="quarter" idx="2"/>
          </p:nvPr>
        </p:nvGraphicFramePr>
        <p:xfrm>
          <a:off x="428625" y="2571750"/>
          <a:ext cx="4040188" cy="3844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Segoe UI Light" pitchFamily="34" charset="0"/>
              </a:rPr>
              <a:t>Sender and Pushing Modes Files Structure</a:t>
            </a:r>
            <a:endParaRPr lang="ru-RU" dirty="0">
              <a:latin typeface="Segoe UI Light" pitchFamily="34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Send event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Push event</a:t>
            </a:r>
            <a:endParaRPr lang="ru-RU" dirty="0"/>
          </a:p>
        </p:txBody>
      </p:sp>
      <p:graphicFrame>
        <p:nvGraphicFramePr>
          <p:cNvPr id="9" name="Содержимое 8"/>
          <p:cNvGraphicFramePr>
            <a:graphicFrameLocks noGrp="1"/>
          </p:cNvGraphicFramePr>
          <p:nvPr>
            <p:ph sz="quarter" idx="2"/>
          </p:nvPr>
        </p:nvGraphicFramePr>
        <p:xfrm>
          <a:off x="457200" y="2514600"/>
          <a:ext cx="4040188" cy="3846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Содержимое 8"/>
          <p:cNvGraphicFramePr>
            <a:graphicFrameLocks noGrp="1"/>
          </p:cNvGraphicFramePr>
          <p:nvPr>
            <p:ph sz="quarter" idx="4"/>
          </p:nvPr>
        </p:nvGraphicFramePr>
        <p:xfrm>
          <a:off x="4645025" y="2514600"/>
          <a:ext cx="4041775" cy="3846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Segoe UI Light" pitchFamily="34" charset="0"/>
              </a:rPr>
              <a:t>Realtiming</a:t>
            </a:r>
            <a:r>
              <a:rPr lang="en-US" dirty="0" smtClean="0">
                <a:latin typeface="Segoe UI Light" pitchFamily="34" charset="0"/>
              </a:rPr>
              <a:t> and Controlling Modes Files Structure</a:t>
            </a:r>
            <a:endParaRPr lang="ru-RU" dirty="0">
              <a:latin typeface="Segoe UI Light" pitchFamily="34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Realtime</a:t>
            </a:r>
            <a:r>
              <a:rPr lang="en-US" dirty="0" smtClean="0"/>
              <a:t> </a:t>
            </a:r>
            <a:r>
              <a:rPr lang="en-US" dirty="0" smtClean="0"/>
              <a:t>event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Control event</a:t>
            </a:r>
            <a:endParaRPr lang="ru-RU" dirty="0"/>
          </a:p>
        </p:txBody>
      </p:sp>
      <p:graphicFrame>
        <p:nvGraphicFramePr>
          <p:cNvPr id="10" name="Содержимое 8"/>
          <p:cNvGraphicFramePr>
            <a:graphicFrameLocks noGrp="1"/>
          </p:cNvGraphicFramePr>
          <p:nvPr>
            <p:ph sz="quarter" idx="4"/>
          </p:nvPr>
        </p:nvGraphicFramePr>
        <p:xfrm>
          <a:off x="4645025" y="2514600"/>
          <a:ext cx="4041775" cy="3846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Содержимое 8"/>
          <p:cNvGraphicFramePr>
            <a:graphicFrameLocks noGrp="1"/>
          </p:cNvGraphicFramePr>
          <p:nvPr>
            <p:ph sz="quarter" idx="2"/>
          </p:nvPr>
        </p:nvGraphicFramePr>
        <p:xfrm>
          <a:off x="457200" y="2514600"/>
          <a:ext cx="4040188" cy="3846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itchFamily="34" charset="0"/>
              </a:rPr>
              <a:t>Portal Services SEO </a:t>
            </a:r>
            <a:r>
              <a:rPr lang="en-US" dirty="0" err="1" smtClean="0">
                <a:latin typeface="Segoe UI Semibold" pitchFamily="34" charset="0"/>
              </a:rPr>
              <a:t>Arhitecture</a:t>
            </a:r>
            <a:endParaRPr lang="ru-RU" dirty="0">
              <a:latin typeface="Segoe UI Semibold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itchFamily="34" charset="0"/>
              </a:rPr>
              <a:t>Service Data Platform Publicity</a:t>
            </a:r>
            <a:endParaRPr lang="ru-RU" dirty="0">
              <a:latin typeface="Segoe UI Light" pitchFamily="34" charset="0"/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itchFamily="34" charset="0"/>
              </a:rPr>
              <a:t>Portal</a:t>
            </a:r>
            <a:r>
              <a:rPr lang="en-US" dirty="0" smtClean="0"/>
              <a:t> Services Basic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Portal Services Content </a:t>
            </a:r>
            <a:r>
              <a:rPr lang="en-US" dirty="0" err="1" smtClean="0"/>
              <a:t>Arhitecture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itchFamily="34" charset="0"/>
              </a:rPr>
              <a:t>Service Page Containers</a:t>
            </a:r>
            <a:endParaRPr lang="ru-RU" dirty="0">
              <a:latin typeface="Segoe UI Light" pitchFamily="34" charset="0"/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itchFamily="34" charset="0"/>
              </a:rPr>
              <a:t>Service Form Page Containers</a:t>
            </a:r>
            <a:endParaRPr lang="ru-RU" dirty="0">
              <a:latin typeface="Segoe UI Light" pitchFamily="34" charset="0"/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Содержимое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000240"/>
            <a:ext cx="7772400" cy="1362456"/>
          </a:xfrm>
        </p:spPr>
        <p:txBody>
          <a:bodyPr/>
          <a:lstStyle/>
          <a:p>
            <a:r>
              <a:rPr lang="en-US" dirty="0" smtClean="0">
                <a:latin typeface="Segoe UI Semibold" pitchFamily="34" charset="0"/>
              </a:rPr>
              <a:t>Portal Services User and Security </a:t>
            </a:r>
            <a:r>
              <a:rPr lang="en-US" dirty="0" err="1" smtClean="0">
                <a:latin typeface="Segoe UI Semibold" pitchFamily="34" charset="0"/>
              </a:rPr>
              <a:t>Arhitecture</a:t>
            </a:r>
            <a:endParaRPr lang="ru-RU" dirty="0">
              <a:latin typeface="Segoe UI Semibold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itchFamily="34" charset="0"/>
              </a:rPr>
              <a:t>Service access levels</a:t>
            </a:r>
            <a:endParaRPr lang="ru-RU" dirty="0">
              <a:latin typeface="Segoe UI Light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Segoe UI Semibold" pitchFamily="34" charset="0"/>
              </a:rPr>
              <a:t>For all users</a:t>
            </a:r>
            <a:endParaRPr lang="ru-RU" dirty="0">
              <a:latin typeface="Segoe UI Semibold" pitchFamily="34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>
                <a:latin typeface="Segoe UI Semibold" pitchFamily="34" charset="0"/>
              </a:rPr>
              <a:t>For registered users</a:t>
            </a:r>
            <a:endParaRPr lang="ru-RU" dirty="0">
              <a:latin typeface="Segoe UI Semibold" pitchFamily="34" charset="0"/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>
                <a:latin typeface="Segoe UI Light" pitchFamily="34" charset="0"/>
              </a:rPr>
              <a:t>Если посетитель портала не авторизирован, перед выполнением всех шагов он получает форму с заполнением личных и контактных данных(Ф.И., страна, номер телефона и адрес электронной почты) для повышения эффективности выполнения действии сервисами портала, используя такие данные, которые начинают свою работу в 2 раза позже системы входящей обработки данных из сервисов портала от зарегистрированных его пользователей ради повышения уровня безопасности платформы данных Портала</a:t>
            </a:r>
          </a:p>
          <a:p>
            <a:r>
              <a:rPr lang="ru-RU" dirty="0" smtClean="0">
                <a:latin typeface="Segoe UI Light" pitchFamily="34" charset="0"/>
              </a:rPr>
              <a:t>При отправке запроса со страницы сервиса портала сперва выполняется то, о чём было сказано выше и только потом </a:t>
            </a:r>
            <a:r>
              <a:rPr lang="ru-RU" dirty="0" err="1" smtClean="0">
                <a:latin typeface="Segoe UI Light" pitchFamily="34" charset="0"/>
              </a:rPr>
              <a:t>отправлются</a:t>
            </a:r>
            <a:r>
              <a:rPr lang="ru-RU" dirty="0" smtClean="0">
                <a:latin typeface="Segoe UI Light" pitchFamily="34" charset="0"/>
              </a:rPr>
              <a:t> остальные данные.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>
                <a:latin typeface="Segoe UI Light" pitchFamily="34" charset="0"/>
              </a:rPr>
              <a:t>Если сервис рассчитан только на зарегистрированных пользователей, </a:t>
            </a:r>
            <a:r>
              <a:rPr lang="ru-RU" dirty="0" err="1" smtClean="0">
                <a:latin typeface="Segoe UI Light" pitchFamily="34" charset="0"/>
              </a:rPr>
              <a:t>извлчённые</a:t>
            </a:r>
            <a:r>
              <a:rPr lang="ru-RU" dirty="0" smtClean="0">
                <a:latin typeface="Segoe UI Light" pitchFamily="34" charset="0"/>
              </a:rPr>
              <a:t> их личные и контактные данные имеют временный уникальный </a:t>
            </a:r>
            <a:r>
              <a:rPr lang="en-US" dirty="0" smtClean="0">
                <a:latin typeface="Segoe UI Light" pitchFamily="34" charset="0"/>
              </a:rPr>
              <a:t>ID </a:t>
            </a:r>
            <a:r>
              <a:rPr lang="ru-RU" dirty="0" smtClean="0">
                <a:latin typeface="Segoe UI Light" pitchFamily="34" charset="0"/>
              </a:rPr>
              <a:t>запроса, при наличии которого система </a:t>
            </a:r>
            <a:r>
              <a:rPr lang="ru-RU" dirty="0" err="1" smtClean="0">
                <a:latin typeface="Segoe UI Light" pitchFamily="34" charset="0"/>
              </a:rPr>
              <a:t>входщей</a:t>
            </a:r>
            <a:r>
              <a:rPr lang="ru-RU" dirty="0" smtClean="0">
                <a:latin typeface="Segoe UI Light" pitchFamily="34" charset="0"/>
              </a:rPr>
              <a:t> обработки данных из сервисов портала взаимодействуют с системой верификации запросов для выполнения дальнейших действии.</a:t>
            </a:r>
          </a:p>
          <a:p>
            <a:r>
              <a:rPr lang="ru-RU" dirty="0" smtClean="0">
                <a:latin typeface="Segoe UI Light" pitchFamily="34" charset="0"/>
              </a:rPr>
              <a:t>При отправке запроса со страницы сервиса портала сперва выполняется то, о чём было сказано выше и только потом </a:t>
            </a:r>
            <a:r>
              <a:rPr lang="ru-RU" dirty="0" err="1" smtClean="0">
                <a:latin typeface="Segoe UI Light" pitchFamily="34" charset="0"/>
              </a:rPr>
              <a:t>отправлются</a:t>
            </a:r>
            <a:r>
              <a:rPr lang="ru-RU" dirty="0" smtClean="0">
                <a:latin typeface="Segoe UI Light" pitchFamily="34" charset="0"/>
              </a:rPr>
              <a:t> остальные данные.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Схема 1"/>
          <p:cNvGraphicFramePr/>
          <p:nvPr/>
        </p:nvGraphicFramePr>
        <p:xfrm>
          <a:off x="214282" y="1397000"/>
          <a:ext cx="8929718" cy="5246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071678"/>
            <a:ext cx="7772400" cy="1362456"/>
          </a:xfrm>
        </p:spPr>
        <p:txBody>
          <a:bodyPr/>
          <a:lstStyle/>
          <a:p>
            <a:r>
              <a:rPr lang="en-US" dirty="0" smtClean="0">
                <a:latin typeface="Segoe UI Semibold" pitchFamily="34" charset="0"/>
              </a:rPr>
              <a:t>Portal Services </a:t>
            </a:r>
            <a:r>
              <a:rPr lang="en-US" dirty="0" err="1" smtClean="0">
                <a:latin typeface="Segoe UI Semibold" pitchFamily="34" charset="0"/>
              </a:rPr>
              <a:t>Automatization</a:t>
            </a:r>
            <a:r>
              <a:rPr lang="en-US" dirty="0" smtClean="0">
                <a:latin typeface="Segoe UI Semibold" pitchFamily="34" charset="0"/>
              </a:rPr>
              <a:t> and Processing </a:t>
            </a:r>
            <a:r>
              <a:rPr lang="en-US" dirty="0" err="1" smtClean="0">
                <a:latin typeface="Segoe UI Semibold" pitchFamily="34" charset="0"/>
              </a:rPr>
              <a:t>Arhitecture</a:t>
            </a:r>
            <a:endParaRPr lang="ru-RU" dirty="0">
              <a:latin typeface="Segoe UI Semibold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Segoe UI Light" pitchFamily="34" charset="0"/>
              </a:rPr>
              <a:t>Service </a:t>
            </a:r>
            <a:r>
              <a:rPr lang="en-US" dirty="0" err="1" smtClean="0">
                <a:latin typeface="Segoe UI Light" pitchFamily="34" charset="0"/>
              </a:rPr>
              <a:t>automatization</a:t>
            </a:r>
            <a:r>
              <a:rPr lang="en-US" dirty="0" smtClean="0">
                <a:latin typeface="Segoe UI Light" pitchFamily="34" charset="0"/>
              </a:rPr>
              <a:t> and processing structure</a:t>
            </a:r>
            <a:endParaRPr lang="ru-RU" dirty="0">
              <a:latin typeface="Segoe UI Light" pitchFamily="34" charset="0"/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itchFamily="34" charset="0"/>
              </a:rPr>
              <a:t>SA&amp;P Types</a:t>
            </a:r>
            <a:endParaRPr lang="ru-RU" dirty="0">
              <a:latin typeface="Segoe UI Light" pitchFamily="34" charset="0"/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58204" cy="44227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64551"/>
                <a:gridCol w="2064551"/>
                <a:gridCol w="2064551"/>
                <a:gridCol w="2064551"/>
              </a:tblGrid>
              <a:tr h="100259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Segoe UI Light" pitchFamily="34" charset="0"/>
                        </a:rPr>
                        <a:t>Type</a:t>
                      </a:r>
                      <a:endParaRPr lang="ru-RU" sz="1050" dirty="0">
                        <a:latin typeface="Segoe UI Light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Segoe UI Light" pitchFamily="34" charset="0"/>
                        </a:rPr>
                        <a:t>Description</a:t>
                      </a:r>
                      <a:endParaRPr lang="ru-RU" sz="1050" dirty="0">
                        <a:latin typeface="Segoe UI Light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Segoe UI Light" pitchFamily="34" charset="0"/>
                        </a:rPr>
                        <a:t>Required client query exists/If portal user </a:t>
                      </a:r>
                      <a:r>
                        <a:rPr lang="en-US" sz="1050" dirty="0" err="1" smtClean="0">
                          <a:latin typeface="Segoe UI Light" pitchFamily="34" charset="0"/>
                        </a:rPr>
                        <a:t>authoried</a:t>
                      </a:r>
                      <a:r>
                        <a:rPr lang="en-US" sz="1050" dirty="0" smtClean="0">
                          <a:latin typeface="Segoe UI Light" pitchFamily="34" charset="0"/>
                        </a:rPr>
                        <a:t>/For </a:t>
                      </a:r>
                      <a:r>
                        <a:rPr lang="en-US" sz="1050" baseline="0" dirty="0" smtClean="0">
                          <a:latin typeface="Segoe UI Light" pitchFamily="34" charset="0"/>
                        </a:rPr>
                        <a:t> all users/Without client trigger</a:t>
                      </a:r>
                      <a:endParaRPr lang="ru-RU" sz="1050" dirty="0">
                        <a:latin typeface="Segoe UI Light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Segoe UI Light" pitchFamily="34" charset="0"/>
                        </a:rPr>
                        <a:t>Security Fast Mode in </a:t>
                      </a:r>
                      <a:r>
                        <a:rPr lang="en-US" sz="1050" dirty="0" err="1" smtClean="0">
                          <a:latin typeface="Segoe UI Light" pitchFamily="34" charset="0"/>
                        </a:rPr>
                        <a:t>Autocalls</a:t>
                      </a:r>
                      <a:endParaRPr lang="ru-RU" sz="1050" dirty="0">
                        <a:latin typeface="Segoe UI Light" pitchFamily="34" charset="0"/>
                      </a:endParaRPr>
                    </a:p>
                  </a:txBody>
                  <a:tcPr anchor="ctr"/>
                </a:tc>
              </a:tr>
              <a:tr h="47115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Segoe UI Light" pitchFamily="34" charset="0"/>
                        </a:rPr>
                        <a:t>Sender</a:t>
                      </a:r>
                      <a:endParaRPr lang="ru-RU" sz="1050" dirty="0">
                        <a:latin typeface="Segoe UI Light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 smtClean="0">
                          <a:latin typeface="Segoe UI Light" pitchFamily="34" charset="0"/>
                        </a:rPr>
                        <a:t>Событие отправляет</a:t>
                      </a:r>
                      <a:r>
                        <a:rPr lang="ru-RU" sz="1050" baseline="0" dirty="0" smtClean="0">
                          <a:latin typeface="Segoe UI Light" pitchFamily="34" charset="0"/>
                        </a:rPr>
                        <a:t> запрос с формы в очередь</a:t>
                      </a:r>
                      <a:endParaRPr lang="ru-RU" sz="1050" dirty="0">
                        <a:latin typeface="Segoe UI Light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Segoe UI Light" pitchFamily="34" charset="0"/>
                        </a:rPr>
                        <a:t>+/+/+/-</a:t>
                      </a:r>
                      <a:endParaRPr lang="ru-RU" sz="1050" dirty="0">
                        <a:latin typeface="Segoe UI Light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 smtClean="0">
                          <a:latin typeface="Segoe UI Light" pitchFamily="34" charset="0"/>
                        </a:rPr>
                        <a:t>-</a:t>
                      </a:r>
                      <a:endParaRPr lang="ru-RU" sz="1050" dirty="0">
                        <a:latin typeface="Segoe UI Light" pitchFamily="34" charset="0"/>
                      </a:endParaRPr>
                    </a:p>
                  </a:txBody>
                  <a:tcPr anchor="ctr"/>
                </a:tc>
              </a:tr>
              <a:tr h="116915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Segoe UI Light" pitchFamily="34" charset="0"/>
                        </a:rPr>
                        <a:t>Push</a:t>
                      </a:r>
                      <a:endParaRPr lang="ru-RU" sz="1050" dirty="0">
                        <a:latin typeface="Segoe UI Light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 smtClean="0">
                          <a:latin typeface="Segoe UI Light" pitchFamily="34" charset="0"/>
                        </a:rPr>
                        <a:t>Событие</a:t>
                      </a:r>
                      <a:r>
                        <a:rPr lang="ru-RU" sz="1050" baseline="0" dirty="0" smtClean="0">
                          <a:latin typeface="Segoe UI Light" pitchFamily="34" charset="0"/>
                        </a:rPr>
                        <a:t> обрабатывается через каждое некоторое время в зависимости от количества последних запросов в очереди</a:t>
                      </a:r>
                      <a:endParaRPr lang="ru-RU" sz="1050" dirty="0">
                        <a:latin typeface="Segoe UI Light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Segoe UI Light" pitchFamily="34" charset="0"/>
                        </a:rPr>
                        <a:t>-/+/+/+</a:t>
                      </a:r>
                      <a:endParaRPr lang="ru-RU" sz="1050" dirty="0">
                        <a:latin typeface="Segoe UI Light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Segoe UI Light" pitchFamily="34" charset="0"/>
                        </a:rPr>
                        <a:t>+</a:t>
                      </a:r>
                      <a:endParaRPr lang="ru-RU" sz="1050" dirty="0">
                        <a:latin typeface="Segoe UI Light" pitchFamily="34" charset="0"/>
                      </a:endParaRPr>
                    </a:p>
                  </a:txBody>
                  <a:tcPr anchor="ctr"/>
                </a:tc>
              </a:tr>
              <a:tr h="88995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 smtClean="0">
                          <a:latin typeface="Segoe UI Light" pitchFamily="34" charset="0"/>
                        </a:rPr>
                        <a:t>Realtime</a:t>
                      </a:r>
                      <a:endParaRPr lang="ru-RU" sz="1050" dirty="0">
                        <a:latin typeface="Segoe UI Light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 smtClean="0">
                          <a:latin typeface="Segoe UI Light" pitchFamily="34" charset="0"/>
                        </a:rPr>
                        <a:t>Событие</a:t>
                      </a:r>
                      <a:r>
                        <a:rPr lang="ru-RU" sz="1050" baseline="0" dirty="0" smtClean="0">
                          <a:latin typeface="Segoe UI Light" pitchFamily="34" charset="0"/>
                        </a:rPr>
                        <a:t> обрабатывается в режиме реального времени, если пользователь на него подписан</a:t>
                      </a:r>
                      <a:endParaRPr lang="ru-RU" sz="1050" dirty="0">
                        <a:latin typeface="Segoe UI Light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 smtClean="0">
                        <a:latin typeface="Segoe UI Light" pitchFamily="34" charset="0"/>
                      </a:endParaRPr>
                    </a:p>
                    <a:p>
                      <a:pPr algn="ctr"/>
                      <a:r>
                        <a:rPr lang="en-US" sz="1050" dirty="0" smtClean="0">
                          <a:latin typeface="Segoe UI Light" pitchFamily="34" charset="0"/>
                        </a:rPr>
                        <a:t>-/+/+/+</a:t>
                      </a:r>
                      <a:endParaRPr lang="ru-RU" sz="1050" dirty="0">
                        <a:latin typeface="Segoe UI Light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smtClean="0">
                          <a:latin typeface="Segoe UI Light" pitchFamily="34" charset="0"/>
                        </a:rPr>
                        <a:t>+</a:t>
                      </a:r>
                      <a:endParaRPr lang="ru-RU" sz="1050" dirty="0">
                        <a:latin typeface="Segoe UI Light" pitchFamily="34" charset="0"/>
                      </a:endParaRPr>
                    </a:p>
                  </a:txBody>
                  <a:tcPr anchor="ctr"/>
                </a:tc>
              </a:tr>
              <a:tr h="88995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Segoe UI Light" pitchFamily="34" charset="0"/>
                        </a:rPr>
                        <a:t>Control</a:t>
                      </a:r>
                      <a:endParaRPr lang="ru-RU" sz="1050" dirty="0">
                        <a:latin typeface="Segoe UI Light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 smtClean="0">
                          <a:latin typeface="Segoe UI Light" pitchFamily="34" charset="0"/>
                        </a:rPr>
                        <a:t>Событие обрабатывается при работе с элементами интерфейса формы сервиса и т.п.</a:t>
                      </a:r>
                      <a:endParaRPr lang="ru-RU" sz="1050" dirty="0">
                        <a:latin typeface="Segoe UI Light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Segoe UI Light" pitchFamily="34" charset="0"/>
                        </a:rPr>
                        <a:t>+/+/+/-</a:t>
                      </a:r>
                      <a:endParaRPr lang="ru-RU" sz="1050" dirty="0">
                        <a:latin typeface="Segoe UI Light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Segoe UI Light" pitchFamily="34" charset="0"/>
                        </a:rPr>
                        <a:t>-</a:t>
                      </a:r>
                      <a:endParaRPr lang="ru-RU" sz="1050" dirty="0">
                        <a:latin typeface="Segoe UI Light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Segoe UI Light" pitchFamily="34" charset="0"/>
              </a:rPr>
              <a:t>Automatization</a:t>
            </a:r>
            <a:r>
              <a:rPr lang="en-US" dirty="0" smtClean="0">
                <a:latin typeface="Segoe UI Light" pitchFamily="34" charset="0"/>
              </a:rPr>
              <a:t> and Code as a Service</a:t>
            </a:r>
            <a:endParaRPr lang="ru-RU" dirty="0">
              <a:latin typeface="Segoe UI Light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>
                <a:latin typeface="Segoe UI Light" pitchFamily="34" charset="0"/>
              </a:rPr>
              <a:t>Все действия сервиса в зависимости от запросов их типов формируются из отдельных файлов с кодом на языке </a:t>
            </a:r>
            <a:r>
              <a:rPr lang="en-US" dirty="0" smtClean="0">
                <a:latin typeface="Segoe UI Light" pitchFamily="34" charset="0"/>
              </a:rPr>
              <a:t>Python</a:t>
            </a:r>
            <a:r>
              <a:rPr lang="ru-RU" dirty="0" smtClean="0">
                <a:latin typeface="Segoe UI Light" pitchFamily="34" charset="0"/>
              </a:rPr>
              <a:t> – одном из простых языков программирования для решения таких задач.</a:t>
            </a:r>
            <a:endParaRPr lang="en-US" dirty="0" smtClean="0">
              <a:latin typeface="Segoe UI Light" pitchFamily="34" charset="0"/>
            </a:endParaRPr>
          </a:p>
          <a:p>
            <a:r>
              <a:rPr lang="ru-RU" dirty="0" smtClean="0">
                <a:latin typeface="Segoe UI Light" pitchFamily="34" charset="0"/>
              </a:rPr>
              <a:t>Благодаря мощнейшему </a:t>
            </a:r>
            <a:r>
              <a:rPr lang="en-US" dirty="0" smtClean="0">
                <a:latin typeface="Segoe UI Light" pitchFamily="34" charset="0"/>
              </a:rPr>
              <a:t>API, </a:t>
            </a:r>
            <a:r>
              <a:rPr lang="ru-RU" dirty="0" smtClean="0">
                <a:latin typeface="Segoe UI Light" pitchFamily="34" charset="0"/>
              </a:rPr>
              <a:t>состоящему из цепочек модели </a:t>
            </a:r>
            <a:r>
              <a:rPr lang="en-US" dirty="0" err="1" smtClean="0">
                <a:latin typeface="Segoe UI Light" pitchFamily="34" charset="0"/>
              </a:rPr>
              <a:t>A&amp;CasS</a:t>
            </a:r>
            <a:r>
              <a:rPr lang="en-US" dirty="0" smtClean="0">
                <a:latin typeface="Segoe UI Light" pitchFamily="34" charset="0"/>
              </a:rPr>
              <a:t>, </a:t>
            </a:r>
            <a:r>
              <a:rPr lang="ru-RU" dirty="0" smtClean="0">
                <a:latin typeface="Segoe UI Light" pitchFamily="34" charset="0"/>
              </a:rPr>
              <a:t>СУБД внутри портала решает вопросы обработки и проверки запрашиваемых пользователями данных по запросам на основе защищённой от утечек информации.</a:t>
            </a:r>
          </a:p>
          <a:p>
            <a:r>
              <a:rPr lang="ru-RU" dirty="0" smtClean="0">
                <a:latin typeface="Segoe UI Light" pitchFamily="34" charset="0"/>
              </a:rPr>
              <a:t>Модель </a:t>
            </a:r>
            <a:r>
              <a:rPr lang="en-US" dirty="0" err="1" smtClean="0">
                <a:latin typeface="Segoe UI Light" pitchFamily="34" charset="0"/>
              </a:rPr>
              <a:t>A&amp;CasS</a:t>
            </a:r>
            <a:r>
              <a:rPr lang="en-US" dirty="0" smtClean="0">
                <a:latin typeface="Segoe UI Light" pitchFamily="34" charset="0"/>
              </a:rPr>
              <a:t>, </a:t>
            </a:r>
            <a:r>
              <a:rPr lang="ru-RU" dirty="0" smtClean="0">
                <a:latin typeface="Segoe UI Light" pitchFamily="34" charset="0"/>
              </a:rPr>
              <a:t>используемая внутри только портала, сама отвечает потребностям владельцев и пользователей сервисов и самого портала в целом, оперативно и в глобальных масштабах повышая эффективность использования каналов взаимодействия и источников данных, заботясь об отказоустойчивости при высоких нагрузках и  потреблении технических ресурсов(особенно для всех сервисов и разделов на портале)</a:t>
            </a:r>
          </a:p>
          <a:p>
            <a:endParaRPr lang="ru-RU" dirty="0">
              <a:latin typeface="Segoe UI Light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itchFamily="34" charset="0"/>
              </a:rPr>
              <a:t>Portal</a:t>
            </a:r>
            <a:r>
              <a:rPr lang="en-US" dirty="0" smtClean="0"/>
              <a:t> Services Structure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357158" y="1142984"/>
          <a:ext cx="8572560" cy="5429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itchFamily="34" charset="0"/>
              </a:rPr>
              <a:t>Portal Services Basic </a:t>
            </a:r>
            <a:r>
              <a:rPr lang="en-US" dirty="0" err="1" smtClean="0">
                <a:latin typeface="Segoe UI Semibold" pitchFamily="34" charset="0"/>
              </a:rPr>
              <a:t>Arhitecture</a:t>
            </a:r>
            <a:endParaRPr lang="ru-RU" dirty="0">
              <a:latin typeface="Segoe UI Semibold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Basic Titling</a:t>
            </a:r>
            <a:endParaRPr lang="ru-RU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Basic Content Architecture</a:t>
            </a:r>
            <a:endParaRPr lang="ru-RU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Meta</a:t>
            </a:r>
            <a:endParaRPr lang="ru-RU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Content</a:t>
            </a:r>
            <a:endParaRPr lang="ru-RU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7" name="Содержимое 6"/>
          <p:cNvGraphicFramePr>
            <a:graphicFrameLocks noGrp="1"/>
          </p:cNvGraphicFramePr>
          <p:nvPr>
            <p:ph sz="quarter" idx="2"/>
          </p:nvPr>
        </p:nvGraphicFramePr>
        <p:xfrm>
          <a:off x="457200" y="2514600"/>
          <a:ext cx="4040188" cy="3846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Содержимое 7"/>
          <p:cNvGraphicFramePr>
            <a:graphicFrameLocks noGrp="1"/>
          </p:cNvGraphicFramePr>
          <p:nvPr>
            <p:ph sz="quarter" idx="4"/>
          </p:nvPr>
        </p:nvGraphicFramePr>
        <p:xfrm>
          <a:off x="4645025" y="2514600"/>
          <a:ext cx="4041775" cy="3846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Basic Content Architecture</a:t>
            </a:r>
            <a:endParaRPr lang="ru-RU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7329510" cy="659352"/>
          </a:xfrm>
        </p:spPr>
        <p:txBody>
          <a:bodyPr/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Footer</a:t>
            </a:r>
            <a:endParaRPr lang="ru-RU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7" name="Содержимое 6"/>
          <p:cNvGraphicFramePr>
            <a:graphicFrameLocks noGrp="1"/>
          </p:cNvGraphicFramePr>
          <p:nvPr>
            <p:ph sz="quarter" idx="2"/>
          </p:nvPr>
        </p:nvGraphicFramePr>
        <p:xfrm>
          <a:off x="457200" y="2514600"/>
          <a:ext cx="8258204" cy="3846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itchFamily="34" charset="0"/>
              </a:rPr>
              <a:t>Portal Services Basic UI</a:t>
            </a:r>
            <a:endParaRPr lang="ru-RU" dirty="0">
              <a:latin typeface="Segoe UI Semibold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842</TotalTime>
  <Words>1148</Words>
  <Application>Microsoft Office PowerPoint</Application>
  <PresentationFormat>Экран (4:3)</PresentationFormat>
  <Paragraphs>269</Paragraphs>
  <Slides>29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0" baseType="lpstr">
      <vt:lpstr>Поток</vt:lpstr>
      <vt:lpstr>Investportal Services Architecture</vt:lpstr>
      <vt:lpstr>Portal Services Basic</vt:lpstr>
      <vt:lpstr>Portal Services Structure</vt:lpstr>
      <vt:lpstr>Слайд 4</vt:lpstr>
      <vt:lpstr>Portal Services Basic Arhitecture</vt:lpstr>
      <vt:lpstr>Basic Titling</vt:lpstr>
      <vt:lpstr>Basic Content Architecture</vt:lpstr>
      <vt:lpstr>Basic Content Architecture</vt:lpstr>
      <vt:lpstr>Portal Services Basic UI</vt:lpstr>
      <vt:lpstr>Smart Service Page in Portal</vt:lpstr>
      <vt:lpstr>Smart Service Page Form in Portal</vt:lpstr>
      <vt:lpstr>Form field types</vt:lpstr>
      <vt:lpstr>Portal Services Data Arhitecture</vt:lpstr>
      <vt:lpstr>Sender and Pushing Modes Data Structure</vt:lpstr>
      <vt:lpstr>Realtiming and Controlling Modes Data Structure</vt:lpstr>
      <vt:lpstr>Sender and Pushing Modes Files Structure</vt:lpstr>
      <vt:lpstr>Realtiming and Controlling Modes Files Structure</vt:lpstr>
      <vt:lpstr>Portal Services SEO Arhitecture</vt:lpstr>
      <vt:lpstr>Service Data Platform Publicity</vt:lpstr>
      <vt:lpstr>Portal Services Content Arhitecture</vt:lpstr>
      <vt:lpstr>Service Page Containers</vt:lpstr>
      <vt:lpstr>Service Form Page Containers</vt:lpstr>
      <vt:lpstr>Portal Services User and Security Arhitecture</vt:lpstr>
      <vt:lpstr>Service access levels</vt:lpstr>
      <vt:lpstr>Слайд 25</vt:lpstr>
      <vt:lpstr>Portal Services Automatization and Processing Arhitecture</vt:lpstr>
      <vt:lpstr>Service automatization and processing structure</vt:lpstr>
      <vt:lpstr>SA&amp;P Types</vt:lpstr>
      <vt:lpstr>Automatization and Code as a Service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Tany</dc:creator>
  <cp:lastModifiedBy>Tany</cp:lastModifiedBy>
  <cp:revision>65</cp:revision>
  <dcterms:created xsi:type="dcterms:W3CDTF">2022-05-16T07:44:11Z</dcterms:created>
  <dcterms:modified xsi:type="dcterms:W3CDTF">2022-05-23T08:50:33Z</dcterms:modified>
</cp:coreProperties>
</file>