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70" r:id="rId5"/>
    <p:sldId id="259" r:id="rId6"/>
    <p:sldId id="267" r:id="rId7"/>
    <p:sldId id="268" r:id="rId8"/>
    <p:sldId id="269" r:id="rId9"/>
    <p:sldId id="260" r:id="rId10"/>
    <p:sldId id="271" r:id="rId11"/>
    <p:sldId id="261" r:id="rId12"/>
    <p:sldId id="263" r:id="rId13"/>
    <p:sldId id="262" r:id="rId14"/>
    <p:sldId id="264" r:id="rId15"/>
    <p:sldId id="265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A2218C-CA9F-4BC5-807A-5FE37A7E0B4E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C91CBB02-CD2A-4A0D-92DC-541424CAE209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Category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37E798BB-CFD1-4E2B-8BAA-E4BCA911862F}" type="parTrans" cxnId="{7A75937B-7EBC-4832-ADDD-F0D227248111}">
      <dgm:prSet/>
      <dgm:spPr/>
      <dgm:t>
        <a:bodyPr/>
        <a:lstStyle/>
        <a:p>
          <a:endParaRPr lang="ru-RU"/>
        </a:p>
      </dgm:t>
    </dgm:pt>
    <dgm:pt modelId="{4045A0C6-984A-4E7F-99F7-69C03142E418}" type="sibTrans" cxnId="{7A75937B-7EBC-4832-ADDD-F0D227248111}">
      <dgm:prSet/>
      <dgm:spPr/>
      <dgm:t>
        <a:bodyPr/>
        <a:lstStyle/>
        <a:p>
          <a:endParaRPr lang="ru-RU"/>
        </a:p>
      </dgm:t>
    </dgm:pt>
    <dgm:pt modelId="{23783CA6-E105-48C4-B629-03C8950B2613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F4D6D0A1-CABB-4B71-9998-18871A03EB9D}" type="parTrans" cxnId="{2856FB57-2678-46EB-894D-6BE17F0F4B40}">
      <dgm:prSet/>
      <dgm:spPr/>
      <dgm:t>
        <a:bodyPr/>
        <a:lstStyle/>
        <a:p>
          <a:endParaRPr lang="ru-RU"/>
        </a:p>
      </dgm:t>
    </dgm:pt>
    <dgm:pt modelId="{F6C3682C-27CE-4C41-A223-14F3E8917C72}" type="sibTrans" cxnId="{2856FB57-2678-46EB-894D-6BE17F0F4B40}">
      <dgm:prSet/>
      <dgm:spPr/>
      <dgm:t>
        <a:bodyPr/>
        <a:lstStyle/>
        <a:p>
          <a:endParaRPr lang="ru-RU"/>
        </a:p>
      </dgm:t>
    </dgm:pt>
    <dgm:pt modelId="{44A9F2DA-E611-4649-A853-058D24F36BAD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</a:t>
          </a:r>
          <a:r>
            <a:rPr lang="en-US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Automatization</a:t>
          </a:r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and Processing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D45AA1C6-61CA-4591-A27B-16A9BED54689}" type="parTrans" cxnId="{AF8B1697-696E-4A39-B37F-9C99FD6468AF}">
      <dgm:prSet/>
      <dgm:spPr/>
      <dgm:t>
        <a:bodyPr/>
        <a:lstStyle/>
        <a:p>
          <a:endParaRPr lang="ru-RU"/>
        </a:p>
      </dgm:t>
    </dgm:pt>
    <dgm:pt modelId="{A86996E9-1013-4A0C-857B-2E73D1FC8F6B}" type="sibTrans" cxnId="{AF8B1697-696E-4A39-B37F-9C99FD6468AF}">
      <dgm:prSet/>
      <dgm:spPr/>
      <dgm:t>
        <a:bodyPr/>
        <a:lstStyle/>
        <a:p>
          <a:endParaRPr lang="ru-RU"/>
        </a:p>
      </dgm:t>
    </dgm:pt>
    <dgm:pt modelId="{ECBEBAB2-2BB2-454A-A8CD-85BA5D3046E0}" type="pres">
      <dgm:prSet presAssocID="{35A2218C-CA9F-4BC5-807A-5FE37A7E0B4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22FDC24-14D2-47BA-9DAF-628FEE53899A}" type="pres">
      <dgm:prSet presAssocID="{C91CBB02-CD2A-4A0D-92DC-541424CAE20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36B8DE2-A7CF-4830-B224-FEEDE6B86A65}" type="pres">
      <dgm:prSet presAssocID="{4045A0C6-984A-4E7F-99F7-69C03142E418}" presName="sibTrans" presStyleCnt="0"/>
      <dgm:spPr/>
    </dgm:pt>
    <dgm:pt modelId="{5721FE66-A00B-4243-A099-1D8E089545E4}" type="pres">
      <dgm:prSet presAssocID="{23783CA6-E105-48C4-B629-03C8950B261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C5F55C1-BAFA-436C-97C7-E4DC47632145}" type="pres">
      <dgm:prSet presAssocID="{F6C3682C-27CE-4C41-A223-14F3E8917C72}" presName="sibTrans" presStyleCnt="0"/>
      <dgm:spPr/>
    </dgm:pt>
    <dgm:pt modelId="{C667C737-41F9-42B7-8EA9-F7530026C79A}" type="pres">
      <dgm:prSet presAssocID="{44A9F2DA-E611-4649-A853-058D24F36BA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856FB57-2678-46EB-894D-6BE17F0F4B40}" srcId="{35A2218C-CA9F-4BC5-807A-5FE37A7E0B4E}" destId="{23783CA6-E105-48C4-B629-03C8950B2613}" srcOrd="1" destOrd="0" parTransId="{F4D6D0A1-CABB-4B71-9998-18871A03EB9D}" sibTransId="{F6C3682C-27CE-4C41-A223-14F3E8917C72}"/>
    <dgm:cxn modelId="{FAC63FCF-6470-4CCD-803D-4B672D31DA4D}" type="presOf" srcId="{23783CA6-E105-48C4-B629-03C8950B2613}" destId="{5721FE66-A00B-4243-A099-1D8E089545E4}" srcOrd="0" destOrd="0" presId="urn:microsoft.com/office/officeart/2005/8/layout/default"/>
    <dgm:cxn modelId="{AF8B1697-696E-4A39-B37F-9C99FD6468AF}" srcId="{35A2218C-CA9F-4BC5-807A-5FE37A7E0B4E}" destId="{44A9F2DA-E611-4649-A853-058D24F36BAD}" srcOrd="2" destOrd="0" parTransId="{D45AA1C6-61CA-4591-A27B-16A9BED54689}" sibTransId="{A86996E9-1013-4A0C-857B-2E73D1FC8F6B}"/>
    <dgm:cxn modelId="{BA9310EE-2C24-46D2-A9CF-EA0D11B49B89}" type="presOf" srcId="{44A9F2DA-E611-4649-A853-058D24F36BAD}" destId="{C667C737-41F9-42B7-8EA9-F7530026C79A}" srcOrd="0" destOrd="0" presId="urn:microsoft.com/office/officeart/2005/8/layout/default"/>
    <dgm:cxn modelId="{B394C22E-B813-43C4-B27C-97AAE37D5AF3}" type="presOf" srcId="{C91CBB02-CD2A-4A0D-92DC-541424CAE209}" destId="{E22FDC24-14D2-47BA-9DAF-628FEE53899A}" srcOrd="0" destOrd="0" presId="urn:microsoft.com/office/officeart/2005/8/layout/default"/>
    <dgm:cxn modelId="{7A75937B-7EBC-4832-ADDD-F0D227248111}" srcId="{35A2218C-CA9F-4BC5-807A-5FE37A7E0B4E}" destId="{C91CBB02-CD2A-4A0D-92DC-541424CAE209}" srcOrd="0" destOrd="0" parTransId="{37E798BB-CFD1-4E2B-8BAA-E4BCA911862F}" sibTransId="{4045A0C6-984A-4E7F-99F7-69C03142E418}"/>
    <dgm:cxn modelId="{ECCD1BB2-CCA5-4B60-A3F5-DEE25D8F0EBE}" type="presOf" srcId="{35A2218C-CA9F-4BC5-807A-5FE37A7E0B4E}" destId="{ECBEBAB2-2BB2-454A-A8CD-85BA5D3046E0}" srcOrd="0" destOrd="0" presId="urn:microsoft.com/office/officeart/2005/8/layout/default"/>
    <dgm:cxn modelId="{8BD60261-C637-4C28-94FA-2BF1F43DA1B8}" type="presParOf" srcId="{ECBEBAB2-2BB2-454A-A8CD-85BA5D3046E0}" destId="{E22FDC24-14D2-47BA-9DAF-628FEE53899A}" srcOrd="0" destOrd="0" presId="urn:microsoft.com/office/officeart/2005/8/layout/default"/>
    <dgm:cxn modelId="{8778F0F8-A67A-4A52-A648-7149582961E6}" type="presParOf" srcId="{ECBEBAB2-2BB2-454A-A8CD-85BA5D3046E0}" destId="{736B8DE2-A7CF-4830-B224-FEEDE6B86A65}" srcOrd="1" destOrd="0" presId="urn:microsoft.com/office/officeart/2005/8/layout/default"/>
    <dgm:cxn modelId="{AD69E63E-E649-4FD7-98B7-106C814024B6}" type="presParOf" srcId="{ECBEBAB2-2BB2-454A-A8CD-85BA5D3046E0}" destId="{5721FE66-A00B-4243-A099-1D8E089545E4}" srcOrd="2" destOrd="0" presId="urn:microsoft.com/office/officeart/2005/8/layout/default"/>
    <dgm:cxn modelId="{7DF457E5-449E-43E2-82C1-EE147C88D4B7}" type="presParOf" srcId="{ECBEBAB2-2BB2-454A-A8CD-85BA5D3046E0}" destId="{8C5F55C1-BAFA-436C-97C7-E4DC47632145}" srcOrd="3" destOrd="0" presId="urn:microsoft.com/office/officeart/2005/8/layout/default"/>
    <dgm:cxn modelId="{380759C0-32E5-483B-80E8-5A5B55980A83}" type="presParOf" srcId="{ECBEBAB2-2BB2-454A-A8CD-85BA5D3046E0}" destId="{C667C737-41F9-42B7-8EA9-F7530026C79A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192CA1-3D27-4127-B43C-FA3E05364CDC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69FC7FC5-1C6A-4FE0-83AA-1853129A5978}">
      <dgm:prSet phldrT="[Текст]"/>
      <dgm:spPr/>
      <dgm:t>
        <a:bodyPr/>
        <a:lstStyle/>
        <a:p>
          <a:r>
            <a:rPr lang="en-US" dirty="0" smtClean="0">
              <a:latin typeface="Segoe UI Semibold" pitchFamily="34" charset="0"/>
            </a:rPr>
            <a:t>Service ID</a:t>
          </a:r>
          <a:endParaRPr lang="ru-RU" dirty="0">
            <a:latin typeface="Segoe UI Semibold" pitchFamily="34" charset="0"/>
          </a:endParaRPr>
        </a:p>
      </dgm:t>
    </dgm:pt>
    <dgm:pt modelId="{AB1344EF-A88F-4D2C-A4B5-592A3CE8C326}" type="parTrans" cxnId="{49AF9F01-260F-4407-BA36-9EA264EA7180}">
      <dgm:prSet/>
      <dgm:spPr/>
      <dgm:t>
        <a:bodyPr/>
        <a:lstStyle/>
        <a:p>
          <a:endParaRPr lang="ru-RU"/>
        </a:p>
      </dgm:t>
    </dgm:pt>
    <dgm:pt modelId="{E839F17E-185D-458D-B698-9B3F6C922B18}" type="sibTrans" cxnId="{49AF9F01-260F-4407-BA36-9EA264EA7180}">
      <dgm:prSet/>
      <dgm:spPr/>
      <dgm:t>
        <a:bodyPr/>
        <a:lstStyle/>
        <a:p>
          <a:endParaRPr lang="ru-RU"/>
        </a:p>
      </dgm:t>
    </dgm:pt>
    <dgm:pt modelId="{5977CE5B-CBB2-4EB7-8B9E-E1C9442ADE69}">
      <dgm:prSet phldrT="[Текст]"/>
      <dgm:spPr/>
      <dgm:t>
        <a:bodyPr/>
        <a:lstStyle/>
        <a:p>
          <a:r>
            <a:rPr lang="en-US" dirty="0" smtClean="0">
              <a:latin typeface="Segoe UI Semibold" pitchFamily="34" charset="0"/>
            </a:rPr>
            <a:t>Service Title</a:t>
          </a:r>
          <a:endParaRPr lang="ru-RU" dirty="0">
            <a:latin typeface="Segoe UI Semibold" pitchFamily="34" charset="0"/>
          </a:endParaRPr>
        </a:p>
      </dgm:t>
    </dgm:pt>
    <dgm:pt modelId="{6A63FC8F-4E60-484D-AE28-E43F530869F0}" type="parTrans" cxnId="{1B9292CA-0196-46FB-BFC8-A8BF93551B90}">
      <dgm:prSet/>
      <dgm:spPr/>
      <dgm:t>
        <a:bodyPr/>
        <a:lstStyle/>
        <a:p>
          <a:endParaRPr lang="ru-RU"/>
        </a:p>
      </dgm:t>
    </dgm:pt>
    <dgm:pt modelId="{67746E4B-A245-4D2B-A5E4-AC5EFCB2B18A}" type="sibTrans" cxnId="{1B9292CA-0196-46FB-BFC8-A8BF93551B90}">
      <dgm:prSet/>
      <dgm:spPr/>
      <dgm:t>
        <a:bodyPr/>
        <a:lstStyle/>
        <a:p>
          <a:endParaRPr lang="ru-RU"/>
        </a:p>
      </dgm:t>
    </dgm:pt>
    <dgm:pt modelId="{7AF6636D-68BF-4C74-A6C0-6834BB98FC71}" type="pres">
      <dgm:prSet presAssocID="{40192CA1-3D27-4127-B43C-FA3E05364CD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32A4F15-0516-420E-AC12-7F27E19754E4}" type="pres">
      <dgm:prSet presAssocID="{69FC7FC5-1C6A-4FE0-83AA-1853129A5978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CE992BF-55D6-4A1B-8830-8455EB1940D1}" type="pres">
      <dgm:prSet presAssocID="{E839F17E-185D-458D-B698-9B3F6C922B18}" presName="sibTrans" presStyleCnt="0"/>
      <dgm:spPr/>
    </dgm:pt>
    <dgm:pt modelId="{F7A8F7AC-AF50-4119-AD3B-E6EDA6A7ACC3}" type="pres">
      <dgm:prSet presAssocID="{5977CE5B-CBB2-4EB7-8B9E-E1C9442ADE69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7C3FAEE-069A-48B5-ABC9-F8043E3BF142}" type="presOf" srcId="{40192CA1-3D27-4127-B43C-FA3E05364CDC}" destId="{7AF6636D-68BF-4C74-A6C0-6834BB98FC71}" srcOrd="0" destOrd="0" presId="urn:microsoft.com/office/officeart/2005/8/layout/default"/>
    <dgm:cxn modelId="{242C854F-92E4-4C0C-8ADC-53D3BE78957A}" type="presOf" srcId="{5977CE5B-CBB2-4EB7-8B9E-E1C9442ADE69}" destId="{F7A8F7AC-AF50-4119-AD3B-E6EDA6A7ACC3}" srcOrd="0" destOrd="0" presId="urn:microsoft.com/office/officeart/2005/8/layout/default"/>
    <dgm:cxn modelId="{154E218E-E842-4E93-87D9-11125BD0AA14}" type="presOf" srcId="{69FC7FC5-1C6A-4FE0-83AA-1853129A5978}" destId="{E32A4F15-0516-420E-AC12-7F27E19754E4}" srcOrd="0" destOrd="0" presId="urn:microsoft.com/office/officeart/2005/8/layout/default"/>
    <dgm:cxn modelId="{1B9292CA-0196-46FB-BFC8-A8BF93551B90}" srcId="{40192CA1-3D27-4127-B43C-FA3E05364CDC}" destId="{5977CE5B-CBB2-4EB7-8B9E-E1C9442ADE69}" srcOrd="1" destOrd="0" parTransId="{6A63FC8F-4E60-484D-AE28-E43F530869F0}" sibTransId="{67746E4B-A245-4D2B-A5E4-AC5EFCB2B18A}"/>
    <dgm:cxn modelId="{49AF9F01-260F-4407-BA36-9EA264EA7180}" srcId="{40192CA1-3D27-4127-B43C-FA3E05364CDC}" destId="{69FC7FC5-1C6A-4FE0-83AA-1853129A5978}" srcOrd="0" destOrd="0" parTransId="{AB1344EF-A88F-4D2C-A4B5-592A3CE8C326}" sibTransId="{E839F17E-185D-458D-B698-9B3F6C922B18}"/>
    <dgm:cxn modelId="{F5B7B97E-A8E6-4B5C-A4CD-56A2B3DC37A1}" type="presParOf" srcId="{7AF6636D-68BF-4C74-A6C0-6834BB98FC71}" destId="{E32A4F15-0516-420E-AC12-7F27E19754E4}" srcOrd="0" destOrd="0" presId="urn:microsoft.com/office/officeart/2005/8/layout/default"/>
    <dgm:cxn modelId="{716F2A62-06C6-4E5C-9C9F-12FD7D4B18E2}" type="presParOf" srcId="{7AF6636D-68BF-4C74-A6C0-6834BB98FC71}" destId="{9CE992BF-55D6-4A1B-8830-8455EB1940D1}" srcOrd="1" destOrd="0" presId="urn:microsoft.com/office/officeart/2005/8/layout/default"/>
    <dgm:cxn modelId="{8E3271D5-F358-4718-93B6-9E515A3DE68E}" type="presParOf" srcId="{7AF6636D-68BF-4C74-A6C0-6834BB98FC71}" destId="{F7A8F7AC-AF50-4119-AD3B-E6EDA6A7ACC3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7F6CCE-EF5A-469F-8113-BA384D06D7AF}" type="doc">
      <dgm:prSet loTypeId="urn:microsoft.com/office/officeart/2005/8/layout/orgChart1" loCatId="hierarchy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ru-RU"/>
        </a:p>
      </dgm:t>
    </dgm:pt>
    <dgm:pt modelId="{38306467-0DAD-41D8-AE6E-0552989AF29C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SEO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EC8F79AE-CE91-490B-AB44-D091FFF7B072}" type="parTrans" cxnId="{B1B4F240-3FAB-4374-839A-62E129120B80}">
      <dgm:prSet/>
      <dgm:spPr/>
      <dgm:t>
        <a:bodyPr/>
        <a:lstStyle/>
        <a:p>
          <a:endParaRPr lang="ru-RU"/>
        </a:p>
      </dgm:t>
    </dgm:pt>
    <dgm:pt modelId="{6416A484-8486-4051-A0C0-376A4516473A}" type="sibTrans" cxnId="{B1B4F240-3FAB-4374-839A-62E129120B80}">
      <dgm:prSet/>
      <dgm:spPr/>
      <dgm:t>
        <a:bodyPr/>
        <a:lstStyle/>
        <a:p>
          <a:endParaRPr lang="ru-RU"/>
        </a:p>
      </dgm:t>
    </dgm:pt>
    <dgm:pt modelId="{62CD5583-F997-4B95-9CAE-75DD86CED5A5}" type="asst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Category data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D3C20C33-6C26-4B7D-B389-A83248FFADC5}" type="parTrans" cxnId="{3550B829-0DDE-411F-9D04-593FBE3CEC2A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5192883A-E57A-4290-8CAC-12660D120ED1}" type="sibTrans" cxnId="{3550B829-0DDE-411F-9D04-593FBE3CEC2A}">
      <dgm:prSet/>
      <dgm:spPr/>
      <dgm:t>
        <a:bodyPr/>
        <a:lstStyle/>
        <a:p>
          <a:endParaRPr lang="ru-RU"/>
        </a:p>
      </dgm:t>
    </dgm:pt>
    <dgm:pt modelId="{AED63FF1-8524-4736-9688-9E1D83E52F63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description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55C89DE2-179A-4BCC-BF7E-0E0E71264366}" type="parTrans" cxnId="{11BBCD43-7B9E-4C55-9653-9130BC310316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B31EBCE6-904E-464B-A7B5-03BB482C63EE}" type="sibTrans" cxnId="{11BBCD43-7B9E-4C55-9653-9130BC310316}">
      <dgm:prSet/>
      <dgm:spPr/>
      <dgm:t>
        <a:bodyPr/>
        <a:lstStyle/>
        <a:p>
          <a:endParaRPr lang="ru-RU"/>
        </a:p>
      </dgm:t>
    </dgm:pt>
    <dgm:pt modelId="{58EEBF8F-13A4-414F-A098-8B96082E4A73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Access and security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28FFC277-AFDC-4D8B-B167-D1E991A84B1D}" type="parTrans" cxnId="{AF48275E-F62D-4BDF-BBB2-5B58BB0E6F9C}">
      <dgm:prSet/>
      <dgm:spPr/>
      <dgm:t>
        <a:bodyPr/>
        <a:lstStyle/>
        <a:p>
          <a:endParaRPr lang="ru-RU"/>
        </a:p>
      </dgm:t>
    </dgm:pt>
    <dgm:pt modelId="{2B8E99C6-DF98-4D72-AEDC-DD02BFF22144}" type="sibTrans" cxnId="{AF48275E-F62D-4BDF-BBB2-5B58BB0E6F9C}">
      <dgm:prSet/>
      <dgm:spPr/>
      <dgm:t>
        <a:bodyPr/>
        <a:lstStyle/>
        <a:p>
          <a:endParaRPr lang="ru-RU"/>
        </a:p>
      </dgm:t>
    </dgm:pt>
    <dgm:pt modelId="{8D296E5B-A345-41F8-97A5-D4A425FBC731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Access for </a:t>
          </a:r>
          <a:r>
            <a:rPr lang="en-US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registred</a:t>
          </a:r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users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555FAC89-48B3-4FC6-838C-F9D56E910C95}" type="parTrans" cxnId="{1234A894-5228-449B-92FE-C3272D259E58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D4B415AF-410D-4B76-818C-C6984D1438AC}" type="sibTrans" cxnId="{1234A894-5228-449B-92FE-C3272D259E58}">
      <dgm:prSet/>
      <dgm:spPr/>
    </dgm:pt>
    <dgm:pt modelId="{C6B664E5-2F59-4BA9-A4AF-115B3A3C3A39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Access for all users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AE29AEDD-13D2-4D32-9DC7-CABE6554A84C}" type="parTrans" cxnId="{41606E10-DF8A-4BD2-8C48-D07971F3A079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1E9AC5A2-B8A8-4592-AD6F-BAB1C05012EF}" type="sibTrans" cxnId="{41606E10-DF8A-4BD2-8C48-D07971F3A079}">
      <dgm:prSet/>
      <dgm:spPr/>
    </dgm:pt>
    <dgm:pt modelId="{5AE170C2-5D59-4E8F-B61D-89953CA0B907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term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1E27BC94-6997-453F-BDC6-C253B4DAA81C}" type="parTrans" cxnId="{530B1AE8-FABB-439D-8A9F-61EB79CAFF46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92E8C03D-390C-430A-BFDB-AFA257935114}" type="sibTrans" cxnId="{530B1AE8-FABB-439D-8A9F-61EB79CAFF46}">
      <dgm:prSet/>
      <dgm:spPr/>
    </dgm:pt>
    <dgm:pt modelId="{725702E9-19BA-4B1C-A4C7-A9F9AD154AD2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FAQ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B57D409D-3F2B-4431-BA3F-27D6B297F8BA}" type="parTrans" cxnId="{3183C1F0-FDA7-4997-B2C5-25130EB1922D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2D9CE47D-EA32-4116-8F5D-7F002D76A65F}" type="sibTrans" cxnId="{3183C1F0-FDA7-4997-B2C5-25130EB1922D}">
      <dgm:prSet/>
      <dgm:spPr/>
    </dgm:pt>
    <dgm:pt modelId="{BBABC49C-4499-46F8-BA00-6FCD087BD7E2}" type="pres">
      <dgm:prSet presAssocID="{C47F6CCE-EF5A-469F-8113-BA384D06D7A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38CCEC51-CB01-48AD-99AA-68E267BECBAA}" type="pres">
      <dgm:prSet presAssocID="{38306467-0DAD-41D8-AE6E-0552989AF29C}" presName="hierRoot1" presStyleCnt="0">
        <dgm:presLayoutVars>
          <dgm:hierBranch val="init"/>
        </dgm:presLayoutVars>
      </dgm:prSet>
      <dgm:spPr/>
    </dgm:pt>
    <dgm:pt modelId="{F75E918F-BA45-477A-BAA0-CD96900FAA06}" type="pres">
      <dgm:prSet presAssocID="{38306467-0DAD-41D8-AE6E-0552989AF29C}" presName="rootComposite1" presStyleCnt="0"/>
      <dgm:spPr/>
    </dgm:pt>
    <dgm:pt modelId="{D7E7C755-BE83-4493-B562-461CD50C9DDB}" type="pres">
      <dgm:prSet presAssocID="{38306467-0DAD-41D8-AE6E-0552989AF29C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4170480-F1D6-4DBB-B3DB-ABEBF51E0D6D}" type="pres">
      <dgm:prSet presAssocID="{38306467-0DAD-41D8-AE6E-0552989AF29C}" presName="rootConnector1" presStyleLbl="node1" presStyleIdx="0" presStyleCnt="0"/>
      <dgm:spPr/>
      <dgm:t>
        <a:bodyPr/>
        <a:lstStyle/>
        <a:p>
          <a:endParaRPr lang="ru-RU"/>
        </a:p>
      </dgm:t>
    </dgm:pt>
    <dgm:pt modelId="{A27368FC-8D2F-4BE1-9791-46242DE2ECE7}" type="pres">
      <dgm:prSet presAssocID="{38306467-0DAD-41D8-AE6E-0552989AF29C}" presName="hierChild2" presStyleCnt="0"/>
      <dgm:spPr/>
    </dgm:pt>
    <dgm:pt modelId="{9855B098-56E7-4F8E-B489-4FC64DCD4111}" type="pres">
      <dgm:prSet presAssocID="{55C89DE2-179A-4BCC-BF7E-0E0E71264366}" presName="Name37" presStyleLbl="parChTrans1D2" presStyleIdx="0" presStyleCnt="6"/>
      <dgm:spPr/>
      <dgm:t>
        <a:bodyPr/>
        <a:lstStyle/>
        <a:p>
          <a:endParaRPr lang="ru-RU"/>
        </a:p>
      </dgm:t>
    </dgm:pt>
    <dgm:pt modelId="{267366D1-01FB-4302-9AB7-878265938C26}" type="pres">
      <dgm:prSet presAssocID="{AED63FF1-8524-4736-9688-9E1D83E52F63}" presName="hierRoot2" presStyleCnt="0">
        <dgm:presLayoutVars>
          <dgm:hierBranch val="init"/>
        </dgm:presLayoutVars>
      </dgm:prSet>
      <dgm:spPr/>
    </dgm:pt>
    <dgm:pt modelId="{25A85FB2-8FE1-43B0-9BC5-2D2062F85294}" type="pres">
      <dgm:prSet presAssocID="{AED63FF1-8524-4736-9688-9E1D83E52F63}" presName="rootComposite" presStyleCnt="0"/>
      <dgm:spPr/>
    </dgm:pt>
    <dgm:pt modelId="{9234AC45-F023-438F-9820-D1C2C35A08F9}" type="pres">
      <dgm:prSet presAssocID="{AED63FF1-8524-4736-9688-9E1D83E52F63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1722C20-66E7-4042-BBAE-D492F601A163}" type="pres">
      <dgm:prSet presAssocID="{AED63FF1-8524-4736-9688-9E1D83E52F63}" presName="rootConnector" presStyleLbl="node2" presStyleIdx="0" presStyleCnt="5"/>
      <dgm:spPr/>
      <dgm:t>
        <a:bodyPr/>
        <a:lstStyle/>
        <a:p>
          <a:endParaRPr lang="ru-RU"/>
        </a:p>
      </dgm:t>
    </dgm:pt>
    <dgm:pt modelId="{4887542B-2234-4B22-AC15-06692C54DB23}" type="pres">
      <dgm:prSet presAssocID="{AED63FF1-8524-4736-9688-9E1D83E52F63}" presName="hierChild4" presStyleCnt="0"/>
      <dgm:spPr/>
    </dgm:pt>
    <dgm:pt modelId="{2F34CD69-ED27-4CD5-9080-8CE26814541A}" type="pres">
      <dgm:prSet presAssocID="{AED63FF1-8524-4736-9688-9E1D83E52F63}" presName="hierChild5" presStyleCnt="0"/>
      <dgm:spPr/>
    </dgm:pt>
    <dgm:pt modelId="{7E71C737-6C86-4E47-A524-163F9107E439}" type="pres">
      <dgm:prSet presAssocID="{1E27BC94-6997-453F-BDC6-C253B4DAA81C}" presName="Name37" presStyleLbl="parChTrans1D2" presStyleIdx="1" presStyleCnt="6"/>
      <dgm:spPr/>
      <dgm:t>
        <a:bodyPr/>
        <a:lstStyle/>
        <a:p>
          <a:endParaRPr lang="ru-RU"/>
        </a:p>
      </dgm:t>
    </dgm:pt>
    <dgm:pt modelId="{A97CE0C8-B332-4E7E-8897-15F05F20D97B}" type="pres">
      <dgm:prSet presAssocID="{5AE170C2-5D59-4E8F-B61D-89953CA0B907}" presName="hierRoot2" presStyleCnt="0">
        <dgm:presLayoutVars>
          <dgm:hierBranch val="init"/>
        </dgm:presLayoutVars>
      </dgm:prSet>
      <dgm:spPr/>
    </dgm:pt>
    <dgm:pt modelId="{DF203143-6478-4159-A7BF-EC992A956857}" type="pres">
      <dgm:prSet presAssocID="{5AE170C2-5D59-4E8F-B61D-89953CA0B907}" presName="rootComposite" presStyleCnt="0"/>
      <dgm:spPr/>
    </dgm:pt>
    <dgm:pt modelId="{14B553EB-954B-47BB-9705-E0A9E4688554}" type="pres">
      <dgm:prSet presAssocID="{5AE170C2-5D59-4E8F-B61D-89953CA0B907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740CA3B-C77C-4CDF-8B81-E8E0854964BB}" type="pres">
      <dgm:prSet presAssocID="{5AE170C2-5D59-4E8F-B61D-89953CA0B907}" presName="rootConnector" presStyleLbl="node2" presStyleIdx="1" presStyleCnt="5"/>
      <dgm:spPr/>
      <dgm:t>
        <a:bodyPr/>
        <a:lstStyle/>
        <a:p>
          <a:endParaRPr lang="ru-RU"/>
        </a:p>
      </dgm:t>
    </dgm:pt>
    <dgm:pt modelId="{BC9ACE61-EE09-4F65-B0A4-3CFC0B0C1A4A}" type="pres">
      <dgm:prSet presAssocID="{5AE170C2-5D59-4E8F-B61D-89953CA0B907}" presName="hierChild4" presStyleCnt="0"/>
      <dgm:spPr/>
    </dgm:pt>
    <dgm:pt modelId="{B0C2802F-CF32-4267-B390-F6DE6AC18BCC}" type="pres">
      <dgm:prSet presAssocID="{5AE170C2-5D59-4E8F-B61D-89953CA0B907}" presName="hierChild5" presStyleCnt="0"/>
      <dgm:spPr/>
    </dgm:pt>
    <dgm:pt modelId="{04C10136-97CA-4B2C-8008-3732785E11A5}" type="pres">
      <dgm:prSet presAssocID="{B57D409D-3F2B-4431-BA3F-27D6B297F8BA}" presName="Name37" presStyleLbl="parChTrans1D2" presStyleIdx="2" presStyleCnt="6"/>
      <dgm:spPr/>
      <dgm:t>
        <a:bodyPr/>
        <a:lstStyle/>
        <a:p>
          <a:endParaRPr lang="ru-RU"/>
        </a:p>
      </dgm:t>
    </dgm:pt>
    <dgm:pt modelId="{D9B3E0BB-1BFB-4FF9-9E8B-D6F7478C06E8}" type="pres">
      <dgm:prSet presAssocID="{725702E9-19BA-4B1C-A4C7-A9F9AD154AD2}" presName="hierRoot2" presStyleCnt="0">
        <dgm:presLayoutVars>
          <dgm:hierBranch val="init"/>
        </dgm:presLayoutVars>
      </dgm:prSet>
      <dgm:spPr/>
    </dgm:pt>
    <dgm:pt modelId="{9E2790BE-66B4-4F0A-9009-1FF0FC447448}" type="pres">
      <dgm:prSet presAssocID="{725702E9-19BA-4B1C-A4C7-A9F9AD154AD2}" presName="rootComposite" presStyleCnt="0"/>
      <dgm:spPr/>
    </dgm:pt>
    <dgm:pt modelId="{64067CFE-8107-48AA-BD94-5C67AA03CCBF}" type="pres">
      <dgm:prSet presAssocID="{725702E9-19BA-4B1C-A4C7-A9F9AD154AD2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1DB4104-C97A-40A2-9C35-97D434298A0D}" type="pres">
      <dgm:prSet presAssocID="{725702E9-19BA-4B1C-A4C7-A9F9AD154AD2}" presName="rootConnector" presStyleLbl="node2" presStyleIdx="2" presStyleCnt="5"/>
      <dgm:spPr/>
      <dgm:t>
        <a:bodyPr/>
        <a:lstStyle/>
        <a:p>
          <a:endParaRPr lang="ru-RU"/>
        </a:p>
      </dgm:t>
    </dgm:pt>
    <dgm:pt modelId="{9ED6F9A5-7ECC-4FFC-9500-5F65CD07F13A}" type="pres">
      <dgm:prSet presAssocID="{725702E9-19BA-4B1C-A4C7-A9F9AD154AD2}" presName="hierChild4" presStyleCnt="0"/>
      <dgm:spPr/>
    </dgm:pt>
    <dgm:pt modelId="{6A01C558-41AA-42EB-8028-75F6B0CDA36D}" type="pres">
      <dgm:prSet presAssocID="{725702E9-19BA-4B1C-A4C7-A9F9AD154AD2}" presName="hierChild5" presStyleCnt="0"/>
      <dgm:spPr/>
    </dgm:pt>
    <dgm:pt modelId="{E33B8E4E-764E-4B1D-8F97-7ABF4D4D0CB1}" type="pres">
      <dgm:prSet presAssocID="{38306467-0DAD-41D8-AE6E-0552989AF29C}" presName="hierChild3" presStyleCnt="0"/>
      <dgm:spPr/>
    </dgm:pt>
    <dgm:pt modelId="{FAB67711-F6D9-4A0E-86CA-BDA4F82B3BE6}" type="pres">
      <dgm:prSet presAssocID="{D3C20C33-6C26-4B7D-B389-A83248FFADC5}" presName="Name111" presStyleLbl="parChTrans1D2" presStyleIdx="3" presStyleCnt="6"/>
      <dgm:spPr/>
      <dgm:t>
        <a:bodyPr/>
        <a:lstStyle/>
        <a:p>
          <a:endParaRPr lang="ru-RU"/>
        </a:p>
      </dgm:t>
    </dgm:pt>
    <dgm:pt modelId="{931FDCE6-CF05-42F2-9821-D07CFBEE7912}" type="pres">
      <dgm:prSet presAssocID="{62CD5583-F997-4B95-9CAE-75DD86CED5A5}" presName="hierRoot3" presStyleCnt="0">
        <dgm:presLayoutVars>
          <dgm:hierBranch val="init"/>
        </dgm:presLayoutVars>
      </dgm:prSet>
      <dgm:spPr/>
    </dgm:pt>
    <dgm:pt modelId="{78FD17BF-801D-474F-A003-5D9A9864D1CA}" type="pres">
      <dgm:prSet presAssocID="{62CD5583-F997-4B95-9CAE-75DD86CED5A5}" presName="rootComposite3" presStyleCnt="0"/>
      <dgm:spPr/>
    </dgm:pt>
    <dgm:pt modelId="{A3958D8B-DF76-4749-8958-509130E0732F}" type="pres">
      <dgm:prSet presAssocID="{62CD5583-F997-4B95-9CAE-75DD86CED5A5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BEDAB67-4B23-4116-A0EA-60CFF0D0525C}" type="pres">
      <dgm:prSet presAssocID="{62CD5583-F997-4B95-9CAE-75DD86CED5A5}" presName="rootConnector3" presStyleLbl="asst1" presStyleIdx="0" presStyleCnt="1"/>
      <dgm:spPr/>
      <dgm:t>
        <a:bodyPr/>
        <a:lstStyle/>
        <a:p>
          <a:endParaRPr lang="ru-RU"/>
        </a:p>
      </dgm:t>
    </dgm:pt>
    <dgm:pt modelId="{738420E2-9C0A-491E-ADCF-6E0C60D9814A}" type="pres">
      <dgm:prSet presAssocID="{62CD5583-F997-4B95-9CAE-75DD86CED5A5}" presName="hierChild6" presStyleCnt="0"/>
      <dgm:spPr/>
    </dgm:pt>
    <dgm:pt modelId="{519B7098-2D0D-4F46-944B-D933B054DFDB}" type="pres">
      <dgm:prSet presAssocID="{62CD5583-F997-4B95-9CAE-75DD86CED5A5}" presName="hierChild7" presStyleCnt="0"/>
      <dgm:spPr/>
    </dgm:pt>
    <dgm:pt modelId="{0D659E94-69EE-4827-B1BA-22F34EFF2C08}" type="pres">
      <dgm:prSet presAssocID="{58EEBF8F-13A4-414F-A098-8B96082E4A73}" presName="hierRoot1" presStyleCnt="0">
        <dgm:presLayoutVars>
          <dgm:hierBranch val="init"/>
        </dgm:presLayoutVars>
      </dgm:prSet>
      <dgm:spPr/>
    </dgm:pt>
    <dgm:pt modelId="{F2FC2A7D-52EE-4473-B8A6-D29EC4D92270}" type="pres">
      <dgm:prSet presAssocID="{58EEBF8F-13A4-414F-A098-8B96082E4A73}" presName="rootComposite1" presStyleCnt="0"/>
      <dgm:spPr/>
    </dgm:pt>
    <dgm:pt modelId="{B757EE39-58BA-4278-8E1E-AAEE4755CCF7}" type="pres">
      <dgm:prSet presAssocID="{58EEBF8F-13A4-414F-A098-8B96082E4A73}" presName="rootText1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98BB9E6-379B-4984-8861-B345A592A8EB}" type="pres">
      <dgm:prSet presAssocID="{58EEBF8F-13A4-414F-A098-8B96082E4A73}" presName="rootConnector1" presStyleLbl="node1" presStyleIdx="0" presStyleCnt="0"/>
      <dgm:spPr/>
      <dgm:t>
        <a:bodyPr/>
        <a:lstStyle/>
        <a:p>
          <a:endParaRPr lang="ru-RU"/>
        </a:p>
      </dgm:t>
    </dgm:pt>
    <dgm:pt modelId="{DCC25493-57FE-42B5-870B-75C187924424}" type="pres">
      <dgm:prSet presAssocID="{58EEBF8F-13A4-414F-A098-8B96082E4A73}" presName="hierChild2" presStyleCnt="0"/>
      <dgm:spPr/>
    </dgm:pt>
    <dgm:pt modelId="{8B47E309-240B-43F7-9BB8-C02988531754}" type="pres">
      <dgm:prSet presAssocID="{555FAC89-48B3-4FC6-838C-F9D56E910C95}" presName="Name37" presStyleLbl="parChTrans1D2" presStyleIdx="4" presStyleCnt="6"/>
      <dgm:spPr/>
      <dgm:t>
        <a:bodyPr/>
        <a:lstStyle/>
        <a:p>
          <a:endParaRPr lang="ru-RU"/>
        </a:p>
      </dgm:t>
    </dgm:pt>
    <dgm:pt modelId="{B390D0FA-9B51-411B-9BE3-5287124BE367}" type="pres">
      <dgm:prSet presAssocID="{8D296E5B-A345-41F8-97A5-D4A425FBC731}" presName="hierRoot2" presStyleCnt="0">
        <dgm:presLayoutVars>
          <dgm:hierBranch val="init"/>
        </dgm:presLayoutVars>
      </dgm:prSet>
      <dgm:spPr/>
    </dgm:pt>
    <dgm:pt modelId="{E9578005-A426-45F0-BD42-807361E07BE5}" type="pres">
      <dgm:prSet presAssocID="{8D296E5B-A345-41F8-97A5-D4A425FBC731}" presName="rootComposite" presStyleCnt="0"/>
      <dgm:spPr/>
    </dgm:pt>
    <dgm:pt modelId="{C037F2BC-2808-428B-990A-B5BA59DD230E}" type="pres">
      <dgm:prSet presAssocID="{8D296E5B-A345-41F8-97A5-D4A425FBC731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3A12389-D263-40C5-812C-5AD079E1102B}" type="pres">
      <dgm:prSet presAssocID="{8D296E5B-A345-41F8-97A5-D4A425FBC731}" presName="rootConnector" presStyleLbl="node2" presStyleIdx="3" presStyleCnt="5"/>
      <dgm:spPr/>
      <dgm:t>
        <a:bodyPr/>
        <a:lstStyle/>
        <a:p>
          <a:endParaRPr lang="ru-RU"/>
        </a:p>
      </dgm:t>
    </dgm:pt>
    <dgm:pt modelId="{16CB5BA0-43D7-46E3-8C77-C6D6255E6536}" type="pres">
      <dgm:prSet presAssocID="{8D296E5B-A345-41F8-97A5-D4A425FBC731}" presName="hierChild4" presStyleCnt="0"/>
      <dgm:spPr/>
    </dgm:pt>
    <dgm:pt modelId="{44F3B5F1-7156-4D8E-90A6-4491132BF47C}" type="pres">
      <dgm:prSet presAssocID="{8D296E5B-A345-41F8-97A5-D4A425FBC731}" presName="hierChild5" presStyleCnt="0"/>
      <dgm:spPr/>
    </dgm:pt>
    <dgm:pt modelId="{5D73E276-FB9D-414C-A5DF-F84364417044}" type="pres">
      <dgm:prSet presAssocID="{AE29AEDD-13D2-4D32-9DC7-CABE6554A84C}" presName="Name37" presStyleLbl="parChTrans1D2" presStyleIdx="5" presStyleCnt="6"/>
      <dgm:spPr/>
      <dgm:t>
        <a:bodyPr/>
        <a:lstStyle/>
        <a:p>
          <a:endParaRPr lang="ru-RU"/>
        </a:p>
      </dgm:t>
    </dgm:pt>
    <dgm:pt modelId="{4EF1CBA3-DA08-42F8-A008-B10BA79ABD53}" type="pres">
      <dgm:prSet presAssocID="{C6B664E5-2F59-4BA9-A4AF-115B3A3C3A39}" presName="hierRoot2" presStyleCnt="0">
        <dgm:presLayoutVars>
          <dgm:hierBranch val="init"/>
        </dgm:presLayoutVars>
      </dgm:prSet>
      <dgm:spPr/>
    </dgm:pt>
    <dgm:pt modelId="{6C1DF51A-858E-4ED5-BB0B-2B2EBBD807CC}" type="pres">
      <dgm:prSet presAssocID="{C6B664E5-2F59-4BA9-A4AF-115B3A3C3A39}" presName="rootComposite" presStyleCnt="0"/>
      <dgm:spPr/>
    </dgm:pt>
    <dgm:pt modelId="{867F56A9-9EF1-4516-A1CA-97F9D2AF179D}" type="pres">
      <dgm:prSet presAssocID="{C6B664E5-2F59-4BA9-A4AF-115B3A3C3A39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C602639-6FC2-45E6-90F9-105CF9A4ED13}" type="pres">
      <dgm:prSet presAssocID="{C6B664E5-2F59-4BA9-A4AF-115B3A3C3A39}" presName="rootConnector" presStyleLbl="node2" presStyleIdx="4" presStyleCnt="5"/>
      <dgm:spPr/>
      <dgm:t>
        <a:bodyPr/>
        <a:lstStyle/>
        <a:p>
          <a:endParaRPr lang="ru-RU"/>
        </a:p>
      </dgm:t>
    </dgm:pt>
    <dgm:pt modelId="{B68FA971-EF04-45B5-86EB-D62594B2F76C}" type="pres">
      <dgm:prSet presAssocID="{C6B664E5-2F59-4BA9-A4AF-115B3A3C3A39}" presName="hierChild4" presStyleCnt="0"/>
      <dgm:spPr/>
    </dgm:pt>
    <dgm:pt modelId="{A75EEEF1-5D18-4370-9FFD-1AF2C6CBBB3B}" type="pres">
      <dgm:prSet presAssocID="{C6B664E5-2F59-4BA9-A4AF-115B3A3C3A39}" presName="hierChild5" presStyleCnt="0"/>
      <dgm:spPr/>
    </dgm:pt>
    <dgm:pt modelId="{6BB01FCD-4905-464E-92DB-79EC2715290A}" type="pres">
      <dgm:prSet presAssocID="{58EEBF8F-13A4-414F-A098-8B96082E4A73}" presName="hierChild3" presStyleCnt="0"/>
      <dgm:spPr/>
    </dgm:pt>
  </dgm:ptLst>
  <dgm:cxnLst>
    <dgm:cxn modelId="{530B1AE8-FABB-439D-8A9F-61EB79CAFF46}" srcId="{38306467-0DAD-41D8-AE6E-0552989AF29C}" destId="{5AE170C2-5D59-4E8F-B61D-89953CA0B907}" srcOrd="2" destOrd="0" parTransId="{1E27BC94-6997-453F-BDC6-C253B4DAA81C}" sibTransId="{92E8C03D-390C-430A-BFDB-AFA257935114}"/>
    <dgm:cxn modelId="{11BBCD43-7B9E-4C55-9653-9130BC310316}" srcId="{38306467-0DAD-41D8-AE6E-0552989AF29C}" destId="{AED63FF1-8524-4736-9688-9E1D83E52F63}" srcOrd="1" destOrd="0" parTransId="{55C89DE2-179A-4BCC-BF7E-0E0E71264366}" sibTransId="{B31EBCE6-904E-464B-A7B5-03BB482C63EE}"/>
    <dgm:cxn modelId="{41606E10-DF8A-4BD2-8C48-D07971F3A079}" srcId="{58EEBF8F-13A4-414F-A098-8B96082E4A73}" destId="{C6B664E5-2F59-4BA9-A4AF-115B3A3C3A39}" srcOrd="1" destOrd="0" parTransId="{AE29AEDD-13D2-4D32-9DC7-CABE6554A84C}" sibTransId="{1E9AC5A2-B8A8-4592-AD6F-BAB1C05012EF}"/>
    <dgm:cxn modelId="{644E105E-BFB9-4073-8F96-83DA2ED60A55}" type="presOf" srcId="{AED63FF1-8524-4736-9688-9E1D83E52F63}" destId="{91722C20-66E7-4042-BBAE-D492F601A163}" srcOrd="1" destOrd="0" presId="urn:microsoft.com/office/officeart/2005/8/layout/orgChart1"/>
    <dgm:cxn modelId="{D787DD20-9DF4-4ECE-80B4-00CC475AF181}" type="presOf" srcId="{B57D409D-3F2B-4431-BA3F-27D6B297F8BA}" destId="{04C10136-97CA-4B2C-8008-3732785E11A5}" srcOrd="0" destOrd="0" presId="urn:microsoft.com/office/officeart/2005/8/layout/orgChart1"/>
    <dgm:cxn modelId="{AF48275E-F62D-4BDF-BBB2-5B58BB0E6F9C}" srcId="{C47F6CCE-EF5A-469F-8113-BA384D06D7AF}" destId="{58EEBF8F-13A4-414F-A098-8B96082E4A73}" srcOrd="1" destOrd="0" parTransId="{28FFC277-AFDC-4D8B-B167-D1E991A84B1D}" sibTransId="{2B8E99C6-DF98-4D72-AEDC-DD02BFF22144}"/>
    <dgm:cxn modelId="{A5BFB63E-B8D0-48D0-8284-E5B6D13E0B49}" type="presOf" srcId="{5AE170C2-5D59-4E8F-B61D-89953CA0B907}" destId="{14B553EB-954B-47BB-9705-E0A9E4688554}" srcOrd="0" destOrd="0" presId="urn:microsoft.com/office/officeart/2005/8/layout/orgChart1"/>
    <dgm:cxn modelId="{C5FE8F7C-F100-4102-892C-8CD2376F63F4}" type="presOf" srcId="{725702E9-19BA-4B1C-A4C7-A9F9AD154AD2}" destId="{64067CFE-8107-48AA-BD94-5C67AA03CCBF}" srcOrd="0" destOrd="0" presId="urn:microsoft.com/office/officeart/2005/8/layout/orgChart1"/>
    <dgm:cxn modelId="{087FCF7D-49FC-4252-9B17-1CFB5961841C}" type="presOf" srcId="{AED63FF1-8524-4736-9688-9E1D83E52F63}" destId="{9234AC45-F023-438F-9820-D1C2C35A08F9}" srcOrd="0" destOrd="0" presId="urn:microsoft.com/office/officeart/2005/8/layout/orgChart1"/>
    <dgm:cxn modelId="{92387CED-2584-4152-814C-20CF116D7884}" type="presOf" srcId="{62CD5583-F997-4B95-9CAE-75DD86CED5A5}" destId="{1BEDAB67-4B23-4116-A0EA-60CFF0D0525C}" srcOrd="1" destOrd="0" presId="urn:microsoft.com/office/officeart/2005/8/layout/orgChart1"/>
    <dgm:cxn modelId="{1234A894-5228-449B-92FE-C3272D259E58}" srcId="{58EEBF8F-13A4-414F-A098-8B96082E4A73}" destId="{8D296E5B-A345-41F8-97A5-D4A425FBC731}" srcOrd="0" destOrd="0" parTransId="{555FAC89-48B3-4FC6-838C-F9D56E910C95}" sibTransId="{D4B415AF-410D-4B76-818C-C6984D1438AC}"/>
    <dgm:cxn modelId="{A7159AF4-A70D-4515-A58A-C8A6B57AADCC}" type="presOf" srcId="{58EEBF8F-13A4-414F-A098-8B96082E4A73}" destId="{A98BB9E6-379B-4984-8861-B345A592A8EB}" srcOrd="1" destOrd="0" presId="urn:microsoft.com/office/officeart/2005/8/layout/orgChart1"/>
    <dgm:cxn modelId="{EB0975EA-87CD-4BF4-9FE9-EF431BCA9F22}" type="presOf" srcId="{55C89DE2-179A-4BCC-BF7E-0E0E71264366}" destId="{9855B098-56E7-4F8E-B489-4FC64DCD4111}" srcOrd="0" destOrd="0" presId="urn:microsoft.com/office/officeart/2005/8/layout/orgChart1"/>
    <dgm:cxn modelId="{F0CE389A-D1C3-4897-B85B-D8EEA92356E0}" type="presOf" srcId="{62CD5583-F997-4B95-9CAE-75DD86CED5A5}" destId="{A3958D8B-DF76-4749-8958-509130E0732F}" srcOrd="0" destOrd="0" presId="urn:microsoft.com/office/officeart/2005/8/layout/orgChart1"/>
    <dgm:cxn modelId="{A255A155-3F5A-4481-BE29-B9425384522C}" type="presOf" srcId="{D3C20C33-6C26-4B7D-B389-A83248FFADC5}" destId="{FAB67711-F6D9-4A0E-86CA-BDA4F82B3BE6}" srcOrd="0" destOrd="0" presId="urn:microsoft.com/office/officeart/2005/8/layout/orgChart1"/>
    <dgm:cxn modelId="{7BF1438E-8703-44F7-A061-7994234E34FE}" type="presOf" srcId="{725702E9-19BA-4B1C-A4C7-A9F9AD154AD2}" destId="{21DB4104-C97A-40A2-9C35-97D434298A0D}" srcOrd="1" destOrd="0" presId="urn:microsoft.com/office/officeart/2005/8/layout/orgChart1"/>
    <dgm:cxn modelId="{AF6F9B38-9E33-4AD5-B16E-DFF58EBD16F7}" type="presOf" srcId="{AE29AEDD-13D2-4D32-9DC7-CABE6554A84C}" destId="{5D73E276-FB9D-414C-A5DF-F84364417044}" srcOrd="0" destOrd="0" presId="urn:microsoft.com/office/officeart/2005/8/layout/orgChart1"/>
    <dgm:cxn modelId="{C566CF79-51EF-4D8F-9F96-73F369DF56AF}" type="presOf" srcId="{38306467-0DAD-41D8-AE6E-0552989AF29C}" destId="{D7E7C755-BE83-4493-B562-461CD50C9DDB}" srcOrd="0" destOrd="0" presId="urn:microsoft.com/office/officeart/2005/8/layout/orgChart1"/>
    <dgm:cxn modelId="{82120EAA-AF7D-414F-8568-9FCC85636E07}" type="presOf" srcId="{8D296E5B-A345-41F8-97A5-D4A425FBC731}" destId="{A3A12389-D263-40C5-812C-5AD079E1102B}" srcOrd="1" destOrd="0" presId="urn:microsoft.com/office/officeart/2005/8/layout/orgChart1"/>
    <dgm:cxn modelId="{B1B4F240-3FAB-4374-839A-62E129120B80}" srcId="{C47F6CCE-EF5A-469F-8113-BA384D06D7AF}" destId="{38306467-0DAD-41D8-AE6E-0552989AF29C}" srcOrd="0" destOrd="0" parTransId="{EC8F79AE-CE91-490B-AB44-D091FFF7B072}" sibTransId="{6416A484-8486-4051-A0C0-376A4516473A}"/>
    <dgm:cxn modelId="{3183C1F0-FDA7-4997-B2C5-25130EB1922D}" srcId="{38306467-0DAD-41D8-AE6E-0552989AF29C}" destId="{725702E9-19BA-4B1C-A4C7-A9F9AD154AD2}" srcOrd="3" destOrd="0" parTransId="{B57D409D-3F2B-4431-BA3F-27D6B297F8BA}" sibTransId="{2D9CE47D-EA32-4116-8F5D-7F002D76A65F}"/>
    <dgm:cxn modelId="{A9610CAF-69DE-40FF-A358-E66004CE0FC5}" type="presOf" srcId="{8D296E5B-A345-41F8-97A5-D4A425FBC731}" destId="{C037F2BC-2808-428B-990A-B5BA59DD230E}" srcOrd="0" destOrd="0" presId="urn:microsoft.com/office/officeart/2005/8/layout/orgChart1"/>
    <dgm:cxn modelId="{2BA5F2AA-DEA6-4688-9956-19D8F3A8791B}" type="presOf" srcId="{5AE170C2-5D59-4E8F-B61D-89953CA0B907}" destId="{3740CA3B-C77C-4CDF-8B81-E8E0854964BB}" srcOrd="1" destOrd="0" presId="urn:microsoft.com/office/officeart/2005/8/layout/orgChart1"/>
    <dgm:cxn modelId="{3550B829-0DDE-411F-9D04-593FBE3CEC2A}" srcId="{38306467-0DAD-41D8-AE6E-0552989AF29C}" destId="{62CD5583-F997-4B95-9CAE-75DD86CED5A5}" srcOrd="0" destOrd="0" parTransId="{D3C20C33-6C26-4B7D-B389-A83248FFADC5}" sibTransId="{5192883A-E57A-4290-8CAC-12660D120ED1}"/>
    <dgm:cxn modelId="{081119DA-7380-4BA0-9410-578A9D4B919A}" type="presOf" srcId="{58EEBF8F-13A4-414F-A098-8B96082E4A73}" destId="{B757EE39-58BA-4278-8E1E-AAEE4755CCF7}" srcOrd="0" destOrd="0" presId="urn:microsoft.com/office/officeart/2005/8/layout/orgChart1"/>
    <dgm:cxn modelId="{1EF7ACB6-A488-4C77-9A58-304333FDA735}" type="presOf" srcId="{C47F6CCE-EF5A-469F-8113-BA384D06D7AF}" destId="{BBABC49C-4499-46F8-BA00-6FCD087BD7E2}" srcOrd="0" destOrd="0" presId="urn:microsoft.com/office/officeart/2005/8/layout/orgChart1"/>
    <dgm:cxn modelId="{45F6C0D0-5559-47AF-9DB6-AD5F8DF44833}" type="presOf" srcId="{1E27BC94-6997-453F-BDC6-C253B4DAA81C}" destId="{7E71C737-6C86-4E47-A524-163F9107E439}" srcOrd="0" destOrd="0" presId="urn:microsoft.com/office/officeart/2005/8/layout/orgChart1"/>
    <dgm:cxn modelId="{64956BB1-C9D2-4992-9899-693D0281363A}" type="presOf" srcId="{38306467-0DAD-41D8-AE6E-0552989AF29C}" destId="{D4170480-F1D6-4DBB-B3DB-ABEBF51E0D6D}" srcOrd="1" destOrd="0" presId="urn:microsoft.com/office/officeart/2005/8/layout/orgChart1"/>
    <dgm:cxn modelId="{80CFD619-9CD3-4CA4-9584-2C82BE761EE7}" type="presOf" srcId="{555FAC89-48B3-4FC6-838C-F9D56E910C95}" destId="{8B47E309-240B-43F7-9BB8-C02988531754}" srcOrd="0" destOrd="0" presId="urn:microsoft.com/office/officeart/2005/8/layout/orgChart1"/>
    <dgm:cxn modelId="{364623CB-8012-4FA1-84AD-53A37BDA7A2F}" type="presOf" srcId="{C6B664E5-2F59-4BA9-A4AF-115B3A3C3A39}" destId="{AC602639-6FC2-45E6-90F9-105CF9A4ED13}" srcOrd="1" destOrd="0" presId="urn:microsoft.com/office/officeart/2005/8/layout/orgChart1"/>
    <dgm:cxn modelId="{E04DD84F-AFDD-4F38-ACFE-326EBCF35748}" type="presOf" srcId="{C6B664E5-2F59-4BA9-A4AF-115B3A3C3A39}" destId="{867F56A9-9EF1-4516-A1CA-97F9D2AF179D}" srcOrd="0" destOrd="0" presId="urn:microsoft.com/office/officeart/2005/8/layout/orgChart1"/>
    <dgm:cxn modelId="{A3BE4CBF-BD2A-4CE1-AC57-16EC6C01B303}" type="presParOf" srcId="{BBABC49C-4499-46F8-BA00-6FCD087BD7E2}" destId="{38CCEC51-CB01-48AD-99AA-68E267BECBAA}" srcOrd="0" destOrd="0" presId="urn:microsoft.com/office/officeart/2005/8/layout/orgChart1"/>
    <dgm:cxn modelId="{32C26543-A76D-4102-BD50-FC157640034D}" type="presParOf" srcId="{38CCEC51-CB01-48AD-99AA-68E267BECBAA}" destId="{F75E918F-BA45-477A-BAA0-CD96900FAA06}" srcOrd="0" destOrd="0" presId="urn:microsoft.com/office/officeart/2005/8/layout/orgChart1"/>
    <dgm:cxn modelId="{782A5D26-9458-468D-939E-D17DC00D154E}" type="presParOf" srcId="{F75E918F-BA45-477A-BAA0-CD96900FAA06}" destId="{D7E7C755-BE83-4493-B562-461CD50C9DDB}" srcOrd="0" destOrd="0" presId="urn:microsoft.com/office/officeart/2005/8/layout/orgChart1"/>
    <dgm:cxn modelId="{E25B704B-B757-4AB9-8F5B-76D0BDDCBF5F}" type="presParOf" srcId="{F75E918F-BA45-477A-BAA0-CD96900FAA06}" destId="{D4170480-F1D6-4DBB-B3DB-ABEBF51E0D6D}" srcOrd="1" destOrd="0" presId="urn:microsoft.com/office/officeart/2005/8/layout/orgChart1"/>
    <dgm:cxn modelId="{90399602-FA4E-474E-8C27-AB75B159186B}" type="presParOf" srcId="{38CCEC51-CB01-48AD-99AA-68E267BECBAA}" destId="{A27368FC-8D2F-4BE1-9791-46242DE2ECE7}" srcOrd="1" destOrd="0" presId="urn:microsoft.com/office/officeart/2005/8/layout/orgChart1"/>
    <dgm:cxn modelId="{5FD410B2-B9F5-4DBC-AF72-83061046F89F}" type="presParOf" srcId="{A27368FC-8D2F-4BE1-9791-46242DE2ECE7}" destId="{9855B098-56E7-4F8E-B489-4FC64DCD4111}" srcOrd="0" destOrd="0" presId="urn:microsoft.com/office/officeart/2005/8/layout/orgChart1"/>
    <dgm:cxn modelId="{AC1CB4E4-F6D5-46B9-9070-164F03AA26AC}" type="presParOf" srcId="{A27368FC-8D2F-4BE1-9791-46242DE2ECE7}" destId="{267366D1-01FB-4302-9AB7-878265938C26}" srcOrd="1" destOrd="0" presId="urn:microsoft.com/office/officeart/2005/8/layout/orgChart1"/>
    <dgm:cxn modelId="{0EC484D0-A331-4C72-AE2B-C685E4D5EC9D}" type="presParOf" srcId="{267366D1-01FB-4302-9AB7-878265938C26}" destId="{25A85FB2-8FE1-43B0-9BC5-2D2062F85294}" srcOrd="0" destOrd="0" presId="urn:microsoft.com/office/officeart/2005/8/layout/orgChart1"/>
    <dgm:cxn modelId="{A3B65E76-FC1A-4FCB-9E39-6E181DA76F12}" type="presParOf" srcId="{25A85FB2-8FE1-43B0-9BC5-2D2062F85294}" destId="{9234AC45-F023-438F-9820-D1C2C35A08F9}" srcOrd="0" destOrd="0" presId="urn:microsoft.com/office/officeart/2005/8/layout/orgChart1"/>
    <dgm:cxn modelId="{863BFE66-1F50-410C-ADBE-0BD23CA58A08}" type="presParOf" srcId="{25A85FB2-8FE1-43B0-9BC5-2D2062F85294}" destId="{91722C20-66E7-4042-BBAE-D492F601A163}" srcOrd="1" destOrd="0" presId="urn:microsoft.com/office/officeart/2005/8/layout/orgChart1"/>
    <dgm:cxn modelId="{DE7015AA-8319-46C9-AF86-4185029E3D53}" type="presParOf" srcId="{267366D1-01FB-4302-9AB7-878265938C26}" destId="{4887542B-2234-4B22-AC15-06692C54DB23}" srcOrd="1" destOrd="0" presId="urn:microsoft.com/office/officeart/2005/8/layout/orgChart1"/>
    <dgm:cxn modelId="{B5333A81-F71A-4543-8276-2B3ACA6CC0FE}" type="presParOf" srcId="{267366D1-01FB-4302-9AB7-878265938C26}" destId="{2F34CD69-ED27-4CD5-9080-8CE26814541A}" srcOrd="2" destOrd="0" presId="urn:microsoft.com/office/officeart/2005/8/layout/orgChart1"/>
    <dgm:cxn modelId="{AEE39870-7E2D-45E5-83E6-F7EC5126F311}" type="presParOf" srcId="{A27368FC-8D2F-4BE1-9791-46242DE2ECE7}" destId="{7E71C737-6C86-4E47-A524-163F9107E439}" srcOrd="2" destOrd="0" presId="urn:microsoft.com/office/officeart/2005/8/layout/orgChart1"/>
    <dgm:cxn modelId="{0FB5F3F7-FDE3-44EB-8932-6D8AADC597E2}" type="presParOf" srcId="{A27368FC-8D2F-4BE1-9791-46242DE2ECE7}" destId="{A97CE0C8-B332-4E7E-8897-15F05F20D97B}" srcOrd="3" destOrd="0" presId="urn:microsoft.com/office/officeart/2005/8/layout/orgChart1"/>
    <dgm:cxn modelId="{C86F66D7-779C-45D5-A341-D50810BD576F}" type="presParOf" srcId="{A97CE0C8-B332-4E7E-8897-15F05F20D97B}" destId="{DF203143-6478-4159-A7BF-EC992A956857}" srcOrd="0" destOrd="0" presId="urn:microsoft.com/office/officeart/2005/8/layout/orgChart1"/>
    <dgm:cxn modelId="{DC00543F-D0EE-40E1-8D4A-3EE4A600C5D7}" type="presParOf" srcId="{DF203143-6478-4159-A7BF-EC992A956857}" destId="{14B553EB-954B-47BB-9705-E0A9E4688554}" srcOrd="0" destOrd="0" presId="urn:microsoft.com/office/officeart/2005/8/layout/orgChart1"/>
    <dgm:cxn modelId="{C876D272-6D31-4466-82D2-229E07CB515A}" type="presParOf" srcId="{DF203143-6478-4159-A7BF-EC992A956857}" destId="{3740CA3B-C77C-4CDF-8B81-E8E0854964BB}" srcOrd="1" destOrd="0" presId="urn:microsoft.com/office/officeart/2005/8/layout/orgChart1"/>
    <dgm:cxn modelId="{94E02A7D-2A67-4BE4-8C63-A3ABB693A8E7}" type="presParOf" srcId="{A97CE0C8-B332-4E7E-8897-15F05F20D97B}" destId="{BC9ACE61-EE09-4F65-B0A4-3CFC0B0C1A4A}" srcOrd="1" destOrd="0" presId="urn:microsoft.com/office/officeart/2005/8/layout/orgChart1"/>
    <dgm:cxn modelId="{EDF0F1EC-B851-4E19-9ADA-B42131C340DC}" type="presParOf" srcId="{A97CE0C8-B332-4E7E-8897-15F05F20D97B}" destId="{B0C2802F-CF32-4267-B390-F6DE6AC18BCC}" srcOrd="2" destOrd="0" presId="urn:microsoft.com/office/officeart/2005/8/layout/orgChart1"/>
    <dgm:cxn modelId="{9623B991-9500-46A6-8244-A5BF38FBC8E9}" type="presParOf" srcId="{A27368FC-8D2F-4BE1-9791-46242DE2ECE7}" destId="{04C10136-97CA-4B2C-8008-3732785E11A5}" srcOrd="4" destOrd="0" presId="urn:microsoft.com/office/officeart/2005/8/layout/orgChart1"/>
    <dgm:cxn modelId="{5AF9A0BA-CF28-46CF-94F0-74A72DD5E7A8}" type="presParOf" srcId="{A27368FC-8D2F-4BE1-9791-46242DE2ECE7}" destId="{D9B3E0BB-1BFB-4FF9-9E8B-D6F7478C06E8}" srcOrd="5" destOrd="0" presId="urn:microsoft.com/office/officeart/2005/8/layout/orgChart1"/>
    <dgm:cxn modelId="{0D1EB508-55BD-48EA-9775-29A4BAABB4E1}" type="presParOf" srcId="{D9B3E0BB-1BFB-4FF9-9E8B-D6F7478C06E8}" destId="{9E2790BE-66B4-4F0A-9009-1FF0FC447448}" srcOrd="0" destOrd="0" presId="urn:microsoft.com/office/officeart/2005/8/layout/orgChart1"/>
    <dgm:cxn modelId="{AFB5DD00-D41E-471A-9596-93254F53B33B}" type="presParOf" srcId="{9E2790BE-66B4-4F0A-9009-1FF0FC447448}" destId="{64067CFE-8107-48AA-BD94-5C67AA03CCBF}" srcOrd="0" destOrd="0" presId="urn:microsoft.com/office/officeart/2005/8/layout/orgChart1"/>
    <dgm:cxn modelId="{2AD03B49-8992-42F1-95C2-6A248793FD37}" type="presParOf" srcId="{9E2790BE-66B4-4F0A-9009-1FF0FC447448}" destId="{21DB4104-C97A-40A2-9C35-97D434298A0D}" srcOrd="1" destOrd="0" presId="urn:microsoft.com/office/officeart/2005/8/layout/orgChart1"/>
    <dgm:cxn modelId="{9FFDE615-60CD-4463-8382-FF0CCB3AC00F}" type="presParOf" srcId="{D9B3E0BB-1BFB-4FF9-9E8B-D6F7478C06E8}" destId="{9ED6F9A5-7ECC-4FFC-9500-5F65CD07F13A}" srcOrd="1" destOrd="0" presId="urn:microsoft.com/office/officeart/2005/8/layout/orgChart1"/>
    <dgm:cxn modelId="{536F7AC6-BA28-4949-8958-37FE28812D13}" type="presParOf" srcId="{D9B3E0BB-1BFB-4FF9-9E8B-D6F7478C06E8}" destId="{6A01C558-41AA-42EB-8028-75F6B0CDA36D}" srcOrd="2" destOrd="0" presId="urn:microsoft.com/office/officeart/2005/8/layout/orgChart1"/>
    <dgm:cxn modelId="{680BBCDC-4E9F-42AF-824A-966DC13DB809}" type="presParOf" srcId="{38CCEC51-CB01-48AD-99AA-68E267BECBAA}" destId="{E33B8E4E-764E-4B1D-8F97-7ABF4D4D0CB1}" srcOrd="2" destOrd="0" presId="urn:microsoft.com/office/officeart/2005/8/layout/orgChart1"/>
    <dgm:cxn modelId="{F30A0651-7F98-4BF6-8F55-E2B5A2A1F1B9}" type="presParOf" srcId="{E33B8E4E-764E-4B1D-8F97-7ABF4D4D0CB1}" destId="{FAB67711-F6D9-4A0E-86CA-BDA4F82B3BE6}" srcOrd="0" destOrd="0" presId="urn:microsoft.com/office/officeart/2005/8/layout/orgChart1"/>
    <dgm:cxn modelId="{0D5A5BA6-037A-4EAA-94D3-0CFAB0E58DC0}" type="presParOf" srcId="{E33B8E4E-764E-4B1D-8F97-7ABF4D4D0CB1}" destId="{931FDCE6-CF05-42F2-9821-D07CFBEE7912}" srcOrd="1" destOrd="0" presId="urn:microsoft.com/office/officeart/2005/8/layout/orgChart1"/>
    <dgm:cxn modelId="{A4C8AFD2-6654-4D03-A5D0-B3C69CEF69D3}" type="presParOf" srcId="{931FDCE6-CF05-42F2-9821-D07CFBEE7912}" destId="{78FD17BF-801D-474F-A003-5D9A9864D1CA}" srcOrd="0" destOrd="0" presId="urn:microsoft.com/office/officeart/2005/8/layout/orgChart1"/>
    <dgm:cxn modelId="{C7BC3E29-5ADD-411E-AFDC-BFFE7429F644}" type="presParOf" srcId="{78FD17BF-801D-474F-A003-5D9A9864D1CA}" destId="{A3958D8B-DF76-4749-8958-509130E0732F}" srcOrd="0" destOrd="0" presId="urn:microsoft.com/office/officeart/2005/8/layout/orgChart1"/>
    <dgm:cxn modelId="{843AD1A9-1B15-4520-9F02-0AD4A0EF6F7D}" type="presParOf" srcId="{78FD17BF-801D-474F-A003-5D9A9864D1CA}" destId="{1BEDAB67-4B23-4116-A0EA-60CFF0D0525C}" srcOrd="1" destOrd="0" presId="urn:microsoft.com/office/officeart/2005/8/layout/orgChart1"/>
    <dgm:cxn modelId="{CA0DC05D-8CFA-4BB6-AE62-B6A3F30BFFEE}" type="presParOf" srcId="{931FDCE6-CF05-42F2-9821-D07CFBEE7912}" destId="{738420E2-9C0A-491E-ADCF-6E0C60D9814A}" srcOrd="1" destOrd="0" presId="urn:microsoft.com/office/officeart/2005/8/layout/orgChart1"/>
    <dgm:cxn modelId="{E3406AF7-4D9F-4507-95BC-704B1D72082D}" type="presParOf" srcId="{931FDCE6-CF05-42F2-9821-D07CFBEE7912}" destId="{519B7098-2D0D-4F46-944B-D933B054DFDB}" srcOrd="2" destOrd="0" presId="urn:microsoft.com/office/officeart/2005/8/layout/orgChart1"/>
    <dgm:cxn modelId="{05AF6A54-FC6B-4B23-91BB-12A6F45E35F5}" type="presParOf" srcId="{BBABC49C-4499-46F8-BA00-6FCD087BD7E2}" destId="{0D659E94-69EE-4827-B1BA-22F34EFF2C08}" srcOrd="1" destOrd="0" presId="urn:microsoft.com/office/officeart/2005/8/layout/orgChart1"/>
    <dgm:cxn modelId="{6A330181-1834-40A3-936F-0B9BFB10DCF4}" type="presParOf" srcId="{0D659E94-69EE-4827-B1BA-22F34EFF2C08}" destId="{F2FC2A7D-52EE-4473-B8A6-D29EC4D92270}" srcOrd="0" destOrd="0" presId="urn:microsoft.com/office/officeart/2005/8/layout/orgChart1"/>
    <dgm:cxn modelId="{D4B3880E-2BBA-450C-87E3-30D64C6B6A30}" type="presParOf" srcId="{F2FC2A7D-52EE-4473-B8A6-D29EC4D92270}" destId="{B757EE39-58BA-4278-8E1E-AAEE4755CCF7}" srcOrd="0" destOrd="0" presId="urn:microsoft.com/office/officeart/2005/8/layout/orgChart1"/>
    <dgm:cxn modelId="{125C5826-7C82-4423-ACD3-1AC3ED4E3EBF}" type="presParOf" srcId="{F2FC2A7D-52EE-4473-B8A6-D29EC4D92270}" destId="{A98BB9E6-379B-4984-8861-B345A592A8EB}" srcOrd="1" destOrd="0" presId="urn:microsoft.com/office/officeart/2005/8/layout/orgChart1"/>
    <dgm:cxn modelId="{513B26C9-0315-4CDC-905A-1E1840B58288}" type="presParOf" srcId="{0D659E94-69EE-4827-B1BA-22F34EFF2C08}" destId="{DCC25493-57FE-42B5-870B-75C187924424}" srcOrd="1" destOrd="0" presId="urn:microsoft.com/office/officeart/2005/8/layout/orgChart1"/>
    <dgm:cxn modelId="{0C2753BC-7189-4F18-A30A-B1103D3AA259}" type="presParOf" srcId="{DCC25493-57FE-42B5-870B-75C187924424}" destId="{8B47E309-240B-43F7-9BB8-C02988531754}" srcOrd="0" destOrd="0" presId="urn:microsoft.com/office/officeart/2005/8/layout/orgChart1"/>
    <dgm:cxn modelId="{D8881419-EE73-46D8-825E-F287CE6780B1}" type="presParOf" srcId="{DCC25493-57FE-42B5-870B-75C187924424}" destId="{B390D0FA-9B51-411B-9BE3-5287124BE367}" srcOrd="1" destOrd="0" presId="urn:microsoft.com/office/officeart/2005/8/layout/orgChart1"/>
    <dgm:cxn modelId="{2A8A5C6B-50B1-44F0-AD58-F42C5D3C41A6}" type="presParOf" srcId="{B390D0FA-9B51-411B-9BE3-5287124BE367}" destId="{E9578005-A426-45F0-BD42-807361E07BE5}" srcOrd="0" destOrd="0" presId="urn:microsoft.com/office/officeart/2005/8/layout/orgChart1"/>
    <dgm:cxn modelId="{657AD826-CD78-484D-9A75-1CFD8D0D901E}" type="presParOf" srcId="{E9578005-A426-45F0-BD42-807361E07BE5}" destId="{C037F2BC-2808-428B-990A-B5BA59DD230E}" srcOrd="0" destOrd="0" presId="urn:microsoft.com/office/officeart/2005/8/layout/orgChart1"/>
    <dgm:cxn modelId="{251680E0-5603-4A3D-BB10-39CC5A566C0B}" type="presParOf" srcId="{E9578005-A426-45F0-BD42-807361E07BE5}" destId="{A3A12389-D263-40C5-812C-5AD079E1102B}" srcOrd="1" destOrd="0" presId="urn:microsoft.com/office/officeart/2005/8/layout/orgChart1"/>
    <dgm:cxn modelId="{6FD160CC-72B6-4BD6-B3A5-437FC986AE9C}" type="presParOf" srcId="{B390D0FA-9B51-411B-9BE3-5287124BE367}" destId="{16CB5BA0-43D7-46E3-8C77-C6D6255E6536}" srcOrd="1" destOrd="0" presId="urn:microsoft.com/office/officeart/2005/8/layout/orgChart1"/>
    <dgm:cxn modelId="{5433AF90-9318-43FF-9DF4-5327940A215A}" type="presParOf" srcId="{B390D0FA-9B51-411B-9BE3-5287124BE367}" destId="{44F3B5F1-7156-4D8E-90A6-4491132BF47C}" srcOrd="2" destOrd="0" presId="urn:microsoft.com/office/officeart/2005/8/layout/orgChart1"/>
    <dgm:cxn modelId="{7535DC9A-4FE4-453F-8E21-FEDE174F6E32}" type="presParOf" srcId="{DCC25493-57FE-42B5-870B-75C187924424}" destId="{5D73E276-FB9D-414C-A5DF-F84364417044}" srcOrd="2" destOrd="0" presId="urn:microsoft.com/office/officeart/2005/8/layout/orgChart1"/>
    <dgm:cxn modelId="{A6EF7149-DFAB-40BD-AA02-E93649881348}" type="presParOf" srcId="{DCC25493-57FE-42B5-870B-75C187924424}" destId="{4EF1CBA3-DA08-42F8-A008-B10BA79ABD53}" srcOrd="3" destOrd="0" presId="urn:microsoft.com/office/officeart/2005/8/layout/orgChart1"/>
    <dgm:cxn modelId="{B79232E6-2532-44D6-9D5E-B42743055856}" type="presParOf" srcId="{4EF1CBA3-DA08-42F8-A008-B10BA79ABD53}" destId="{6C1DF51A-858E-4ED5-BB0B-2B2EBBD807CC}" srcOrd="0" destOrd="0" presId="urn:microsoft.com/office/officeart/2005/8/layout/orgChart1"/>
    <dgm:cxn modelId="{E4220679-70B4-428F-BAA8-69B7C6ED48D3}" type="presParOf" srcId="{6C1DF51A-858E-4ED5-BB0B-2B2EBBD807CC}" destId="{867F56A9-9EF1-4516-A1CA-97F9D2AF179D}" srcOrd="0" destOrd="0" presId="urn:microsoft.com/office/officeart/2005/8/layout/orgChart1"/>
    <dgm:cxn modelId="{43EEC4A8-1E67-4551-BC16-E23C2BA4B110}" type="presParOf" srcId="{6C1DF51A-858E-4ED5-BB0B-2B2EBBD807CC}" destId="{AC602639-6FC2-45E6-90F9-105CF9A4ED13}" srcOrd="1" destOrd="0" presId="urn:microsoft.com/office/officeart/2005/8/layout/orgChart1"/>
    <dgm:cxn modelId="{567E8095-893A-4CA2-AE9C-0F0559CD17A5}" type="presParOf" srcId="{4EF1CBA3-DA08-42F8-A008-B10BA79ABD53}" destId="{B68FA971-EF04-45B5-86EB-D62594B2F76C}" srcOrd="1" destOrd="0" presId="urn:microsoft.com/office/officeart/2005/8/layout/orgChart1"/>
    <dgm:cxn modelId="{781266EF-7122-4378-B25C-A374E3B52959}" type="presParOf" srcId="{4EF1CBA3-DA08-42F8-A008-B10BA79ABD53}" destId="{A75EEEF1-5D18-4370-9FFD-1AF2C6CBBB3B}" srcOrd="2" destOrd="0" presId="urn:microsoft.com/office/officeart/2005/8/layout/orgChart1"/>
    <dgm:cxn modelId="{600E4C4D-DE15-49BB-AC72-61F0082FDF9E}" type="presParOf" srcId="{0D659E94-69EE-4827-B1BA-22F34EFF2C08}" destId="{6BB01FCD-4905-464E-92DB-79EC2715290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BB70B0D-0583-4C50-B10D-6EAA60E7FBBE}" type="doc">
      <dgm:prSet loTypeId="urn:microsoft.com/office/officeart/2005/8/layout/hierarchy3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4F1D2BCD-327B-426D-806C-AC732A99D452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Form content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54A72E10-7599-48BE-A7DD-3BD433DD1BBA}" type="parTrans" cxnId="{C97D4F40-87A3-4D5F-9574-ABA4CB957FB9}">
      <dgm:prSet/>
      <dgm:spPr/>
      <dgm:t>
        <a:bodyPr/>
        <a:lstStyle/>
        <a:p>
          <a:endParaRPr lang="ru-RU"/>
        </a:p>
      </dgm:t>
    </dgm:pt>
    <dgm:pt modelId="{8FEBD96B-FD61-40DF-A0EC-F3E06B58058C}" type="sibTrans" cxnId="{C97D4F40-87A3-4D5F-9574-ABA4CB957FB9}">
      <dgm:prSet/>
      <dgm:spPr/>
      <dgm:t>
        <a:bodyPr/>
        <a:lstStyle/>
        <a:p>
          <a:endParaRPr lang="ru-RU"/>
        </a:p>
      </dgm:t>
    </dgm:pt>
    <dgm:pt modelId="{43059E14-728E-4F71-BA09-4C3FBBBEBDD5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Form field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7D202FEA-0B9A-4CF8-9AA7-6E74A9B1D64B}" type="parTrans" cxnId="{0472394A-A709-439C-B6FB-F2C06037D937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8769580A-80BB-4C57-B01D-0371E9532EB3}" type="sibTrans" cxnId="{0472394A-A709-439C-B6FB-F2C06037D937}">
      <dgm:prSet/>
      <dgm:spPr/>
      <dgm:t>
        <a:bodyPr/>
        <a:lstStyle/>
        <a:p>
          <a:endParaRPr lang="ru-RU"/>
        </a:p>
      </dgm:t>
    </dgm:pt>
    <dgm:pt modelId="{246AA307-5CFB-441E-BF36-6AD295A2124A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Field type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225FE87A-6739-4CA8-BD51-BBFEF53634D5}" type="parTrans" cxnId="{0C898AD2-2632-4F2C-BB3C-875DDCB66622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C5A4D399-2822-47C1-82F5-E5C746F75C2F}" type="sibTrans" cxnId="{0C898AD2-2632-4F2C-BB3C-875DDCB66622}">
      <dgm:prSet/>
      <dgm:spPr/>
      <dgm:t>
        <a:bodyPr/>
        <a:lstStyle/>
        <a:p>
          <a:endParaRPr lang="ru-RU"/>
        </a:p>
      </dgm:t>
    </dgm:pt>
    <dgm:pt modelId="{D9984477-34A5-4ADE-8051-9D1FC5118167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Data validation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8E999111-EC06-4A8F-BD60-19123D5D26DF}" type="parTrans" cxnId="{6FFE3C4F-B4A9-48B0-ACD4-F7C622D17A3F}">
      <dgm:prSet/>
      <dgm:spPr/>
      <dgm:t>
        <a:bodyPr/>
        <a:lstStyle/>
        <a:p>
          <a:endParaRPr lang="ru-RU"/>
        </a:p>
      </dgm:t>
    </dgm:pt>
    <dgm:pt modelId="{DAC27833-0150-4D50-BCB0-B812FFEBAF09}" type="sibTrans" cxnId="{6FFE3C4F-B4A9-48B0-ACD4-F7C622D17A3F}">
      <dgm:prSet/>
      <dgm:spPr/>
      <dgm:t>
        <a:bodyPr/>
        <a:lstStyle/>
        <a:p>
          <a:endParaRPr lang="ru-RU"/>
        </a:p>
      </dgm:t>
    </dgm:pt>
    <dgm:pt modelId="{1E6F4DD4-73B1-4BF4-A8EC-05F59C3D61F8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Field data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27149C57-3A78-4F98-B5FB-733773F036D4}" type="parTrans" cxnId="{2BA796B7-63E4-42EA-8D8E-E7F9A4DF9E17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729973EA-A105-4515-AC67-0FAFA94BAB87}" type="sibTrans" cxnId="{2BA796B7-63E4-42EA-8D8E-E7F9A4DF9E17}">
      <dgm:prSet/>
      <dgm:spPr/>
      <dgm:t>
        <a:bodyPr/>
        <a:lstStyle/>
        <a:p>
          <a:endParaRPr lang="ru-RU"/>
        </a:p>
      </dgm:t>
    </dgm:pt>
    <dgm:pt modelId="{043C47E8-0327-4CB6-A073-68958BD1874D}">
      <dgm:prSet phldrT="[Текст]"/>
      <dgm:spPr/>
      <dgm:t>
        <a:bodyPr/>
        <a:lstStyle/>
        <a:p>
          <a:r>
            <a:rPr lang="en-US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Regex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32561EB8-D409-41B4-A1D3-F0E92EA8A135}" type="parTrans" cxnId="{557D5843-6AF5-4491-8955-AFBB5F4F1AE6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3AEA117F-FA15-41AD-86DF-DD8585C6D388}" type="sibTrans" cxnId="{557D5843-6AF5-4491-8955-AFBB5F4F1AE6}">
      <dgm:prSet/>
      <dgm:spPr/>
      <dgm:t>
        <a:bodyPr/>
        <a:lstStyle/>
        <a:p>
          <a:endParaRPr lang="ru-RU"/>
        </a:p>
      </dgm:t>
    </dgm:pt>
    <dgm:pt modelId="{4ED8B091-5504-4554-88AF-B460BF930160}">
      <dgm:prSet phldrT="[Текст]"/>
      <dgm:spPr/>
      <dgm:t>
        <a:bodyPr/>
        <a:lstStyle/>
        <a:p>
          <a:r>
            <a:rPr lang="en-US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Validtion</a:t>
          </a:r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error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4AD59785-CADE-4448-A848-827AB76E8A3F}" type="parTrans" cxnId="{60750397-6268-4576-82A4-09334733778F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EC87626A-0B63-4A72-9782-27C882DBC9B0}" type="sibTrans" cxnId="{60750397-6268-4576-82A4-09334733778F}">
      <dgm:prSet/>
      <dgm:spPr/>
      <dgm:t>
        <a:bodyPr/>
        <a:lstStyle/>
        <a:p>
          <a:endParaRPr lang="ru-RU"/>
        </a:p>
      </dgm:t>
    </dgm:pt>
    <dgm:pt modelId="{22F943DF-4051-44F7-9EFC-9ACACB598044}" type="pres">
      <dgm:prSet presAssocID="{CBB70B0D-0583-4C50-B10D-6EAA60E7FBB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9E6A2786-F344-4B16-84AF-696D437A8B41}" type="pres">
      <dgm:prSet presAssocID="{4F1D2BCD-327B-426D-806C-AC732A99D452}" presName="root" presStyleCnt="0"/>
      <dgm:spPr/>
    </dgm:pt>
    <dgm:pt modelId="{EF528DC0-B50F-4663-AF37-A55DD27BEF89}" type="pres">
      <dgm:prSet presAssocID="{4F1D2BCD-327B-426D-806C-AC732A99D452}" presName="rootComposite" presStyleCnt="0"/>
      <dgm:spPr/>
    </dgm:pt>
    <dgm:pt modelId="{320633DF-96C0-4CB2-9364-7A60B25DA764}" type="pres">
      <dgm:prSet presAssocID="{4F1D2BCD-327B-426D-806C-AC732A99D452}" presName="rootText" presStyleLbl="node1" presStyleIdx="0" presStyleCnt="2"/>
      <dgm:spPr/>
      <dgm:t>
        <a:bodyPr/>
        <a:lstStyle/>
        <a:p>
          <a:endParaRPr lang="ru-RU"/>
        </a:p>
      </dgm:t>
    </dgm:pt>
    <dgm:pt modelId="{BAC5B53E-4F60-4B5F-AA35-412417F6E21A}" type="pres">
      <dgm:prSet presAssocID="{4F1D2BCD-327B-426D-806C-AC732A99D452}" presName="rootConnector" presStyleLbl="node1" presStyleIdx="0" presStyleCnt="2"/>
      <dgm:spPr/>
      <dgm:t>
        <a:bodyPr/>
        <a:lstStyle/>
        <a:p>
          <a:endParaRPr lang="ru-RU"/>
        </a:p>
      </dgm:t>
    </dgm:pt>
    <dgm:pt modelId="{B1ABF583-524E-43D6-AC24-B28C212C30F3}" type="pres">
      <dgm:prSet presAssocID="{4F1D2BCD-327B-426D-806C-AC732A99D452}" presName="childShape" presStyleCnt="0"/>
      <dgm:spPr/>
    </dgm:pt>
    <dgm:pt modelId="{317F2C23-AD2E-4401-A7D7-390F3C74C230}" type="pres">
      <dgm:prSet presAssocID="{7D202FEA-0B9A-4CF8-9AA7-6E74A9B1D64B}" presName="Name13" presStyleLbl="parChTrans1D2" presStyleIdx="0" presStyleCnt="5"/>
      <dgm:spPr/>
      <dgm:t>
        <a:bodyPr/>
        <a:lstStyle/>
        <a:p>
          <a:endParaRPr lang="ru-RU"/>
        </a:p>
      </dgm:t>
    </dgm:pt>
    <dgm:pt modelId="{B5D076EB-BD7E-424B-914E-00460DC2EFCE}" type="pres">
      <dgm:prSet presAssocID="{43059E14-728E-4F71-BA09-4C3FBBBEBDD5}" presName="childText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29250A8-FB49-48AC-9BC0-33E0C18EC842}" type="pres">
      <dgm:prSet presAssocID="{225FE87A-6739-4CA8-BD51-BBFEF53634D5}" presName="Name13" presStyleLbl="parChTrans1D2" presStyleIdx="1" presStyleCnt="5"/>
      <dgm:spPr/>
      <dgm:t>
        <a:bodyPr/>
        <a:lstStyle/>
        <a:p>
          <a:endParaRPr lang="ru-RU"/>
        </a:p>
      </dgm:t>
    </dgm:pt>
    <dgm:pt modelId="{5CB12DFD-1537-4ABF-A75F-B2D5538C2465}" type="pres">
      <dgm:prSet presAssocID="{246AA307-5CFB-441E-BF36-6AD295A2124A}" presName="childText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1B2D9D7-ADCD-4148-9EB0-A354776CB599}" type="pres">
      <dgm:prSet presAssocID="{D9984477-34A5-4ADE-8051-9D1FC5118167}" presName="root" presStyleCnt="0"/>
      <dgm:spPr/>
    </dgm:pt>
    <dgm:pt modelId="{17FDF1D0-0823-4776-926D-C7CCC4519936}" type="pres">
      <dgm:prSet presAssocID="{D9984477-34A5-4ADE-8051-9D1FC5118167}" presName="rootComposite" presStyleCnt="0"/>
      <dgm:spPr/>
    </dgm:pt>
    <dgm:pt modelId="{A99BD447-889F-43C1-B919-807882E53E07}" type="pres">
      <dgm:prSet presAssocID="{D9984477-34A5-4ADE-8051-9D1FC5118167}" presName="rootText" presStyleLbl="node1" presStyleIdx="1" presStyleCnt="2"/>
      <dgm:spPr/>
      <dgm:t>
        <a:bodyPr/>
        <a:lstStyle/>
        <a:p>
          <a:endParaRPr lang="ru-RU"/>
        </a:p>
      </dgm:t>
    </dgm:pt>
    <dgm:pt modelId="{F02F199F-F1F7-4911-AB0E-BB2800B1487C}" type="pres">
      <dgm:prSet presAssocID="{D9984477-34A5-4ADE-8051-9D1FC5118167}" presName="rootConnector" presStyleLbl="node1" presStyleIdx="1" presStyleCnt="2"/>
      <dgm:spPr/>
      <dgm:t>
        <a:bodyPr/>
        <a:lstStyle/>
        <a:p>
          <a:endParaRPr lang="ru-RU"/>
        </a:p>
      </dgm:t>
    </dgm:pt>
    <dgm:pt modelId="{81E36B20-A510-41B2-9967-D27568AB5058}" type="pres">
      <dgm:prSet presAssocID="{D9984477-34A5-4ADE-8051-9D1FC5118167}" presName="childShape" presStyleCnt="0"/>
      <dgm:spPr/>
    </dgm:pt>
    <dgm:pt modelId="{DBB76D98-2A02-45D3-9CA5-8AE27A087CE3}" type="pres">
      <dgm:prSet presAssocID="{27149C57-3A78-4F98-B5FB-733773F036D4}" presName="Name13" presStyleLbl="parChTrans1D2" presStyleIdx="2" presStyleCnt="5"/>
      <dgm:spPr/>
      <dgm:t>
        <a:bodyPr/>
        <a:lstStyle/>
        <a:p>
          <a:endParaRPr lang="ru-RU"/>
        </a:p>
      </dgm:t>
    </dgm:pt>
    <dgm:pt modelId="{D5BEC755-FE7E-4559-96E6-0741A3F5D521}" type="pres">
      <dgm:prSet presAssocID="{1E6F4DD4-73B1-4BF4-A8EC-05F59C3D61F8}" presName="childText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9B5DBA5-A22C-42C8-BE3F-A542650915C9}" type="pres">
      <dgm:prSet presAssocID="{32561EB8-D409-41B4-A1D3-F0E92EA8A135}" presName="Name13" presStyleLbl="parChTrans1D2" presStyleIdx="3" presStyleCnt="5"/>
      <dgm:spPr/>
      <dgm:t>
        <a:bodyPr/>
        <a:lstStyle/>
        <a:p>
          <a:endParaRPr lang="ru-RU"/>
        </a:p>
      </dgm:t>
    </dgm:pt>
    <dgm:pt modelId="{739CC60A-A3FE-48D9-82CE-CB19FD513A0D}" type="pres">
      <dgm:prSet presAssocID="{043C47E8-0327-4CB6-A073-68958BD1874D}" presName="childText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BC88B0C-AD30-4E66-B2C5-4778A57CACCD}" type="pres">
      <dgm:prSet presAssocID="{4AD59785-CADE-4448-A848-827AB76E8A3F}" presName="Name13" presStyleLbl="parChTrans1D2" presStyleIdx="4" presStyleCnt="5"/>
      <dgm:spPr/>
      <dgm:t>
        <a:bodyPr/>
        <a:lstStyle/>
        <a:p>
          <a:endParaRPr lang="ru-RU"/>
        </a:p>
      </dgm:t>
    </dgm:pt>
    <dgm:pt modelId="{9CDC5997-9DBE-4DD3-9F13-8224E6359659}" type="pres">
      <dgm:prSet presAssocID="{4ED8B091-5504-4554-88AF-B460BF930160}" presName="childText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20F850C-9E14-449B-B88F-ACA826092AC8}" type="presOf" srcId="{246AA307-5CFB-441E-BF36-6AD295A2124A}" destId="{5CB12DFD-1537-4ABF-A75F-B2D5538C2465}" srcOrd="0" destOrd="0" presId="urn:microsoft.com/office/officeart/2005/8/layout/hierarchy3"/>
    <dgm:cxn modelId="{9FFC83AA-EE22-4AA3-A666-80EB498DDC1C}" type="presOf" srcId="{4F1D2BCD-327B-426D-806C-AC732A99D452}" destId="{BAC5B53E-4F60-4B5F-AA35-412417F6E21A}" srcOrd="1" destOrd="0" presId="urn:microsoft.com/office/officeart/2005/8/layout/hierarchy3"/>
    <dgm:cxn modelId="{FFBDEF96-B39A-43A4-BA3E-D6B6F3BEAA40}" type="presOf" srcId="{4ED8B091-5504-4554-88AF-B460BF930160}" destId="{9CDC5997-9DBE-4DD3-9F13-8224E6359659}" srcOrd="0" destOrd="0" presId="urn:microsoft.com/office/officeart/2005/8/layout/hierarchy3"/>
    <dgm:cxn modelId="{7DD989CC-0F08-467F-9CE5-B4A01791F0D2}" type="presOf" srcId="{1E6F4DD4-73B1-4BF4-A8EC-05F59C3D61F8}" destId="{D5BEC755-FE7E-4559-96E6-0741A3F5D521}" srcOrd="0" destOrd="0" presId="urn:microsoft.com/office/officeart/2005/8/layout/hierarchy3"/>
    <dgm:cxn modelId="{0C898AD2-2632-4F2C-BB3C-875DDCB66622}" srcId="{4F1D2BCD-327B-426D-806C-AC732A99D452}" destId="{246AA307-5CFB-441E-BF36-6AD295A2124A}" srcOrd="1" destOrd="0" parTransId="{225FE87A-6739-4CA8-BD51-BBFEF53634D5}" sibTransId="{C5A4D399-2822-47C1-82F5-E5C746F75C2F}"/>
    <dgm:cxn modelId="{E5FD0704-A19B-455C-87A5-56404D0E12D6}" type="presOf" srcId="{D9984477-34A5-4ADE-8051-9D1FC5118167}" destId="{F02F199F-F1F7-4911-AB0E-BB2800B1487C}" srcOrd="1" destOrd="0" presId="urn:microsoft.com/office/officeart/2005/8/layout/hierarchy3"/>
    <dgm:cxn modelId="{C97D4F40-87A3-4D5F-9574-ABA4CB957FB9}" srcId="{CBB70B0D-0583-4C50-B10D-6EAA60E7FBBE}" destId="{4F1D2BCD-327B-426D-806C-AC732A99D452}" srcOrd="0" destOrd="0" parTransId="{54A72E10-7599-48BE-A7DD-3BD433DD1BBA}" sibTransId="{8FEBD96B-FD61-40DF-A0EC-F3E06B58058C}"/>
    <dgm:cxn modelId="{6FFE3C4F-B4A9-48B0-ACD4-F7C622D17A3F}" srcId="{CBB70B0D-0583-4C50-B10D-6EAA60E7FBBE}" destId="{D9984477-34A5-4ADE-8051-9D1FC5118167}" srcOrd="1" destOrd="0" parTransId="{8E999111-EC06-4A8F-BD60-19123D5D26DF}" sibTransId="{DAC27833-0150-4D50-BCB0-B812FFEBAF09}"/>
    <dgm:cxn modelId="{B17DA2F8-96C9-400A-BD92-D3FE62B10471}" type="presOf" srcId="{32561EB8-D409-41B4-A1D3-F0E92EA8A135}" destId="{F9B5DBA5-A22C-42C8-BE3F-A542650915C9}" srcOrd="0" destOrd="0" presId="urn:microsoft.com/office/officeart/2005/8/layout/hierarchy3"/>
    <dgm:cxn modelId="{2BA796B7-63E4-42EA-8D8E-E7F9A4DF9E17}" srcId="{D9984477-34A5-4ADE-8051-9D1FC5118167}" destId="{1E6F4DD4-73B1-4BF4-A8EC-05F59C3D61F8}" srcOrd="0" destOrd="0" parTransId="{27149C57-3A78-4F98-B5FB-733773F036D4}" sibTransId="{729973EA-A105-4515-AC67-0FAFA94BAB87}"/>
    <dgm:cxn modelId="{60750397-6268-4576-82A4-09334733778F}" srcId="{D9984477-34A5-4ADE-8051-9D1FC5118167}" destId="{4ED8B091-5504-4554-88AF-B460BF930160}" srcOrd="2" destOrd="0" parTransId="{4AD59785-CADE-4448-A848-827AB76E8A3F}" sibTransId="{EC87626A-0B63-4A72-9782-27C882DBC9B0}"/>
    <dgm:cxn modelId="{2C75CED5-D099-4650-AF44-028B03939102}" type="presOf" srcId="{4AD59785-CADE-4448-A848-827AB76E8A3F}" destId="{0BC88B0C-AD30-4E66-B2C5-4778A57CACCD}" srcOrd="0" destOrd="0" presId="urn:microsoft.com/office/officeart/2005/8/layout/hierarchy3"/>
    <dgm:cxn modelId="{C9AE7497-4C65-4490-96E4-58AB0FBA6B5C}" type="presOf" srcId="{043C47E8-0327-4CB6-A073-68958BD1874D}" destId="{739CC60A-A3FE-48D9-82CE-CB19FD513A0D}" srcOrd="0" destOrd="0" presId="urn:microsoft.com/office/officeart/2005/8/layout/hierarchy3"/>
    <dgm:cxn modelId="{0472394A-A709-439C-B6FB-F2C06037D937}" srcId="{4F1D2BCD-327B-426D-806C-AC732A99D452}" destId="{43059E14-728E-4F71-BA09-4C3FBBBEBDD5}" srcOrd="0" destOrd="0" parTransId="{7D202FEA-0B9A-4CF8-9AA7-6E74A9B1D64B}" sibTransId="{8769580A-80BB-4C57-B01D-0371E9532EB3}"/>
    <dgm:cxn modelId="{81280E8C-51AC-4B9C-9581-BD90D53DBEC9}" type="presOf" srcId="{225FE87A-6739-4CA8-BD51-BBFEF53634D5}" destId="{E29250A8-FB49-48AC-9BC0-33E0C18EC842}" srcOrd="0" destOrd="0" presId="urn:microsoft.com/office/officeart/2005/8/layout/hierarchy3"/>
    <dgm:cxn modelId="{557D5843-6AF5-4491-8955-AFBB5F4F1AE6}" srcId="{D9984477-34A5-4ADE-8051-9D1FC5118167}" destId="{043C47E8-0327-4CB6-A073-68958BD1874D}" srcOrd="1" destOrd="0" parTransId="{32561EB8-D409-41B4-A1D3-F0E92EA8A135}" sibTransId="{3AEA117F-FA15-41AD-86DF-DD8585C6D388}"/>
    <dgm:cxn modelId="{35D5E566-4740-4928-97F4-7BEDCB8DE457}" type="presOf" srcId="{27149C57-3A78-4F98-B5FB-733773F036D4}" destId="{DBB76D98-2A02-45D3-9CA5-8AE27A087CE3}" srcOrd="0" destOrd="0" presId="urn:microsoft.com/office/officeart/2005/8/layout/hierarchy3"/>
    <dgm:cxn modelId="{5A8C07ED-CB43-4406-8DB4-5BCB61A3179D}" type="presOf" srcId="{4F1D2BCD-327B-426D-806C-AC732A99D452}" destId="{320633DF-96C0-4CB2-9364-7A60B25DA764}" srcOrd="0" destOrd="0" presId="urn:microsoft.com/office/officeart/2005/8/layout/hierarchy3"/>
    <dgm:cxn modelId="{0B729CD7-F883-4683-8C0E-C44457B2D3DA}" type="presOf" srcId="{D9984477-34A5-4ADE-8051-9D1FC5118167}" destId="{A99BD447-889F-43C1-B919-807882E53E07}" srcOrd="0" destOrd="0" presId="urn:microsoft.com/office/officeart/2005/8/layout/hierarchy3"/>
    <dgm:cxn modelId="{7F26B3FF-1500-4F4F-8397-F8887A577D09}" type="presOf" srcId="{CBB70B0D-0583-4C50-B10D-6EAA60E7FBBE}" destId="{22F943DF-4051-44F7-9EFC-9ACACB598044}" srcOrd="0" destOrd="0" presId="urn:microsoft.com/office/officeart/2005/8/layout/hierarchy3"/>
    <dgm:cxn modelId="{780002B7-BCC5-4A3C-8419-A931311E5938}" type="presOf" srcId="{7D202FEA-0B9A-4CF8-9AA7-6E74A9B1D64B}" destId="{317F2C23-AD2E-4401-A7D7-390F3C74C230}" srcOrd="0" destOrd="0" presId="urn:microsoft.com/office/officeart/2005/8/layout/hierarchy3"/>
    <dgm:cxn modelId="{11233A37-484C-4C28-81C3-AC8BD73CA34B}" type="presOf" srcId="{43059E14-728E-4F71-BA09-4C3FBBBEBDD5}" destId="{B5D076EB-BD7E-424B-914E-00460DC2EFCE}" srcOrd="0" destOrd="0" presId="urn:microsoft.com/office/officeart/2005/8/layout/hierarchy3"/>
    <dgm:cxn modelId="{41480999-D685-4619-B793-E235AF2D7787}" type="presParOf" srcId="{22F943DF-4051-44F7-9EFC-9ACACB598044}" destId="{9E6A2786-F344-4B16-84AF-696D437A8B41}" srcOrd="0" destOrd="0" presId="urn:microsoft.com/office/officeart/2005/8/layout/hierarchy3"/>
    <dgm:cxn modelId="{C99458BA-CF79-430E-8A37-5F8B87CB3409}" type="presParOf" srcId="{9E6A2786-F344-4B16-84AF-696D437A8B41}" destId="{EF528DC0-B50F-4663-AF37-A55DD27BEF89}" srcOrd="0" destOrd="0" presId="urn:microsoft.com/office/officeart/2005/8/layout/hierarchy3"/>
    <dgm:cxn modelId="{1DA8BCF5-01DF-4D5C-A9D1-F37B62801351}" type="presParOf" srcId="{EF528DC0-B50F-4663-AF37-A55DD27BEF89}" destId="{320633DF-96C0-4CB2-9364-7A60B25DA764}" srcOrd="0" destOrd="0" presId="urn:microsoft.com/office/officeart/2005/8/layout/hierarchy3"/>
    <dgm:cxn modelId="{99AC070B-E9AB-4DA6-AB9A-18CEF9F06393}" type="presParOf" srcId="{EF528DC0-B50F-4663-AF37-A55DD27BEF89}" destId="{BAC5B53E-4F60-4B5F-AA35-412417F6E21A}" srcOrd="1" destOrd="0" presId="urn:microsoft.com/office/officeart/2005/8/layout/hierarchy3"/>
    <dgm:cxn modelId="{80E46467-E038-4E98-9FE1-D48F7EB74D43}" type="presParOf" srcId="{9E6A2786-F344-4B16-84AF-696D437A8B41}" destId="{B1ABF583-524E-43D6-AC24-B28C212C30F3}" srcOrd="1" destOrd="0" presId="urn:microsoft.com/office/officeart/2005/8/layout/hierarchy3"/>
    <dgm:cxn modelId="{1CE9DA56-C014-4BF9-851D-42F729F3437C}" type="presParOf" srcId="{B1ABF583-524E-43D6-AC24-B28C212C30F3}" destId="{317F2C23-AD2E-4401-A7D7-390F3C74C230}" srcOrd="0" destOrd="0" presId="urn:microsoft.com/office/officeart/2005/8/layout/hierarchy3"/>
    <dgm:cxn modelId="{2EA712F4-7942-4BCD-BDF6-CBADBDE30051}" type="presParOf" srcId="{B1ABF583-524E-43D6-AC24-B28C212C30F3}" destId="{B5D076EB-BD7E-424B-914E-00460DC2EFCE}" srcOrd="1" destOrd="0" presId="urn:microsoft.com/office/officeart/2005/8/layout/hierarchy3"/>
    <dgm:cxn modelId="{E4E53702-8642-4A44-952E-447379DC515F}" type="presParOf" srcId="{B1ABF583-524E-43D6-AC24-B28C212C30F3}" destId="{E29250A8-FB49-48AC-9BC0-33E0C18EC842}" srcOrd="2" destOrd="0" presId="urn:microsoft.com/office/officeart/2005/8/layout/hierarchy3"/>
    <dgm:cxn modelId="{68885C23-F436-46B9-B434-232DD254CF1C}" type="presParOf" srcId="{B1ABF583-524E-43D6-AC24-B28C212C30F3}" destId="{5CB12DFD-1537-4ABF-A75F-B2D5538C2465}" srcOrd="3" destOrd="0" presId="urn:microsoft.com/office/officeart/2005/8/layout/hierarchy3"/>
    <dgm:cxn modelId="{FAEA5007-4626-4366-B772-4E826F374BBA}" type="presParOf" srcId="{22F943DF-4051-44F7-9EFC-9ACACB598044}" destId="{91B2D9D7-ADCD-4148-9EB0-A354776CB599}" srcOrd="1" destOrd="0" presId="urn:microsoft.com/office/officeart/2005/8/layout/hierarchy3"/>
    <dgm:cxn modelId="{83266635-4FC4-4181-B467-485E41CF3BCE}" type="presParOf" srcId="{91B2D9D7-ADCD-4148-9EB0-A354776CB599}" destId="{17FDF1D0-0823-4776-926D-C7CCC4519936}" srcOrd="0" destOrd="0" presId="urn:microsoft.com/office/officeart/2005/8/layout/hierarchy3"/>
    <dgm:cxn modelId="{91DEDBB4-2407-47EB-AA83-56ED489A5072}" type="presParOf" srcId="{17FDF1D0-0823-4776-926D-C7CCC4519936}" destId="{A99BD447-889F-43C1-B919-807882E53E07}" srcOrd="0" destOrd="0" presId="urn:microsoft.com/office/officeart/2005/8/layout/hierarchy3"/>
    <dgm:cxn modelId="{0D07F92E-3C94-467A-85B5-A3C6B98813DD}" type="presParOf" srcId="{17FDF1D0-0823-4776-926D-C7CCC4519936}" destId="{F02F199F-F1F7-4911-AB0E-BB2800B1487C}" srcOrd="1" destOrd="0" presId="urn:microsoft.com/office/officeart/2005/8/layout/hierarchy3"/>
    <dgm:cxn modelId="{EA9EFC22-A581-4ACC-A301-A690DDDBFA84}" type="presParOf" srcId="{91B2D9D7-ADCD-4148-9EB0-A354776CB599}" destId="{81E36B20-A510-41B2-9967-D27568AB5058}" srcOrd="1" destOrd="0" presId="urn:microsoft.com/office/officeart/2005/8/layout/hierarchy3"/>
    <dgm:cxn modelId="{505B174C-DD09-43A2-927F-799295CE9A69}" type="presParOf" srcId="{81E36B20-A510-41B2-9967-D27568AB5058}" destId="{DBB76D98-2A02-45D3-9CA5-8AE27A087CE3}" srcOrd="0" destOrd="0" presId="urn:microsoft.com/office/officeart/2005/8/layout/hierarchy3"/>
    <dgm:cxn modelId="{D27B7E15-DA98-421B-8644-FBD144D12ED2}" type="presParOf" srcId="{81E36B20-A510-41B2-9967-D27568AB5058}" destId="{D5BEC755-FE7E-4559-96E6-0741A3F5D521}" srcOrd="1" destOrd="0" presId="urn:microsoft.com/office/officeart/2005/8/layout/hierarchy3"/>
    <dgm:cxn modelId="{FD1FC4E0-640F-4E4A-BF67-C687A8C5EA70}" type="presParOf" srcId="{81E36B20-A510-41B2-9967-D27568AB5058}" destId="{F9B5DBA5-A22C-42C8-BE3F-A542650915C9}" srcOrd="2" destOrd="0" presId="urn:microsoft.com/office/officeart/2005/8/layout/hierarchy3"/>
    <dgm:cxn modelId="{24212571-BF32-47B5-A67F-4BA086D26D1B}" type="presParOf" srcId="{81E36B20-A510-41B2-9967-D27568AB5058}" destId="{739CC60A-A3FE-48D9-82CE-CB19FD513A0D}" srcOrd="3" destOrd="0" presId="urn:microsoft.com/office/officeart/2005/8/layout/hierarchy3"/>
    <dgm:cxn modelId="{ACCF368D-EDD5-4795-A4B2-403FB9AB2E2D}" type="presParOf" srcId="{81E36B20-A510-41B2-9967-D27568AB5058}" destId="{0BC88B0C-AD30-4E66-B2C5-4778A57CACCD}" srcOrd="4" destOrd="0" presId="urn:microsoft.com/office/officeart/2005/8/layout/hierarchy3"/>
    <dgm:cxn modelId="{73F26A5E-D3F1-49C9-959A-8B81DE6F35D7}" type="presParOf" srcId="{81E36B20-A510-41B2-9967-D27568AB5058}" destId="{9CDC5997-9DBE-4DD3-9F13-8224E6359659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47F6CCE-EF5A-469F-8113-BA384D06D7AF}" type="doc">
      <dgm:prSet loTypeId="urn:microsoft.com/office/officeart/2005/8/layout/hierarchy3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ru-RU"/>
        </a:p>
      </dgm:t>
    </dgm:pt>
    <dgm:pt modelId="{38306467-0DAD-41D8-AE6E-0552989AF29C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Send events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EC8F79AE-CE91-490B-AB44-D091FFF7B072}" type="parTrans" cxnId="{B1B4F240-3FAB-4374-839A-62E129120B80}">
      <dgm:prSet/>
      <dgm:spPr/>
      <dgm:t>
        <a:bodyPr/>
        <a:lstStyle/>
        <a:p>
          <a:endParaRPr lang="ru-RU"/>
        </a:p>
      </dgm:t>
    </dgm:pt>
    <dgm:pt modelId="{6416A484-8486-4051-A0C0-376A4516473A}" type="sibTrans" cxnId="{B1B4F240-3FAB-4374-839A-62E129120B80}">
      <dgm:prSet/>
      <dgm:spPr/>
      <dgm:t>
        <a:bodyPr/>
        <a:lstStyle/>
        <a:p>
          <a:endParaRPr lang="ru-RU"/>
        </a:p>
      </dgm:t>
    </dgm:pt>
    <dgm:pt modelId="{58EEBF8F-13A4-414F-A098-8B96082E4A73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Push events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28FFC277-AFDC-4D8B-B167-D1E991A84B1D}" type="parTrans" cxnId="{AF48275E-F62D-4BDF-BBB2-5B58BB0E6F9C}">
      <dgm:prSet/>
      <dgm:spPr/>
      <dgm:t>
        <a:bodyPr/>
        <a:lstStyle/>
        <a:p>
          <a:endParaRPr lang="ru-RU"/>
        </a:p>
      </dgm:t>
    </dgm:pt>
    <dgm:pt modelId="{2B8E99C6-DF98-4D72-AEDC-DD02BFF22144}" type="sibTrans" cxnId="{AF48275E-F62D-4BDF-BBB2-5B58BB0E6F9C}">
      <dgm:prSet/>
      <dgm:spPr/>
      <dgm:t>
        <a:bodyPr/>
        <a:lstStyle/>
        <a:p>
          <a:endParaRPr lang="ru-RU"/>
        </a:p>
      </dgm:t>
    </dgm:pt>
    <dgm:pt modelId="{C370AD53-0B95-4168-A6CA-7CD2059E98B7}">
      <dgm:prSet phldrT="[Текст]"/>
      <dgm:spPr/>
      <dgm:t>
        <a:bodyPr/>
        <a:lstStyle/>
        <a:p>
          <a:r>
            <a:rPr lang="en-US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Realtime</a:t>
          </a:r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events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C0450FAE-5D50-492F-8B8E-031E2C07276E}" type="parTrans" cxnId="{37B01034-23C2-41BF-BDEB-EBF8CB337644}">
      <dgm:prSet/>
      <dgm:spPr/>
      <dgm:t>
        <a:bodyPr/>
        <a:lstStyle/>
        <a:p>
          <a:endParaRPr lang="ru-RU"/>
        </a:p>
      </dgm:t>
    </dgm:pt>
    <dgm:pt modelId="{F1AF84DE-37D8-41CB-93B1-4E9146B18EEB}" type="sibTrans" cxnId="{37B01034-23C2-41BF-BDEB-EBF8CB337644}">
      <dgm:prSet/>
      <dgm:spPr/>
      <dgm:t>
        <a:bodyPr/>
        <a:lstStyle/>
        <a:p>
          <a:endParaRPr lang="ru-RU"/>
        </a:p>
      </dgm:t>
    </dgm:pt>
    <dgm:pt modelId="{87351409-FE8C-4408-9029-E97E7FA74ECB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Control events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6BA31802-8AC8-4F60-9A59-F2B020ADBF6B}" type="parTrans" cxnId="{A925B8C4-9E4D-45C5-8FB7-4A646DBA8E46}">
      <dgm:prSet/>
      <dgm:spPr/>
      <dgm:t>
        <a:bodyPr/>
        <a:lstStyle/>
        <a:p>
          <a:endParaRPr lang="ru-RU"/>
        </a:p>
      </dgm:t>
    </dgm:pt>
    <dgm:pt modelId="{096AE962-1AB3-4375-BA03-F34A4F660BBB}" type="sibTrans" cxnId="{A925B8C4-9E4D-45C5-8FB7-4A646DBA8E46}">
      <dgm:prSet/>
      <dgm:spPr/>
      <dgm:t>
        <a:bodyPr/>
        <a:lstStyle/>
        <a:p>
          <a:endParaRPr lang="ru-RU"/>
        </a:p>
      </dgm:t>
    </dgm:pt>
    <dgm:pt modelId="{8CF33202-59F2-4022-818F-F73AF88DB486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ID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80A77EB5-1CBA-496A-826B-40BD6C5170D9}" type="parTrans" cxnId="{24FAA14D-2F59-433A-A8A8-EE77CE9AD58C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A88C23D7-A92F-4B90-80A7-62EFF998EF4F}" type="sibTrans" cxnId="{24FAA14D-2F59-433A-A8A8-EE77CE9AD58C}">
      <dgm:prSet/>
      <dgm:spPr/>
      <dgm:t>
        <a:bodyPr/>
        <a:lstStyle/>
        <a:p>
          <a:endParaRPr lang="ru-RU"/>
        </a:p>
      </dgm:t>
    </dgm:pt>
    <dgm:pt modelId="{DF64508E-DB20-41B6-951C-20D009E5BA76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Command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D6D5514A-FE55-41FB-ACEE-97C7B60E1BF5}" type="parTrans" cxnId="{9ABBBC13-0F37-462E-A0D4-2F1BF647421B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B3DEB6FF-AADE-4CCB-82BF-9E83AE2E274F}" type="sibTrans" cxnId="{9ABBBC13-0F37-462E-A0D4-2F1BF647421B}">
      <dgm:prSet/>
      <dgm:spPr/>
      <dgm:t>
        <a:bodyPr/>
        <a:lstStyle/>
        <a:p>
          <a:endParaRPr lang="ru-RU"/>
        </a:p>
      </dgm:t>
    </dgm:pt>
    <dgm:pt modelId="{F901DA01-82FF-4A7A-8B43-5E798F5D3446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Query parameters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824C47F3-9532-443C-A8F1-86CB8B04ABD2}" type="parTrans" cxnId="{5140CA61-CC29-41D9-B00A-A89FF604D4FD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3C73D973-4E4E-4A5A-BD5A-9BD7F56F5EA3}" type="sibTrans" cxnId="{5140CA61-CC29-41D9-B00A-A89FF604D4FD}">
      <dgm:prSet/>
      <dgm:spPr/>
      <dgm:t>
        <a:bodyPr/>
        <a:lstStyle/>
        <a:p>
          <a:endParaRPr lang="ru-RU"/>
        </a:p>
      </dgm:t>
    </dgm:pt>
    <dgm:pt modelId="{B4715239-8B0B-4EB2-B26D-8A9E36116DD0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ID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5BA63EDC-3568-4E32-9657-82A9DFE20022}" type="parTrans" cxnId="{E10078E7-937A-403E-8D97-9C31BF4CB5B1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2AC9D015-DBA2-4524-8724-57F0B64F53F8}" type="sibTrans" cxnId="{E10078E7-937A-403E-8D97-9C31BF4CB5B1}">
      <dgm:prSet/>
      <dgm:spPr/>
      <dgm:t>
        <a:bodyPr/>
        <a:lstStyle/>
        <a:p>
          <a:endParaRPr lang="ru-RU"/>
        </a:p>
      </dgm:t>
    </dgm:pt>
    <dgm:pt modelId="{819710D7-9BEE-4DE7-ACAF-E593EBE6BF7C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Command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0BF47382-7E4A-4A53-B0B1-2A34A12BF2D9}" type="parTrans" cxnId="{976A9972-1202-4921-9031-30A9EEF5615B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380522CC-3DA9-41C4-ABDF-B76FEF143F2B}" type="sibTrans" cxnId="{976A9972-1202-4921-9031-30A9EEF5615B}">
      <dgm:prSet/>
      <dgm:spPr/>
      <dgm:t>
        <a:bodyPr/>
        <a:lstStyle/>
        <a:p>
          <a:endParaRPr lang="ru-RU"/>
        </a:p>
      </dgm:t>
    </dgm:pt>
    <dgm:pt modelId="{7DAB9B79-C1EE-4717-85CE-824FFF28A20D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ID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0232B9E0-A3DE-476F-9FAA-A1AE5A1A5002}" type="parTrans" cxnId="{F7B4B50C-3C55-49A2-8FE3-C1E40DAF572B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42BA2658-24AB-4512-9AD7-3948F9F28C95}" type="sibTrans" cxnId="{F7B4B50C-3C55-49A2-8FE3-C1E40DAF572B}">
      <dgm:prSet/>
      <dgm:spPr/>
      <dgm:t>
        <a:bodyPr/>
        <a:lstStyle/>
        <a:p>
          <a:endParaRPr lang="ru-RU"/>
        </a:p>
      </dgm:t>
    </dgm:pt>
    <dgm:pt modelId="{BD50FC1B-3550-439E-91A9-A64849AE4827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Command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251DBC0B-6525-46B4-B7C6-3BE9E7A34C8C}" type="parTrans" cxnId="{CB384C1C-29B7-484F-A12C-F8AAE6E060DC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9A0E52B1-F6B9-469E-84B6-E04E7EB83BD2}" type="sibTrans" cxnId="{CB384C1C-29B7-484F-A12C-F8AAE6E060DC}">
      <dgm:prSet/>
      <dgm:spPr/>
      <dgm:t>
        <a:bodyPr/>
        <a:lstStyle/>
        <a:p>
          <a:endParaRPr lang="ru-RU"/>
        </a:p>
      </dgm:t>
    </dgm:pt>
    <dgm:pt modelId="{AB3857F7-6C74-4A2C-AE3A-FC16DFFCD63F}">
      <dgm:prSet phldrT="[Текст]"/>
      <dgm:spPr/>
      <dgm:t>
        <a:bodyPr/>
        <a:lstStyle/>
        <a:p>
          <a:r>
            <a:rPr lang="en-US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Cron</a:t>
          </a:r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query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4CD371D0-70ED-4EBD-AB10-45B40E15950E}" type="parTrans" cxnId="{7919A2BA-8776-475D-9D38-1F5725C283E5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34F44CA2-2FBF-40BB-A0D2-5C04D6798EDC}" type="sibTrans" cxnId="{7919A2BA-8776-475D-9D38-1F5725C283E5}">
      <dgm:prSet/>
      <dgm:spPr/>
      <dgm:t>
        <a:bodyPr/>
        <a:lstStyle/>
        <a:p>
          <a:endParaRPr lang="ru-RU"/>
        </a:p>
      </dgm:t>
    </dgm:pt>
    <dgm:pt modelId="{F9799463-12EE-4DC2-985C-E13824F37A5A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ID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5F7F3FA7-7D7A-4D93-8C84-AEB595760A59}" type="parTrans" cxnId="{DC30D5C9-AD66-4AF4-ABFA-53A569FE6747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F4852C8C-ED0D-4F39-8E69-2908BF77681B}" type="sibTrans" cxnId="{DC30D5C9-AD66-4AF4-ABFA-53A569FE6747}">
      <dgm:prSet/>
      <dgm:spPr/>
      <dgm:t>
        <a:bodyPr/>
        <a:lstStyle/>
        <a:p>
          <a:endParaRPr lang="ru-RU"/>
        </a:p>
      </dgm:t>
    </dgm:pt>
    <dgm:pt modelId="{311D1430-4C64-40B0-BF22-EF34A60FF08D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Command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3EF17EEC-0297-4A12-BB31-B0AEC3B2F078}" type="parTrans" cxnId="{44C2C937-6872-4E6D-911B-01233D296222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E840548F-A73E-4542-8C0C-850AC283C137}" type="sibTrans" cxnId="{44C2C937-6872-4E6D-911B-01233D296222}">
      <dgm:prSet/>
      <dgm:spPr/>
      <dgm:t>
        <a:bodyPr/>
        <a:lstStyle/>
        <a:p>
          <a:endParaRPr lang="ru-RU"/>
        </a:p>
      </dgm:t>
    </dgm:pt>
    <dgm:pt modelId="{A8B64E95-94A7-4B16-8A7F-9FACD6837398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Query parameters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E1AE798F-49F7-4600-9BBB-D4FAD4E6FD5D}" type="parTrans" cxnId="{132B327B-4347-4A9A-9C5E-7116575C428A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383C3382-B05D-4791-BC6A-7DE99EF13153}" type="sibTrans" cxnId="{132B327B-4347-4A9A-9C5E-7116575C428A}">
      <dgm:prSet/>
      <dgm:spPr/>
      <dgm:t>
        <a:bodyPr/>
        <a:lstStyle/>
        <a:p>
          <a:endParaRPr lang="ru-RU"/>
        </a:p>
      </dgm:t>
    </dgm:pt>
    <dgm:pt modelId="{715F2B2C-4537-4F0D-8653-2B8FCC317503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Always data stream query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03533549-5114-42FF-962D-1DADD0F310A7}" type="parTrans" cxnId="{B5A96299-70A5-4178-A00F-D894A650F920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CB4C1DDC-8763-4827-8F98-00C036F02E27}" type="sibTrans" cxnId="{B5A96299-70A5-4178-A00F-D894A650F920}">
      <dgm:prSet/>
      <dgm:spPr/>
      <dgm:t>
        <a:bodyPr/>
        <a:lstStyle/>
        <a:p>
          <a:endParaRPr lang="ru-RU"/>
        </a:p>
      </dgm:t>
    </dgm:pt>
    <dgm:pt modelId="{5AD2E244-A252-43C6-BA32-BF245D27695B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Always data stream query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AB3C319B-7602-4C98-8456-5172ABE4C7F4}" type="parTrans" cxnId="{D68A772B-A8D9-4983-9C4E-3638B8BA7C32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CF61EF75-CF42-4649-887E-984735CE6F47}" type="sibTrans" cxnId="{D68A772B-A8D9-4983-9C4E-3638B8BA7C32}">
      <dgm:prSet/>
      <dgm:spPr/>
      <dgm:t>
        <a:bodyPr/>
        <a:lstStyle/>
        <a:p>
          <a:endParaRPr lang="ru-RU"/>
        </a:p>
      </dgm:t>
    </dgm:pt>
    <dgm:pt modelId="{9B63E371-162C-4286-B223-572C6310ECA1}" type="pres">
      <dgm:prSet presAssocID="{C47F6CCE-EF5A-469F-8113-BA384D06D7A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A4E83271-5A7E-48B2-AEF1-7CAE64087945}" type="pres">
      <dgm:prSet presAssocID="{38306467-0DAD-41D8-AE6E-0552989AF29C}" presName="root" presStyleCnt="0"/>
      <dgm:spPr/>
    </dgm:pt>
    <dgm:pt modelId="{867ACAE5-36E3-434D-8760-DB7FB387BCC2}" type="pres">
      <dgm:prSet presAssocID="{38306467-0DAD-41D8-AE6E-0552989AF29C}" presName="rootComposite" presStyleCnt="0"/>
      <dgm:spPr/>
    </dgm:pt>
    <dgm:pt modelId="{958A308B-C375-4B9E-8BAD-AD09FAE1A252}" type="pres">
      <dgm:prSet presAssocID="{38306467-0DAD-41D8-AE6E-0552989AF29C}" presName="rootText" presStyleLbl="node1" presStyleIdx="0" presStyleCnt="4"/>
      <dgm:spPr/>
      <dgm:t>
        <a:bodyPr/>
        <a:lstStyle/>
        <a:p>
          <a:endParaRPr lang="ru-RU"/>
        </a:p>
      </dgm:t>
    </dgm:pt>
    <dgm:pt modelId="{B9DB8CE2-4AE5-40F8-8A20-9FE75E06B83C}" type="pres">
      <dgm:prSet presAssocID="{38306467-0DAD-41D8-AE6E-0552989AF29C}" presName="rootConnector" presStyleLbl="node1" presStyleIdx="0" presStyleCnt="4"/>
      <dgm:spPr/>
      <dgm:t>
        <a:bodyPr/>
        <a:lstStyle/>
        <a:p>
          <a:endParaRPr lang="ru-RU"/>
        </a:p>
      </dgm:t>
    </dgm:pt>
    <dgm:pt modelId="{A5964131-2D0A-401D-9A93-4364B4115384}" type="pres">
      <dgm:prSet presAssocID="{38306467-0DAD-41D8-AE6E-0552989AF29C}" presName="childShape" presStyleCnt="0"/>
      <dgm:spPr/>
    </dgm:pt>
    <dgm:pt modelId="{D9D3B582-5824-4F0A-8B0A-5D468D9A0147}" type="pres">
      <dgm:prSet presAssocID="{80A77EB5-1CBA-496A-826B-40BD6C5170D9}" presName="Name13" presStyleLbl="parChTrans1D2" presStyleIdx="0" presStyleCnt="13"/>
      <dgm:spPr/>
      <dgm:t>
        <a:bodyPr/>
        <a:lstStyle/>
        <a:p>
          <a:endParaRPr lang="ru-RU"/>
        </a:p>
      </dgm:t>
    </dgm:pt>
    <dgm:pt modelId="{7D2067FE-3558-410F-9B85-5E6888DF864C}" type="pres">
      <dgm:prSet presAssocID="{8CF33202-59F2-4022-818F-F73AF88DB486}" presName="childText" presStyleLbl="bgAcc1" presStyleIdx="0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4401C5F-D2C7-4953-80E4-952C675CD98B}" type="pres">
      <dgm:prSet presAssocID="{D6D5514A-FE55-41FB-ACEE-97C7B60E1BF5}" presName="Name13" presStyleLbl="parChTrans1D2" presStyleIdx="1" presStyleCnt="13"/>
      <dgm:spPr/>
      <dgm:t>
        <a:bodyPr/>
        <a:lstStyle/>
        <a:p>
          <a:endParaRPr lang="ru-RU"/>
        </a:p>
      </dgm:t>
    </dgm:pt>
    <dgm:pt modelId="{15E0227F-AD28-40CF-AE43-AD08317F47BF}" type="pres">
      <dgm:prSet presAssocID="{DF64508E-DB20-41B6-951C-20D009E5BA76}" presName="childText" presStyleLbl="bgAcc1" presStyleIdx="1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976F03D-5F6C-4B0E-8FB0-77B48965842E}" type="pres">
      <dgm:prSet presAssocID="{824C47F3-9532-443C-A8F1-86CB8B04ABD2}" presName="Name13" presStyleLbl="parChTrans1D2" presStyleIdx="2" presStyleCnt="13"/>
      <dgm:spPr/>
      <dgm:t>
        <a:bodyPr/>
        <a:lstStyle/>
        <a:p>
          <a:endParaRPr lang="ru-RU"/>
        </a:p>
      </dgm:t>
    </dgm:pt>
    <dgm:pt modelId="{245A41FC-46F3-4CF7-8892-1A7DF9E64FA6}" type="pres">
      <dgm:prSet presAssocID="{F901DA01-82FF-4A7A-8B43-5E798F5D3446}" presName="childText" presStyleLbl="bgAcc1" presStyleIdx="2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9BCCF3F-458A-40D3-8736-DEE002CE7994}" type="pres">
      <dgm:prSet presAssocID="{58EEBF8F-13A4-414F-A098-8B96082E4A73}" presName="root" presStyleCnt="0"/>
      <dgm:spPr/>
    </dgm:pt>
    <dgm:pt modelId="{D594E8EC-9783-45FE-B651-DACE5281709B}" type="pres">
      <dgm:prSet presAssocID="{58EEBF8F-13A4-414F-A098-8B96082E4A73}" presName="rootComposite" presStyleCnt="0"/>
      <dgm:spPr/>
    </dgm:pt>
    <dgm:pt modelId="{DAC25C20-2C60-49EF-8F91-C28AFA0822DC}" type="pres">
      <dgm:prSet presAssocID="{58EEBF8F-13A4-414F-A098-8B96082E4A73}" presName="rootText" presStyleLbl="node1" presStyleIdx="1" presStyleCnt="4"/>
      <dgm:spPr/>
      <dgm:t>
        <a:bodyPr/>
        <a:lstStyle/>
        <a:p>
          <a:endParaRPr lang="ru-RU"/>
        </a:p>
      </dgm:t>
    </dgm:pt>
    <dgm:pt modelId="{6B8490D7-48FF-4448-83B0-BBAD814009C5}" type="pres">
      <dgm:prSet presAssocID="{58EEBF8F-13A4-414F-A098-8B96082E4A73}" presName="rootConnector" presStyleLbl="node1" presStyleIdx="1" presStyleCnt="4"/>
      <dgm:spPr/>
      <dgm:t>
        <a:bodyPr/>
        <a:lstStyle/>
        <a:p>
          <a:endParaRPr lang="ru-RU"/>
        </a:p>
      </dgm:t>
    </dgm:pt>
    <dgm:pt modelId="{C37487EE-BAE5-49EB-8333-E5F149DE61CF}" type="pres">
      <dgm:prSet presAssocID="{58EEBF8F-13A4-414F-A098-8B96082E4A73}" presName="childShape" presStyleCnt="0"/>
      <dgm:spPr/>
    </dgm:pt>
    <dgm:pt modelId="{233D9F44-0C9D-4BFE-B893-6E12E5511120}" type="pres">
      <dgm:prSet presAssocID="{5BA63EDC-3568-4E32-9657-82A9DFE20022}" presName="Name13" presStyleLbl="parChTrans1D2" presStyleIdx="3" presStyleCnt="13"/>
      <dgm:spPr/>
      <dgm:t>
        <a:bodyPr/>
        <a:lstStyle/>
        <a:p>
          <a:endParaRPr lang="ru-RU"/>
        </a:p>
      </dgm:t>
    </dgm:pt>
    <dgm:pt modelId="{3F228D4C-2CCC-4F6C-AFAF-2BB77D898071}" type="pres">
      <dgm:prSet presAssocID="{B4715239-8B0B-4EB2-B26D-8A9E36116DD0}" presName="childText" presStyleLbl="bgAcc1" presStyleIdx="3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D9AFFA2-320A-4AA3-A7F0-41651770F553}" type="pres">
      <dgm:prSet presAssocID="{0BF47382-7E4A-4A53-B0B1-2A34A12BF2D9}" presName="Name13" presStyleLbl="parChTrans1D2" presStyleIdx="4" presStyleCnt="13"/>
      <dgm:spPr/>
      <dgm:t>
        <a:bodyPr/>
        <a:lstStyle/>
        <a:p>
          <a:endParaRPr lang="ru-RU"/>
        </a:p>
      </dgm:t>
    </dgm:pt>
    <dgm:pt modelId="{945C9F4C-94B3-4528-8391-2DDB084C04EA}" type="pres">
      <dgm:prSet presAssocID="{819710D7-9BEE-4DE7-ACAF-E593EBE6BF7C}" presName="childText" presStyleLbl="bgAcc1" presStyleIdx="4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7B54CC0-3A1B-4D8F-AA1E-7D38060FA24E}" type="pres">
      <dgm:prSet presAssocID="{AB3C319B-7602-4C98-8456-5172ABE4C7F4}" presName="Name13" presStyleLbl="parChTrans1D2" presStyleIdx="5" presStyleCnt="13"/>
      <dgm:spPr/>
      <dgm:t>
        <a:bodyPr/>
        <a:lstStyle/>
        <a:p>
          <a:endParaRPr lang="ru-RU"/>
        </a:p>
      </dgm:t>
    </dgm:pt>
    <dgm:pt modelId="{3A4B9171-9789-4640-871B-1DC6B2287851}" type="pres">
      <dgm:prSet presAssocID="{5AD2E244-A252-43C6-BA32-BF245D27695B}" presName="childText" presStyleLbl="bgAcc1" presStyleIdx="5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64B9A47-0B7E-4438-9106-43EE2DE3710B}" type="pres">
      <dgm:prSet presAssocID="{C370AD53-0B95-4168-A6CA-7CD2059E98B7}" presName="root" presStyleCnt="0"/>
      <dgm:spPr/>
    </dgm:pt>
    <dgm:pt modelId="{9EA6F07E-0DFA-4BB1-8CE9-7137B6E38A44}" type="pres">
      <dgm:prSet presAssocID="{C370AD53-0B95-4168-A6CA-7CD2059E98B7}" presName="rootComposite" presStyleCnt="0"/>
      <dgm:spPr/>
    </dgm:pt>
    <dgm:pt modelId="{8D91C538-D557-4F0A-8555-8641CE0223C7}" type="pres">
      <dgm:prSet presAssocID="{C370AD53-0B95-4168-A6CA-7CD2059E98B7}" presName="rootText" presStyleLbl="node1" presStyleIdx="2" presStyleCnt="4"/>
      <dgm:spPr/>
      <dgm:t>
        <a:bodyPr/>
        <a:lstStyle/>
        <a:p>
          <a:endParaRPr lang="ru-RU"/>
        </a:p>
      </dgm:t>
    </dgm:pt>
    <dgm:pt modelId="{12CEFB89-2643-4F6F-A9DE-F741F8C88E3C}" type="pres">
      <dgm:prSet presAssocID="{C370AD53-0B95-4168-A6CA-7CD2059E98B7}" presName="rootConnector" presStyleLbl="node1" presStyleIdx="2" presStyleCnt="4"/>
      <dgm:spPr/>
      <dgm:t>
        <a:bodyPr/>
        <a:lstStyle/>
        <a:p>
          <a:endParaRPr lang="ru-RU"/>
        </a:p>
      </dgm:t>
    </dgm:pt>
    <dgm:pt modelId="{A02B8CB5-DA9B-4BD1-9DD3-928AF181C9D8}" type="pres">
      <dgm:prSet presAssocID="{C370AD53-0B95-4168-A6CA-7CD2059E98B7}" presName="childShape" presStyleCnt="0"/>
      <dgm:spPr/>
    </dgm:pt>
    <dgm:pt modelId="{FAFBA045-914B-4061-9777-A8CB4AD58C0F}" type="pres">
      <dgm:prSet presAssocID="{0232B9E0-A3DE-476F-9FAA-A1AE5A1A5002}" presName="Name13" presStyleLbl="parChTrans1D2" presStyleIdx="6" presStyleCnt="13"/>
      <dgm:spPr/>
      <dgm:t>
        <a:bodyPr/>
        <a:lstStyle/>
        <a:p>
          <a:endParaRPr lang="ru-RU"/>
        </a:p>
      </dgm:t>
    </dgm:pt>
    <dgm:pt modelId="{F2B1471B-23C5-4B3A-9110-ADDA9310D0AB}" type="pres">
      <dgm:prSet presAssocID="{7DAB9B79-C1EE-4717-85CE-824FFF28A20D}" presName="childText" presStyleLbl="bgAcc1" presStyleIdx="6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1153332-C43F-4051-ABDA-44DA863209DA}" type="pres">
      <dgm:prSet presAssocID="{251DBC0B-6525-46B4-B7C6-3BE9E7A34C8C}" presName="Name13" presStyleLbl="parChTrans1D2" presStyleIdx="7" presStyleCnt="13"/>
      <dgm:spPr/>
      <dgm:t>
        <a:bodyPr/>
        <a:lstStyle/>
        <a:p>
          <a:endParaRPr lang="ru-RU"/>
        </a:p>
      </dgm:t>
    </dgm:pt>
    <dgm:pt modelId="{FB6AD622-BCAC-4B13-9F5B-692D85BD4E67}" type="pres">
      <dgm:prSet presAssocID="{BD50FC1B-3550-439E-91A9-A64849AE4827}" presName="childText" presStyleLbl="bgAcc1" presStyleIdx="7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AE6B6C1-7A0E-4588-8E39-F6E4DCC7EDFB}" type="pres">
      <dgm:prSet presAssocID="{4CD371D0-70ED-4EBD-AB10-45B40E15950E}" presName="Name13" presStyleLbl="parChTrans1D2" presStyleIdx="8" presStyleCnt="13"/>
      <dgm:spPr/>
      <dgm:t>
        <a:bodyPr/>
        <a:lstStyle/>
        <a:p>
          <a:endParaRPr lang="ru-RU"/>
        </a:p>
      </dgm:t>
    </dgm:pt>
    <dgm:pt modelId="{09A66A7E-BFC3-48A4-8230-D4F072EC9F27}" type="pres">
      <dgm:prSet presAssocID="{AB3857F7-6C74-4A2C-AE3A-FC16DFFCD63F}" presName="childText" presStyleLbl="bgAcc1" presStyleIdx="8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09D339E-9BC3-484A-AC4E-70B8B3A86373}" type="pres">
      <dgm:prSet presAssocID="{03533549-5114-42FF-962D-1DADD0F310A7}" presName="Name13" presStyleLbl="parChTrans1D2" presStyleIdx="9" presStyleCnt="13"/>
      <dgm:spPr/>
      <dgm:t>
        <a:bodyPr/>
        <a:lstStyle/>
        <a:p>
          <a:endParaRPr lang="ru-RU"/>
        </a:p>
      </dgm:t>
    </dgm:pt>
    <dgm:pt modelId="{8AAB2B17-F936-41C0-8F1E-80A0D1C81EB4}" type="pres">
      <dgm:prSet presAssocID="{715F2B2C-4537-4F0D-8653-2B8FCC317503}" presName="childText" presStyleLbl="bgAcc1" presStyleIdx="9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16E38F2-8C64-4A69-ACB2-2B1725726BE5}" type="pres">
      <dgm:prSet presAssocID="{87351409-FE8C-4408-9029-E97E7FA74ECB}" presName="root" presStyleCnt="0"/>
      <dgm:spPr/>
    </dgm:pt>
    <dgm:pt modelId="{244457AB-A798-4910-887A-6FE94DADE09D}" type="pres">
      <dgm:prSet presAssocID="{87351409-FE8C-4408-9029-E97E7FA74ECB}" presName="rootComposite" presStyleCnt="0"/>
      <dgm:spPr/>
    </dgm:pt>
    <dgm:pt modelId="{AC83B7D9-CF5C-488B-B238-D2E35317D816}" type="pres">
      <dgm:prSet presAssocID="{87351409-FE8C-4408-9029-E97E7FA74ECB}" presName="rootText" presStyleLbl="node1" presStyleIdx="3" presStyleCnt="4"/>
      <dgm:spPr/>
      <dgm:t>
        <a:bodyPr/>
        <a:lstStyle/>
        <a:p>
          <a:endParaRPr lang="ru-RU"/>
        </a:p>
      </dgm:t>
    </dgm:pt>
    <dgm:pt modelId="{F938D9B1-7BF0-4954-92C7-1129E923DFEC}" type="pres">
      <dgm:prSet presAssocID="{87351409-FE8C-4408-9029-E97E7FA74ECB}" presName="rootConnector" presStyleLbl="node1" presStyleIdx="3" presStyleCnt="4"/>
      <dgm:spPr/>
      <dgm:t>
        <a:bodyPr/>
        <a:lstStyle/>
        <a:p>
          <a:endParaRPr lang="ru-RU"/>
        </a:p>
      </dgm:t>
    </dgm:pt>
    <dgm:pt modelId="{FEDA2A09-564B-4E37-A249-3BE0347F6D5F}" type="pres">
      <dgm:prSet presAssocID="{87351409-FE8C-4408-9029-E97E7FA74ECB}" presName="childShape" presStyleCnt="0"/>
      <dgm:spPr/>
    </dgm:pt>
    <dgm:pt modelId="{47AD8D8E-19E1-4A3B-BA05-D5C8B96832B0}" type="pres">
      <dgm:prSet presAssocID="{5F7F3FA7-7D7A-4D93-8C84-AEB595760A59}" presName="Name13" presStyleLbl="parChTrans1D2" presStyleIdx="10" presStyleCnt="13"/>
      <dgm:spPr/>
      <dgm:t>
        <a:bodyPr/>
        <a:lstStyle/>
        <a:p>
          <a:endParaRPr lang="ru-RU"/>
        </a:p>
      </dgm:t>
    </dgm:pt>
    <dgm:pt modelId="{F0762797-84C9-4164-B686-29F634BA4CF4}" type="pres">
      <dgm:prSet presAssocID="{F9799463-12EE-4DC2-985C-E13824F37A5A}" presName="childText" presStyleLbl="bgAcc1" presStyleIdx="10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D7638ED-0365-4955-8B03-0D0E67599ACA}" type="pres">
      <dgm:prSet presAssocID="{3EF17EEC-0297-4A12-BB31-B0AEC3B2F078}" presName="Name13" presStyleLbl="parChTrans1D2" presStyleIdx="11" presStyleCnt="13"/>
      <dgm:spPr/>
      <dgm:t>
        <a:bodyPr/>
        <a:lstStyle/>
        <a:p>
          <a:endParaRPr lang="ru-RU"/>
        </a:p>
      </dgm:t>
    </dgm:pt>
    <dgm:pt modelId="{6B221733-4A86-4C78-BA31-0557A2414DF5}" type="pres">
      <dgm:prSet presAssocID="{311D1430-4C64-40B0-BF22-EF34A60FF08D}" presName="childText" presStyleLbl="bgAcc1" presStyleIdx="11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983D479-7F18-44F8-B984-52858C3612CB}" type="pres">
      <dgm:prSet presAssocID="{E1AE798F-49F7-4600-9BBB-D4FAD4E6FD5D}" presName="Name13" presStyleLbl="parChTrans1D2" presStyleIdx="12" presStyleCnt="13"/>
      <dgm:spPr/>
      <dgm:t>
        <a:bodyPr/>
        <a:lstStyle/>
        <a:p>
          <a:endParaRPr lang="ru-RU"/>
        </a:p>
      </dgm:t>
    </dgm:pt>
    <dgm:pt modelId="{4E66BE19-3238-443B-9CAA-CFCDA680B2F7}" type="pres">
      <dgm:prSet presAssocID="{A8B64E95-94A7-4B16-8A7F-9FACD6837398}" presName="childText" presStyleLbl="bgAcc1" presStyleIdx="12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C6F2643-0662-47CD-BB58-312302D3EE8E}" type="presOf" srcId="{C47F6CCE-EF5A-469F-8113-BA384D06D7AF}" destId="{9B63E371-162C-4286-B223-572C6310ECA1}" srcOrd="0" destOrd="0" presId="urn:microsoft.com/office/officeart/2005/8/layout/hierarchy3"/>
    <dgm:cxn modelId="{A6532D4D-713E-455F-94FD-2BBFA7E648D1}" type="presOf" srcId="{0232B9E0-A3DE-476F-9FAA-A1AE5A1A5002}" destId="{FAFBA045-914B-4061-9777-A8CB4AD58C0F}" srcOrd="0" destOrd="0" presId="urn:microsoft.com/office/officeart/2005/8/layout/hierarchy3"/>
    <dgm:cxn modelId="{E11A3754-CB3F-4D0A-885E-ED49230F7BA1}" type="presOf" srcId="{F9799463-12EE-4DC2-985C-E13824F37A5A}" destId="{F0762797-84C9-4164-B686-29F634BA4CF4}" srcOrd="0" destOrd="0" presId="urn:microsoft.com/office/officeart/2005/8/layout/hierarchy3"/>
    <dgm:cxn modelId="{538C5BA7-CE66-4662-87BF-4C848F0E2BD5}" type="presOf" srcId="{87351409-FE8C-4408-9029-E97E7FA74ECB}" destId="{F938D9B1-7BF0-4954-92C7-1129E923DFEC}" srcOrd="1" destOrd="0" presId="urn:microsoft.com/office/officeart/2005/8/layout/hierarchy3"/>
    <dgm:cxn modelId="{976A9972-1202-4921-9031-30A9EEF5615B}" srcId="{58EEBF8F-13A4-414F-A098-8B96082E4A73}" destId="{819710D7-9BEE-4DE7-ACAF-E593EBE6BF7C}" srcOrd="1" destOrd="0" parTransId="{0BF47382-7E4A-4A53-B0B1-2A34A12BF2D9}" sibTransId="{380522CC-3DA9-41C4-ABDF-B76FEF143F2B}"/>
    <dgm:cxn modelId="{132B327B-4347-4A9A-9C5E-7116575C428A}" srcId="{87351409-FE8C-4408-9029-E97E7FA74ECB}" destId="{A8B64E95-94A7-4B16-8A7F-9FACD6837398}" srcOrd="2" destOrd="0" parTransId="{E1AE798F-49F7-4600-9BBB-D4FAD4E6FD5D}" sibTransId="{383C3382-B05D-4791-BC6A-7DE99EF13153}"/>
    <dgm:cxn modelId="{D68A772B-A8D9-4983-9C4E-3638B8BA7C32}" srcId="{58EEBF8F-13A4-414F-A098-8B96082E4A73}" destId="{5AD2E244-A252-43C6-BA32-BF245D27695B}" srcOrd="2" destOrd="0" parTransId="{AB3C319B-7602-4C98-8456-5172ABE4C7F4}" sibTransId="{CF61EF75-CF42-4649-887E-984735CE6F47}"/>
    <dgm:cxn modelId="{DC30D5C9-AD66-4AF4-ABFA-53A569FE6747}" srcId="{87351409-FE8C-4408-9029-E97E7FA74ECB}" destId="{F9799463-12EE-4DC2-985C-E13824F37A5A}" srcOrd="0" destOrd="0" parTransId="{5F7F3FA7-7D7A-4D93-8C84-AEB595760A59}" sibTransId="{F4852C8C-ED0D-4F39-8E69-2908BF77681B}"/>
    <dgm:cxn modelId="{9069F3DC-E5D7-4743-BF41-4084F7E31284}" type="presOf" srcId="{3EF17EEC-0297-4A12-BB31-B0AEC3B2F078}" destId="{3D7638ED-0365-4955-8B03-0D0E67599ACA}" srcOrd="0" destOrd="0" presId="urn:microsoft.com/office/officeart/2005/8/layout/hierarchy3"/>
    <dgm:cxn modelId="{A925B8C4-9E4D-45C5-8FB7-4A646DBA8E46}" srcId="{C47F6CCE-EF5A-469F-8113-BA384D06D7AF}" destId="{87351409-FE8C-4408-9029-E97E7FA74ECB}" srcOrd="3" destOrd="0" parTransId="{6BA31802-8AC8-4F60-9A59-F2B020ADBF6B}" sibTransId="{096AE962-1AB3-4375-BA03-F34A4F660BBB}"/>
    <dgm:cxn modelId="{8D65671B-5A1A-4A11-A4FA-8FF0C20D0765}" type="presOf" srcId="{D6D5514A-FE55-41FB-ACEE-97C7B60E1BF5}" destId="{D4401C5F-D2C7-4953-80E4-952C675CD98B}" srcOrd="0" destOrd="0" presId="urn:microsoft.com/office/officeart/2005/8/layout/hierarchy3"/>
    <dgm:cxn modelId="{3F801A47-FE89-4F20-B7EB-3D954821F879}" type="presOf" srcId="{38306467-0DAD-41D8-AE6E-0552989AF29C}" destId="{958A308B-C375-4B9E-8BAD-AD09FAE1A252}" srcOrd="0" destOrd="0" presId="urn:microsoft.com/office/officeart/2005/8/layout/hierarchy3"/>
    <dgm:cxn modelId="{E3F55267-D388-4B9E-9B73-3AA773023E89}" type="presOf" srcId="{58EEBF8F-13A4-414F-A098-8B96082E4A73}" destId="{DAC25C20-2C60-49EF-8F91-C28AFA0822DC}" srcOrd="0" destOrd="0" presId="urn:microsoft.com/office/officeart/2005/8/layout/hierarchy3"/>
    <dgm:cxn modelId="{81D34C20-5D40-4E3F-BEE1-5DBFDF30C992}" type="presOf" srcId="{AB3C319B-7602-4C98-8456-5172ABE4C7F4}" destId="{27B54CC0-3A1B-4D8F-AA1E-7D38060FA24E}" srcOrd="0" destOrd="0" presId="urn:microsoft.com/office/officeart/2005/8/layout/hierarchy3"/>
    <dgm:cxn modelId="{A8973B81-4AF8-44BB-980E-8E42A23ED9B4}" type="presOf" srcId="{824C47F3-9532-443C-A8F1-86CB8B04ABD2}" destId="{6976F03D-5F6C-4B0E-8FB0-77B48965842E}" srcOrd="0" destOrd="0" presId="urn:microsoft.com/office/officeart/2005/8/layout/hierarchy3"/>
    <dgm:cxn modelId="{A30E98C2-4EC4-49D4-A63A-841FFB11F447}" type="presOf" srcId="{0BF47382-7E4A-4A53-B0B1-2A34A12BF2D9}" destId="{1D9AFFA2-320A-4AA3-A7F0-41651770F553}" srcOrd="0" destOrd="0" presId="urn:microsoft.com/office/officeart/2005/8/layout/hierarchy3"/>
    <dgm:cxn modelId="{460A6F4A-BD67-4655-B967-D0A993DFC2FB}" type="presOf" srcId="{C370AD53-0B95-4168-A6CA-7CD2059E98B7}" destId="{8D91C538-D557-4F0A-8555-8641CE0223C7}" srcOrd="0" destOrd="0" presId="urn:microsoft.com/office/officeart/2005/8/layout/hierarchy3"/>
    <dgm:cxn modelId="{C17AB12D-AFF9-48FD-84D9-F22B93E1523F}" type="presOf" srcId="{87351409-FE8C-4408-9029-E97E7FA74ECB}" destId="{AC83B7D9-CF5C-488B-B238-D2E35317D816}" srcOrd="0" destOrd="0" presId="urn:microsoft.com/office/officeart/2005/8/layout/hierarchy3"/>
    <dgm:cxn modelId="{44C2C937-6872-4E6D-911B-01233D296222}" srcId="{87351409-FE8C-4408-9029-E97E7FA74ECB}" destId="{311D1430-4C64-40B0-BF22-EF34A60FF08D}" srcOrd="1" destOrd="0" parTransId="{3EF17EEC-0297-4A12-BB31-B0AEC3B2F078}" sibTransId="{E840548F-A73E-4542-8C0C-850AC283C137}"/>
    <dgm:cxn modelId="{9ABBBC13-0F37-462E-A0D4-2F1BF647421B}" srcId="{38306467-0DAD-41D8-AE6E-0552989AF29C}" destId="{DF64508E-DB20-41B6-951C-20D009E5BA76}" srcOrd="1" destOrd="0" parTransId="{D6D5514A-FE55-41FB-ACEE-97C7B60E1BF5}" sibTransId="{B3DEB6FF-AADE-4CCB-82BF-9E83AE2E274F}"/>
    <dgm:cxn modelId="{AF48275E-F62D-4BDF-BBB2-5B58BB0E6F9C}" srcId="{C47F6CCE-EF5A-469F-8113-BA384D06D7AF}" destId="{58EEBF8F-13A4-414F-A098-8B96082E4A73}" srcOrd="1" destOrd="0" parTransId="{28FFC277-AFDC-4D8B-B167-D1E991A84B1D}" sibTransId="{2B8E99C6-DF98-4D72-AEDC-DD02BFF22144}"/>
    <dgm:cxn modelId="{04F5BF7B-AEC8-432A-AD8A-2D7DAA7341F7}" type="presOf" srcId="{4CD371D0-70ED-4EBD-AB10-45B40E15950E}" destId="{2AE6B6C1-7A0E-4588-8E39-F6E4DCC7EDFB}" srcOrd="0" destOrd="0" presId="urn:microsoft.com/office/officeart/2005/8/layout/hierarchy3"/>
    <dgm:cxn modelId="{FAEFE948-37F6-4CF9-8625-A8FB4649E273}" type="presOf" srcId="{311D1430-4C64-40B0-BF22-EF34A60FF08D}" destId="{6B221733-4A86-4C78-BA31-0557A2414DF5}" srcOrd="0" destOrd="0" presId="urn:microsoft.com/office/officeart/2005/8/layout/hierarchy3"/>
    <dgm:cxn modelId="{B8EF2D79-567D-4C39-AB92-E479A97E826B}" type="presOf" srcId="{58EEBF8F-13A4-414F-A098-8B96082E4A73}" destId="{6B8490D7-48FF-4448-83B0-BBAD814009C5}" srcOrd="1" destOrd="0" presId="urn:microsoft.com/office/officeart/2005/8/layout/hierarchy3"/>
    <dgm:cxn modelId="{3D4CB89F-0574-476F-9664-00609E4A7D61}" type="presOf" srcId="{80A77EB5-1CBA-496A-826B-40BD6C5170D9}" destId="{D9D3B582-5824-4F0A-8B0A-5D468D9A0147}" srcOrd="0" destOrd="0" presId="urn:microsoft.com/office/officeart/2005/8/layout/hierarchy3"/>
    <dgm:cxn modelId="{9D89B515-2D3D-4B73-9C03-C174E9D36553}" type="presOf" srcId="{C370AD53-0B95-4168-A6CA-7CD2059E98B7}" destId="{12CEFB89-2643-4F6F-A9DE-F741F8C88E3C}" srcOrd="1" destOrd="0" presId="urn:microsoft.com/office/officeart/2005/8/layout/hierarchy3"/>
    <dgm:cxn modelId="{F7B4B50C-3C55-49A2-8FE3-C1E40DAF572B}" srcId="{C370AD53-0B95-4168-A6CA-7CD2059E98B7}" destId="{7DAB9B79-C1EE-4717-85CE-824FFF28A20D}" srcOrd="0" destOrd="0" parTransId="{0232B9E0-A3DE-476F-9FAA-A1AE5A1A5002}" sibTransId="{42BA2658-24AB-4512-9AD7-3948F9F28C95}"/>
    <dgm:cxn modelId="{10276FD2-EDA5-4DA2-A8FF-775012C9F9B5}" type="presOf" srcId="{AB3857F7-6C74-4A2C-AE3A-FC16DFFCD63F}" destId="{09A66A7E-BFC3-48A4-8230-D4F072EC9F27}" srcOrd="0" destOrd="0" presId="urn:microsoft.com/office/officeart/2005/8/layout/hierarchy3"/>
    <dgm:cxn modelId="{D4C95B6C-3391-4FD6-B40D-7F8262CC8483}" type="presOf" srcId="{A8B64E95-94A7-4B16-8A7F-9FACD6837398}" destId="{4E66BE19-3238-443B-9CAA-CFCDA680B2F7}" srcOrd="0" destOrd="0" presId="urn:microsoft.com/office/officeart/2005/8/layout/hierarchy3"/>
    <dgm:cxn modelId="{5140CA61-CC29-41D9-B00A-A89FF604D4FD}" srcId="{38306467-0DAD-41D8-AE6E-0552989AF29C}" destId="{F901DA01-82FF-4A7A-8B43-5E798F5D3446}" srcOrd="2" destOrd="0" parTransId="{824C47F3-9532-443C-A8F1-86CB8B04ABD2}" sibTransId="{3C73D973-4E4E-4A5A-BD5A-9BD7F56F5EA3}"/>
    <dgm:cxn modelId="{24FAA14D-2F59-433A-A8A8-EE77CE9AD58C}" srcId="{38306467-0DAD-41D8-AE6E-0552989AF29C}" destId="{8CF33202-59F2-4022-818F-F73AF88DB486}" srcOrd="0" destOrd="0" parTransId="{80A77EB5-1CBA-496A-826B-40BD6C5170D9}" sibTransId="{A88C23D7-A92F-4B90-80A7-62EFF998EF4F}"/>
    <dgm:cxn modelId="{BF6FF44D-EA84-4FC0-BC21-F294707A1F7F}" type="presOf" srcId="{5BA63EDC-3568-4E32-9657-82A9DFE20022}" destId="{233D9F44-0C9D-4BFE-B893-6E12E5511120}" srcOrd="0" destOrd="0" presId="urn:microsoft.com/office/officeart/2005/8/layout/hierarchy3"/>
    <dgm:cxn modelId="{B629FB7C-E21C-4B40-B8EB-E79055E17139}" type="presOf" srcId="{03533549-5114-42FF-962D-1DADD0F310A7}" destId="{E09D339E-9BC3-484A-AC4E-70B8B3A86373}" srcOrd="0" destOrd="0" presId="urn:microsoft.com/office/officeart/2005/8/layout/hierarchy3"/>
    <dgm:cxn modelId="{42A2DFB7-659F-4046-808B-D61FF0426783}" type="presOf" srcId="{F901DA01-82FF-4A7A-8B43-5E798F5D3446}" destId="{245A41FC-46F3-4CF7-8892-1A7DF9E64FA6}" srcOrd="0" destOrd="0" presId="urn:microsoft.com/office/officeart/2005/8/layout/hierarchy3"/>
    <dgm:cxn modelId="{B5A96299-70A5-4178-A00F-D894A650F920}" srcId="{C370AD53-0B95-4168-A6CA-7CD2059E98B7}" destId="{715F2B2C-4537-4F0D-8653-2B8FCC317503}" srcOrd="3" destOrd="0" parTransId="{03533549-5114-42FF-962D-1DADD0F310A7}" sibTransId="{CB4C1DDC-8763-4827-8F98-00C036F02E27}"/>
    <dgm:cxn modelId="{08C5F75F-AF06-403E-AF12-ED7E280BF653}" type="presOf" srcId="{E1AE798F-49F7-4600-9BBB-D4FAD4E6FD5D}" destId="{8983D479-7F18-44F8-B984-52858C3612CB}" srcOrd="0" destOrd="0" presId="urn:microsoft.com/office/officeart/2005/8/layout/hierarchy3"/>
    <dgm:cxn modelId="{8B7A4D74-93A3-4488-BD6E-2E0B5336F369}" type="presOf" srcId="{38306467-0DAD-41D8-AE6E-0552989AF29C}" destId="{B9DB8CE2-4AE5-40F8-8A20-9FE75E06B83C}" srcOrd="1" destOrd="0" presId="urn:microsoft.com/office/officeart/2005/8/layout/hierarchy3"/>
    <dgm:cxn modelId="{B1B4F240-3FAB-4374-839A-62E129120B80}" srcId="{C47F6CCE-EF5A-469F-8113-BA384D06D7AF}" destId="{38306467-0DAD-41D8-AE6E-0552989AF29C}" srcOrd="0" destOrd="0" parTransId="{EC8F79AE-CE91-490B-AB44-D091FFF7B072}" sibTransId="{6416A484-8486-4051-A0C0-376A4516473A}"/>
    <dgm:cxn modelId="{7F5FEAA6-4A21-479C-94D6-8A62B66CF853}" type="presOf" srcId="{DF64508E-DB20-41B6-951C-20D009E5BA76}" destId="{15E0227F-AD28-40CF-AE43-AD08317F47BF}" srcOrd="0" destOrd="0" presId="urn:microsoft.com/office/officeart/2005/8/layout/hierarchy3"/>
    <dgm:cxn modelId="{A05C3848-CC13-48AF-8353-E82E90868068}" type="presOf" srcId="{7DAB9B79-C1EE-4717-85CE-824FFF28A20D}" destId="{F2B1471B-23C5-4B3A-9110-ADDA9310D0AB}" srcOrd="0" destOrd="0" presId="urn:microsoft.com/office/officeart/2005/8/layout/hierarchy3"/>
    <dgm:cxn modelId="{E10078E7-937A-403E-8D97-9C31BF4CB5B1}" srcId="{58EEBF8F-13A4-414F-A098-8B96082E4A73}" destId="{B4715239-8B0B-4EB2-B26D-8A9E36116DD0}" srcOrd="0" destOrd="0" parTransId="{5BA63EDC-3568-4E32-9657-82A9DFE20022}" sibTransId="{2AC9D015-DBA2-4524-8724-57F0B64F53F8}"/>
    <dgm:cxn modelId="{952495EC-4ADB-40AF-BADB-02110F29D9DD}" type="presOf" srcId="{5AD2E244-A252-43C6-BA32-BF245D27695B}" destId="{3A4B9171-9789-4640-871B-1DC6B2287851}" srcOrd="0" destOrd="0" presId="urn:microsoft.com/office/officeart/2005/8/layout/hierarchy3"/>
    <dgm:cxn modelId="{76449C94-669F-4FF8-B5AA-F87889BEA383}" type="presOf" srcId="{819710D7-9BEE-4DE7-ACAF-E593EBE6BF7C}" destId="{945C9F4C-94B3-4528-8391-2DDB084C04EA}" srcOrd="0" destOrd="0" presId="urn:microsoft.com/office/officeart/2005/8/layout/hierarchy3"/>
    <dgm:cxn modelId="{44E64A36-5F2E-4C48-B749-7A22503F6E4C}" type="presOf" srcId="{BD50FC1B-3550-439E-91A9-A64849AE4827}" destId="{FB6AD622-BCAC-4B13-9F5B-692D85BD4E67}" srcOrd="0" destOrd="0" presId="urn:microsoft.com/office/officeart/2005/8/layout/hierarchy3"/>
    <dgm:cxn modelId="{89F63544-3AD8-415C-87DC-7F1A642C5807}" type="presOf" srcId="{715F2B2C-4537-4F0D-8653-2B8FCC317503}" destId="{8AAB2B17-F936-41C0-8F1E-80A0D1C81EB4}" srcOrd="0" destOrd="0" presId="urn:microsoft.com/office/officeart/2005/8/layout/hierarchy3"/>
    <dgm:cxn modelId="{37B01034-23C2-41BF-BDEB-EBF8CB337644}" srcId="{C47F6CCE-EF5A-469F-8113-BA384D06D7AF}" destId="{C370AD53-0B95-4168-A6CA-7CD2059E98B7}" srcOrd="2" destOrd="0" parTransId="{C0450FAE-5D50-492F-8B8E-031E2C07276E}" sibTransId="{F1AF84DE-37D8-41CB-93B1-4E9146B18EEB}"/>
    <dgm:cxn modelId="{30444658-123D-4460-BF49-69D187C0C4F4}" type="presOf" srcId="{251DBC0B-6525-46B4-B7C6-3BE9E7A34C8C}" destId="{01153332-C43F-4051-ABDA-44DA863209DA}" srcOrd="0" destOrd="0" presId="urn:microsoft.com/office/officeart/2005/8/layout/hierarchy3"/>
    <dgm:cxn modelId="{77C342E3-77AC-4EA6-8D0C-ECD0F3E26347}" type="presOf" srcId="{B4715239-8B0B-4EB2-B26D-8A9E36116DD0}" destId="{3F228D4C-2CCC-4F6C-AFAF-2BB77D898071}" srcOrd="0" destOrd="0" presId="urn:microsoft.com/office/officeart/2005/8/layout/hierarchy3"/>
    <dgm:cxn modelId="{7919A2BA-8776-475D-9D38-1F5725C283E5}" srcId="{C370AD53-0B95-4168-A6CA-7CD2059E98B7}" destId="{AB3857F7-6C74-4A2C-AE3A-FC16DFFCD63F}" srcOrd="2" destOrd="0" parTransId="{4CD371D0-70ED-4EBD-AB10-45B40E15950E}" sibTransId="{34F44CA2-2FBF-40BB-A0D2-5C04D6798EDC}"/>
    <dgm:cxn modelId="{8964C3B5-8C09-4E96-B453-61543E9A55C1}" type="presOf" srcId="{5F7F3FA7-7D7A-4D93-8C84-AEB595760A59}" destId="{47AD8D8E-19E1-4A3B-BA05-D5C8B96832B0}" srcOrd="0" destOrd="0" presId="urn:microsoft.com/office/officeart/2005/8/layout/hierarchy3"/>
    <dgm:cxn modelId="{CB384C1C-29B7-484F-A12C-F8AAE6E060DC}" srcId="{C370AD53-0B95-4168-A6CA-7CD2059E98B7}" destId="{BD50FC1B-3550-439E-91A9-A64849AE4827}" srcOrd="1" destOrd="0" parTransId="{251DBC0B-6525-46B4-B7C6-3BE9E7A34C8C}" sibTransId="{9A0E52B1-F6B9-469E-84B6-E04E7EB83BD2}"/>
    <dgm:cxn modelId="{A1545CC4-761D-4651-AD65-5009F58902BB}" type="presOf" srcId="{8CF33202-59F2-4022-818F-F73AF88DB486}" destId="{7D2067FE-3558-410F-9B85-5E6888DF864C}" srcOrd="0" destOrd="0" presId="urn:microsoft.com/office/officeart/2005/8/layout/hierarchy3"/>
    <dgm:cxn modelId="{589E7A65-35CE-41EE-A8EE-F6DA5A2CDC68}" type="presParOf" srcId="{9B63E371-162C-4286-B223-572C6310ECA1}" destId="{A4E83271-5A7E-48B2-AEF1-7CAE64087945}" srcOrd="0" destOrd="0" presId="urn:microsoft.com/office/officeart/2005/8/layout/hierarchy3"/>
    <dgm:cxn modelId="{F5D7BA8E-06D6-4AB0-983D-0DFB462FD5C6}" type="presParOf" srcId="{A4E83271-5A7E-48B2-AEF1-7CAE64087945}" destId="{867ACAE5-36E3-434D-8760-DB7FB387BCC2}" srcOrd="0" destOrd="0" presId="urn:microsoft.com/office/officeart/2005/8/layout/hierarchy3"/>
    <dgm:cxn modelId="{4AC57DC1-0D8E-4213-8A16-2477D4D01862}" type="presParOf" srcId="{867ACAE5-36E3-434D-8760-DB7FB387BCC2}" destId="{958A308B-C375-4B9E-8BAD-AD09FAE1A252}" srcOrd="0" destOrd="0" presId="urn:microsoft.com/office/officeart/2005/8/layout/hierarchy3"/>
    <dgm:cxn modelId="{3A8F53F6-A348-4893-8CD8-4B120802D81D}" type="presParOf" srcId="{867ACAE5-36E3-434D-8760-DB7FB387BCC2}" destId="{B9DB8CE2-4AE5-40F8-8A20-9FE75E06B83C}" srcOrd="1" destOrd="0" presId="urn:microsoft.com/office/officeart/2005/8/layout/hierarchy3"/>
    <dgm:cxn modelId="{B5636EB9-8A27-42E1-B012-432899A51BB4}" type="presParOf" srcId="{A4E83271-5A7E-48B2-AEF1-7CAE64087945}" destId="{A5964131-2D0A-401D-9A93-4364B4115384}" srcOrd="1" destOrd="0" presId="urn:microsoft.com/office/officeart/2005/8/layout/hierarchy3"/>
    <dgm:cxn modelId="{E97749C7-CF2B-4EFF-B5AC-DCD56E9EBF11}" type="presParOf" srcId="{A5964131-2D0A-401D-9A93-4364B4115384}" destId="{D9D3B582-5824-4F0A-8B0A-5D468D9A0147}" srcOrd="0" destOrd="0" presId="urn:microsoft.com/office/officeart/2005/8/layout/hierarchy3"/>
    <dgm:cxn modelId="{DF489577-F59B-4456-B9CB-32BF27CB5349}" type="presParOf" srcId="{A5964131-2D0A-401D-9A93-4364B4115384}" destId="{7D2067FE-3558-410F-9B85-5E6888DF864C}" srcOrd="1" destOrd="0" presId="urn:microsoft.com/office/officeart/2005/8/layout/hierarchy3"/>
    <dgm:cxn modelId="{4DDBA3DF-D560-4A0D-BEC3-4D0E207C0338}" type="presParOf" srcId="{A5964131-2D0A-401D-9A93-4364B4115384}" destId="{D4401C5F-D2C7-4953-80E4-952C675CD98B}" srcOrd="2" destOrd="0" presId="urn:microsoft.com/office/officeart/2005/8/layout/hierarchy3"/>
    <dgm:cxn modelId="{466AE2B0-D9E5-447C-8AEB-023081F65DE0}" type="presParOf" srcId="{A5964131-2D0A-401D-9A93-4364B4115384}" destId="{15E0227F-AD28-40CF-AE43-AD08317F47BF}" srcOrd="3" destOrd="0" presId="urn:microsoft.com/office/officeart/2005/8/layout/hierarchy3"/>
    <dgm:cxn modelId="{54320166-1562-4218-869B-08F81A6D2306}" type="presParOf" srcId="{A5964131-2D0A-401D-9A93-4364B4115384}" destId="{6976F03D-5F6C-4B0E-8FB0-77B48965842E}" srcOrd="4" destOrd="0" presId="urn:microsoft.com/office/officeart/2005/8/layout/hierarchy3"/>
    <dgm:cxn modelId="{E5F8C602-D403-4D8C-93C3-EE7129C4352F}" type="presParOf" srcId="{A5964131-2D0A-401D-9A93-4364B4115384}" destId="{245A41FC-46F3-4CF7-8892-1A7DF9E64FA6}" srcOrd="5" destOrd="0" presId="urn:microsoft.com/office/officeart/2005/8/layout/hierarchy3"/>
    <dgm:cxn modelId="{8C7F7527-CA4D-4230-B4DA-27D09A619F01}" type="presParOf" srcId="{9B63E371-162C-4286-B223-572C6310ECA1}" destId="{E9BCCF3F-458A-40D3-8736-DEE002CE7994}" srcOrd="1" destOrd="0" presId="urn:microsoft.com/office/officeart/2005/8/layout/hierarchy3"/>
    <dgm:cxn modelId="{673201E5-56BD-4B52-99CD-B896C29D2B43}" type="presParOf" srcId="{E9BCCF3F-458A-40D3-8736-DEE002CE7994}" destId="{D594E8EC-9783-45FE-B651-DACE5281709B}" srcOrd="0" destOrd="0" presId="urn:microsoft.com/office/officeart/2005/8/layout/hierarchy3"/>
    <dgm:cxn modelId="{507F1520-0094-4BA9-8BA9-93EA6CBEED63}" type="presParOf" srcId="{D594E8EC-9783-45FE-B651-DACE5281709B}" destId="{DAC25C20-2C60-49EF-8F91-C28AFA0822DC}" srcOrd="0" destOrd="0" presId="urn:microsoft.com/office/officeart/2005/8/layout/hierarchy3"/>
    <dgm:cxn modelId="{54D12EDC-0043-4EFC-AA2E-A94B4F67F996}" type="presParOf" srcId="{D594E8EC-9783-45FE-B651-DACE5281709B}" destId="{6B8490D7-48FF-4448-83B0-BBAD814009C5}" srcOrd="1" destOrd="0" presId="urn:microsoft.com/office/officeart/2005/8/layout/hierarchy3"/>
    <dgm:cxn modelId="{EF5A2243-8234-4039-96A8-EBD89FF3B76E}" type="presParOf" srcId="{E9BCCF3F-458A-40D3-8736-DEE002CE7994}" destId="{C37487EE-BAE5-49EB-8333-E5F149DE61CF}" srcOrd="1" destOrd="0" presId="urn:microsoft.com/office/officeart/2005/8/layout/hierarchy3"/>
    <dgm:cxn modelId="{978300ED-BDEA-46F2-B1CB-4D52AAF9DF22}" type="presParOf" srcId="{C37487EE-BAE5-49EB-8333-E5F149DE61CF}" destId="{233D9F44-0C9D-4BFE-B893-6E12E5511120}" srcOrd="0" destOrd="0" presId="urn:microsoft.com/office/officeart/2005/8/layout/hierarchy3"/>
    <dgm:cxn modelId="{E0152B3C-B767-4782-9F08-0A200311E140}" type="presParOf" srcId="{C37487EE-BAE5-49EB-8333-E5F149DE61CF}" destId="{3F228D4C-2CCC-4F6C-AFAF-2BB77D898071}" srcOrd="1" destOrd="0" presId="urn:microsoft.com/office/officeart/2005/8/layout/hierarchy3"/>
    <dgm:cxn modelId="{6F17655E-0904-460E-AF46-0AABCA94CB1E}" type="presParOf" srcId="{C37487EE-BAE5-49EB-8333-E5F149DE61CF}" destId="{1D9AFFA2-320A-4AA3-A7F0-41651770F553}" srcOrd="2" destOrd="0" presId="urn:microsoft.com/office/officeart/2005/8/layout/hierarchy3"/>
    <dgm:cxn modelId="{6E679356-2E3F-446C-804D-D8C6220585F5}" type="presParOf" srcId="{C37487EE-BAE5-49EB-8333-E5F149DE61CF}" destId="{945C9F4C-94B3-4528-8391-2DDB084C04EA}" srcOrd="3" destOrd="0" presId="urn:microsoft.com/office/officeart/2005/8/layout/hierarchy3"/>
    <dgm:cxn modelId="{4B4A21AC-4339-49C0-9AC6-6A5B708D6194}" type="presParOf" srcId="{C37487EE-BAE5-49EB-8333-E5F149DE61CF}" destId="{27B54CC0-3A1B-4D8F-AA1E-7D38060FA24E}" srcOrd="4" destOrd="0" presId="urn:microsoft.com/office/officeart/2005/8/layout/hierarchy3"/>
    <dgm:cxn modelId="{A0AFB4A1-A3A4-4510-A73D-67C75AEABCB2}" type="presParOf" srcId="{C37487EE-BAE5-49EB-8333-E5F149DE61CF}" destId="{3A4B9171-9789-4640-871B-1DC6B2287851}" srcOrd="5" destOrd="0" presId="urn:microsoft.com/office/officeart/2005/8/layout/hierarchy3"/>
    <dgm:cxn modelId="{A502ED16-FE5C-48C3-A5FA-B6BE3E8E06C8}" type="presParOf" srcId="{9B63E371-162C-4286-B223-572C6310ECA1}" destId="{C64B9A47-0B7E-4438-9106-43EE2DE3710B}" srcOrd="2" destOrd="0" presId="urn:microsoft.com/office/officeart/2005/8/layout/hierarchy3"/>
    <dgm:cxn modelId="{64C32A85-FCBC-4D84-A249-53AB149C29AE}" type="presParOf" srcId="{C64B9A47-0B7E-4438-9106-43EE2DE3710B}" destId="{9EA6F07E-0DFA-4BB1-8CE9-7137B6E38A44}" srcOrd="0" destOrd="0" presId="urn:microsoft.com/office/officeart/2005/8/layout/hierarchy3"/>
    <dgm:cxn modelId="{30E0B817-3AC8-43FB-9093-441A9B879B3F}" type="presParOf" srcId="{9EA6F07E-0DFA-4BB1-8CE9-7137B6E38A44}" destId="{8D91C538-D557-4F0A-8555-8641CE0223C7}" srcOrd="0" destOrd="0" presId="urn:microsoft.com/office/officeart/2005/8/layout/hierarchy3"/>
    <dgm:cxn modelId="{8659F45A-ACBF-46D1-8680-2DCE30806E0B}" type="presParOf" srcId="{9EA6F07E-0DFA-4BB1-8CE9-7137B6E38A44}" destId="{12CEFB89-2643-4F6F-A9DE-F741F8C88E3C}" srcOrd="1" destOrd="0" presId="urn:microsoft.com/office/officeart/2005/8/layout/hierarchy3"/>
    <dgm:cxn modelId="{0BB573DF-5481-455D-BDBA-F883B59AEADA}" type="presParOf" srcId="{C64B9A47-0B7E-4438-9106-43EE2DE3710B}" destId="{A02B8CB5-DA9B-4BD1-9DD3-928AF181C9D8}" srcOrd="1" destOrd="0" presId="urn:microsoft.com/office/officeart/2005/8/layout/hierarchy3"/>
    <dgm:cxn modelId="{0E9D8B7B-CA61-4F8D-BA38-DB2793F277A7}" type="presParOf" srcId="{A02B8CB5-DA9B-4BD1-9DD3-928AF181C9D8}" destId="{FAFBA045-914B-4061-9777-A8CB4AD58C0F}" srcOrd="0" destOrd="0" presId="urn:microsoft.com/office/officeart/2005/8/layout/hierarchy3"/>
    <dgm:cxn modelId="{15381B2E-7CDE-4085-9B4D-51152FE8E2D2}" type="presParOf" srcId="{A02B8CB5-DA9B-4BD1-9DD3-928AF181C9D8}" destId="{F2B1471B-23C5-4B3A-9110-ADDA9310D0AB}" srcOrd="1" destOrd="0" presId="urn:microsoft.com/office/officeart/2005/8/layout/hierarchy3"/>
    <dgm:cxn modelId="{EA82D73B-FF6C-4D15-AACC-96BB41A68AE9}" type="presParOf" srcId="{A02B8CB5-DA9B-4BD1-9DD3-928AF181C9D8}" destId="{01153332-C43F-4051-ABDA-44DA863209DA}" srcOrd="2" destOrd="0" presId="urn:microsoft.com/office/officeart/2005/8/layout/hierarchy3"/>
    <dgm:cxn modelId="{0B1B8A6A-08D0-44AD-8451-E73852FC6669}" type="presParOf" srcId="{A02B8CB5-DA9B-4BD1-9DD3-928AF181C9D8}" destId="{FB6AD622-BCAC-4B13-9F5B-692D85BD4E67}" srcOrd="3" destOrd="0" presId="urn:microsoft.com/office/officeart/2005/8/layout/hierarchy3"/>
    <dgm:cxn modelId="{9EC1763C-A7BD-40CD-9C89-54D186F38906}" type="presParOf" srcId="{A02B8CB5-DA9B-4BD1-9DD3-928AF181C9D8}" destId="{2AE6B6C1-7A0E-4588-8E39-F6E4DCC7EDFB}" srcOrd="4" destOrd="0" presId="urn:microsoft.com/office/officeart/2005/8/layout/hierarchy3"/>
    <dgm:cxn modelId="{4EA13F84-FCED-4A33-8B46-E8B6EB3A8DE9}" type="presParOf" srcId="{A02B8CB5-DA9B-4BD1-9DD3-928AF181C9D8}" destId="{09A66A7E-BFC3-48A4-8230-D4F072EC9F27}" srcOrd="5" destOrd="0" presId="urn:microsoft.com/office/officeart/2005/8/layout/hierarchy3"/>
    <dgm:cxn modelId="{96921CE9-2BDC-41FE-8E51-09349E3EF731}" type="presParOf" srcId="{A02B8CB5-DA9B-4BD1-9DD3-928AF181C9D8}" destId="{E09D339E-9BC3-484A-AC4E-70B8B3A86373}" srcOrd="6" destOrd="0" presId="urn:microsoft.com/office/officeart/2005/8/layout/hierarchy3"/>
    <dgm:cxn modelId="{B42C49AE-6A76-4BDA-9C99-9431E04113B7}" type="presParOf" srcId="{A02B8CB5-DA9B-4BD1-9DD3-928AF181C9D8}" destId="{8AAB2B17-F936-41C0-8F1E-80A0D1C81EB4}" srcOrd="7" destOrd="0" presId="urn:microsoft.com/office/officeart/2005/8/layout/hierarchy3"/>
    <dgm:cxn modelId="{19BF39E5-8484-4F6C-BB47-06E03A26AA4D}" type="presParOf" srcId="{9B63E371-162C-4286-B223-572C6310ECA1}" destId="{216E38F2-8C64-4A69-ACB2-2B1725726BE5}" srcOrd="3" destOrd="0" presId="urn:microsoft.com/office/officeart/2005/8/layout/hierarchy3"/>
    <dgm:cxn modelId="{5DCC5039-F22B-4985-9806-8539DDB7B3C3}" type="presParOf" srcId="{216E38F2-8C64-4A69-ACB2-2B1725726BE5}" destId="{244457AB-A798-4910-887A-6FE94DADE09D}" srcOrd="0" destOrd="0" presId="urn:microsoft.com/office/officeart/2005/8/layout/hierarchy3"/>
    <dgm:cxn modelId="{4065DC25-2692-487F-A065-E220A87C4DBD}" type="presParOf" srcId="{244457AB-A798-4910-887A-6FE94DADE09D}" destId="{AC83B7D9-CF5C-488B-B238-D2E35317D816}" srcOrd="0" destOrd="0" presId="urn:microsoft.com/office/officeart/2005/8/layout/hierarchy3"/>
    <dgm:cxn modelId="{40C0103C-4D34-4D47-B953-ED8BEA57FAF9}" type="presParOf" srcId="{244457AB-A798-4910-887A-6FE94DADE09D}" destId="{F938D9B1-7BF0-4954-92C7-1129E923DFEC}" srcOrd="1" destOrd="0" presId="urn:microsoft.com/office/officeart/2005/8/layout/hierarchy3"/>
    <dgm:cxn modelId="{8B0D7ABA-5DE0-42ED-82FD-8E989E700075}" type="presParOf" srcId="{216E38F2-8C64-4A69-ACB2-2B1725726BE5}" destId="{FEDA2A09-564B-4E37-A249-3BE0347F6D5F}" srcOrd="1" destOrd="0" presId="urn:microsoft.com/office/officeart/2005/8/layout/hierarchy3"/>
    <dgm:cxn modelId="{BA7A785C-74C1-43E1-A398-8B6546B466F5}" type="presParOf" srcId="{FEDA2A09-564B-4E37-A249-3BE0347F6D5F}" destId="{47AD8D8E-19E1-4A3B-BA05-D5C8B96832B0}" srcOrd="0" destOrd="0" presId="urn:microsoft.com/office/officeart/2005/8/layout/hierarchy3"/>
    <dgm:cxn modelId="{EE6AE377-DE2D-4B02-97D8-27C18C91E3C3}" type="presParOf" srcId="{FEDA2A09-564B-4E37-A249-3BE0347F6D5F}" destId="{F0762797-84C9-4164-B686-29F634BA4CF4}" srcOrd="1" destOrd="0" presId="urn:microsoft.com/office/officeart/2005/8/layout/hierarchy3"/>
    <dgm:cxn modelId="{66DAA35D-5902-45EE-8860-B203ACFC2BE2}" type="presParOf" srcId="{FEDA2A09-564B-4E37-A249-3BE0347F6D5F}" destId="{3D7638ED-0365-4955-8B03-0D0E67599ACA}" srcOrd="2" destOrd="0" presId="urn:microsoft.com/office/officeart/2005/8/layout/hierarchy3"/>
    <dgm:cxn modelId="{1E961A10-E685-4B58-8C08-4AF29B141BC2}" type="presParOf" srcId="{FEDA2A09-564B-4E37-A249-3BE0347F6D5F}" destId="{6B221733-4A86-4C78-BA31-0557A2414DF5}" srcOrd="3" destOrd="0" presId="urn:microsoft.com/office/officeart/2005/8/layout/hierarchy3"/>
    <dgm:cxn modelId="{A0F7FC6E-2912-4F42-A8B4-3436590AA367}" type="presParOf" srcId="{FEDA2A09-564B-4E37-A249-3BE0347F6D5F}" destId="{8983D479-7F18-44F8-B984-52858C3612CB}" srcOrd="4" destOrd="0" presId="urn:microsoft.com/office/officeart/2005/8/layout/hierarchy3"/>
    <dgm:cxn modelId="{D38363B0-1CFA-4F94-98EB-86EDE0A92CAD}" type="presParOf" srcId="{FEDA2A09-564B-4E37-A249-3BE0347F6D5F}" destId="{4E66BE19-3238-443B-9CAA-CFCDA680B2F7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22FDC24-14D2-47BA-9DAF-628FEE53899A}">
      <dsp:nvSpPr>
        <dsp:cNvPr id="0" name=""/>
        <dsp:cNvSpPr/>
      </dsp:nvSpPr>
      <dsp:spPr>
        <a:xfrm>
          <a:off x="1046" y="61880"/>
          <a:ext cx="4081174" cy="24487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Category</a:t>
          </a:r>
          <a:endParaRPr lang="ru-RU" sz="43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1046" y="61880"/>
        <a:ext cx="4081174" cy="2448704"/>
      </dsp:txXfrm>
    </dsp:sp>
    <dsp:sp modelId="{5721FE66-A00B-4243-A099-1D8E089545E4}">
      <dsp:nvSpPr>
        <dsp:cNvPr id="0" name=""/>
        <dsp:cNvSpPr/>
      </dsp:nvSpPr>
      <dsp:spPr>
        <a:xfrm>
          <a:off x="4490338" y="61880"/>
          <a:ext cx="4081174" cy="244870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</a:t>
          </a:r>
          <a:endParaRPr lang="ru-RU" sz="43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4490338" y="61880"/>
        <a:ext cx="4081174" cy="2448704"/>
      </dsp:txXfrm>
    </dsp:sp>
    <dsp:sp modelId="{C667C737-41F9-42B7-8EA9-F7530026C79A}">
      <dsp:nvSpPr>
        <dsp:cNvPr id="0" name=""/>
        <dsp:cNvSpPr/>
      </dsp:nvSpPr>
      <dsp:spPr>
        <a:xfrm>
          <a:off x="2245692" y="2918702"/>
          <a:ext cx="4081174" cy="244870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</a:t>
          </a:r>
          <a:r>
            <a:rPr lang="en-US" sz="4300" kern="12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Automatization</a:t>
          </a:r>
          <a:r>
            <a:rPr lang="en-US" sz="43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and Processing</a:t>
          </a:r>
          <a:endParaRPr lang="ru-RU" sz="43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245692" y="2918702"/>
        <a:ext cx="4081174" cy="244870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32A4F15-0516-420E-AC12-7F27E19754E4}">
      <dsp:nvSpPr>
        <dsp:cNvPr id="0" name=""/>
        <dsp:cNvSpPr/>
      </dsp:nvSpPr>
      <dsp:spPr>
        <a:xfrm>
          <a:off x="1004" y="1019348"/>
          <a:ext cx="3917900" cy="235074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 dirty="0" smtClean="0">
              <a:latin typeface="Segoe UI Semibold" pitchFamily="34" charset="0"/>
            </a:rPr>
            <a:t>Service ID</a:t>
          </a:r>
          <a:endParaRPr lang="ru-RU" sz="6100" kern="1200" dirty="0">
            <a:latin typeface="Segoe UI Semibold" pitchFamily="34" charset="0"/>
          </a:endParaRPr>
        </a:p>
      </dsp:txBody>
      <dsp:txXfrm>
        <a:off x="1004" y="1019348"/>
        <a:ext cx="3917900" cy="2350740"/>
      </dsp:txXfrm>
    </dsp:sp>
    <dsp:sp modelId="{F7A8F7AC-AF50-4119-AD3B-E6EDA6A7ACC3}">
      <dsp:nvSpPr>
        <dsp:cNvPr id="0" name=""/>
        <dsp:cNvSpPr/>
      </dsp:nvSpPr>
      <dsp:spPr>
        <a:xfrm>
          <a:off x="4310695" y="1019348"/>
          <a:ext cx="3917900" cy="235074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 dirty="0" smtClean="0">
              <a:latin typeface="Segoe UI Semibold" pitchFamily="34" charset="0"/>
            </a:rPr>
            <a:t>Service Title</a:t>
          </a:r>
          <a:endParaRPr lang="ru-RU" sz="6100" kern="1200" dirty="0">
            <a:latin typeface="Segoe UI Semibold" pitchFamily="34" charset="0"/>
          </a:endParaRPr>
        </a:p>
      </dsp:txBody>
      <dsp:txXfrm>
        <a:off x="4310695" y="1019348"/>
        <a:ext cx="3917900" cy="235074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D73E276-FB9D-414C-A5DF-F84364417044}">
      <dsp:nvSpPr>
        <dsp:cNvPr id="0" name=""/>
        <dsp:cNvSpPr/>
      </dsp:nvSpPr>
      <dsp:spPr>
        <a:xfrm>
          <a:off x="2930893" y="1461584"/>
          <a:ext cx="607199" cy="2107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381"/>
              </a:lnTo>
              <a:lnTo>
                <a:pt x="607199" y="105381"/>
              </a:lnTo>
              <a:lnTo>
                <a:pt x="607199" y="210763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47E309-240B-43F7-9BB8-C02988531754}">
      <dsp:nvSpPr>
        <dsp:cNvPr id="0" name=""/>
        <dsp:cNvSpPr/>
      </dsp:nvSpPr>
      <dsp:spPr>
        <a:xfrm>
          <a:off x="2323693" y="1461584"/>
          <a:ext cx="607199" cy="210763"/>
        </a:xfrm>
        <a:custGeom>
          <a:avLst/>
          <a:gdLst/>
          <a:ahLst/>
          <a:cxnLst/>
          <a:rect l="0" t="0" r="0" b="0"/>
          <a:pathLst>
            <a:path>
              <a:moveTo>
                <a:pt x="607199" y="0"/>
              </a:moveTo>
              <a:lnTo>
                <a:pt x="607199" y="105381"/>
              </a:lnTo>
              <a:lnTo>
                <a:pt x="0" y="105381"/>
              </a:lnTo>
              <a:lnTo>
                <a:pt x="0" y="210763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B67711-F6D9-4A0E-86CA-BDA4F82B3BE6}">
      <dsp:nvSpPr>
        <dsp:cNvPr id="0" name=""/>
        <dsp:cNvSpPr/>
      </dsp:nvSpPr>
      <dsp:spPr>
        <a:xfrm>
          <a:off x="1611112" y="1461584"/>
          <a:ext cx="105381" cy="461672"/>
        </a:xfrm>
        <a:custGeom>
          <a:avLst/>
          <a:gdLst/>
          <a:ahLst/>
          <a:cxnLst/>
          <a:rect l="0" t="0" r="0" b="0"/>
          <a:pathLst>
            <a:path>
              <a:moveTo>
                <a:pt x="105381" y="0"/>
              </a:moveTo>
              <a:lnTo>
                <a:pt x="105381" y="461672"/>
              </a:lnTo>
              <a:lnTo>
                <a:pt x="0" y="461672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C10136-97CA-4B2C-8008-3732785E11A5}">
      <dsp:nvSpPr>
        <dsp:cNvPr id="0" name=""/>
        <dsp:cNvSpPr/>
      </dsp:nvSpPr>
      <dsp:spPr>
        <a:xfrm>
          <a:off x="1716494" y="1461584"/>
          <a:ext cx="1214399" cy="9233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962"/>
              </a:lnTo>
              <a:lnTo>
                <a:pt x="1214399" y="817962"/>
              </a:lnTo>
              <a:lnTo>
                <a:pt x="1214399" y="923344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71C737-6C86-4E47-A524-163F9107E439}">
      <dsp:nvSpPr>
        <dsp:cNvPr id="0" name=""/>
        <dsp:cNvSpPr/>
      </dsp:nvSpPr>
      <dsp:spPr>
        <a:xfrm>
          <a:off x="1670774" y="1461584"/>
          <a:ext cx="91440" cy="92334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23344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55B098-56E7-4F8E-B489-4FC64DCD4111}">
      <dsp:nvSpPr>
        <dsp:cNvPr id="0" name=""/>
        <dsp:cNvSpPr/>
      </dsp:nvSpPr>
      <dsp:spPr>
        <a:xfrm>
          <a:off x="502095" y="1461584"/>
          <a:ext cx="1214399" cy="923344"/>
        </a:xfrm>
        <a:custGeom>
          <a:avLst/>
          <a:gdLst/>
          <a:ahLst/>
          <a:cxnLst/>
          <a:rect l="0" t="0" r="0" b="0"/>
          <a:pathLst>
            <a:path>
              <a:moveTo>
                <a:pt x="1214399" y="0"/>
              </a:moveTo>
              <a:lnTo>
                <a:pt x="1214399" y="817962"/>
              </a:lnTo>
              <a:lnTo>
                <a:pt x="0" y="817962"/>
              </a:lnTo>
              <a:lnTo>
                <a:pt x="0" y="923344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E7C755-BE83-4493-B562-461CD50C9DDB}">
      <dsp:nvSpPr>
        <dsp:cNvPr id="0" name=""/>
        <dsp:cNvSpPr/>
      </dsp:nvSpPr>
      <dsp:spPr>
        <a:xfrm>
          <a:off x="1214676" y="959766"/>
          <a:ext cx="1003635" cy="5018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SEO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1214676" y="959766"/>
        <a:ext cx="1003635" cy="501817"/>
      </dsp:txXfrm>
    </dsp:sp>
    <dsp:sp modelId="{9234AC45-F023-438F-9820-D1C2C35A08F9}">
      <dsp:nvSpPr>
        <dsp:cNvPr id="0" name=""/>
        <dsp:cNvSpPr/>
      </dsp:nvSpPr>
      <dsp:spPr>
        <a:xfrm>
          <a:off x="277" y="2384928"/>
          <a:ext cx="1003635" cy="5018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description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77" y="2384928"/>
        <a:ext cx="1003635" cy="501817"/>
      </dsp:txXfrm>
    </dsp:sp>
    <dsp:sp modelId="{14B553EB-954B-47BB-9705-E0A9E4688554}">
      <dsp:nvSpPr>
        <dsp:cNvPr id="0" name=""/>
        <dsp:cNvSpPr/>
      </dsp:nvSpPr>
      <dsp:spPr>
        <a:xfrm>
          <a:off x="1214676" y="2384928"/>
          <a:ext cx="1003635" cy="5018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term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1214676" y="2384928"/>
        <a:ext cx="1003635" cy="501817"/>
      </dsp:txXfrm>
    </dsp:sp>
    <dsp:sp modelId="{64067CFE-8107-48AA-BD94-5C67AA03CCBF}">
      <dsp:nvSpPr>
        <dsp:cNvPr id="0" name=""/>
        <dsp:cNvSpPr/>
      </dsp:nvSpPr>
      <dsp:spPr>
        <a:xfrm>
          <a:off x="2429075" y="2384928"/>
          <a:ext cx="1003635" cy="5018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FAQ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429075" y="2384928"/>
        <a:ext cx="1003635" cy="501817"/>
      </dsp:txXfrm>
    </dsp:sp>
    <dsp:sp modelId="{A3958D8B-DF76-4749-8958-509130E0732F}">
      <dsp:nvSpPr>
        <dsp:cNvPr id="0" name=""/>
        <dsp:cNvSpPr/>
      </dsp:nvSpPr>
      <dsp:spPr>
        <a:xfrm>
          <a:off x="607476" y="1672347"/>
          <a:ext cx="1003635" cy="5018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Category data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607476" y="1672347"/>
        <a:ext cx="1003635" cy="501817"/>
      </dsp:txXfrm>
    </dsp:sp>
    <dsp:sp modelId="{B757EE39-58BA-4278-8E1E-AAEE4755CCF7}">
      <dsp:nvSpPr>
        <dsp:cNvPr id="0" name=""/>
        <dsp:cNvSpPr/>
      </dsp:nvSpPr>
      <dsp:spPr>
        <a:xfrm>
          <a:off x="2429075" y="959766"/>
          <a:ext cx="1003635" cy="5018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Access and security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429075" y="959766"/>
        <a:ext cx="1003635" cy="501817"/>
      </dsp:txXfrm>
    </dsp:sp>
    <dsp:sp modelId="{C037F2BC-2808-428B-990A-B5BA59DD230E}">
      <dsp:nvSpPr>
        <dsp:cNvPr id="0" name=""/>
        <dsp:cNvSpPr/>
      </dsp:nvSpPr>
      <dsp:spPr>
        <a:xfrm>
          <a:off x="1821875" y="1672347"/>
          <a:ext cx="1003635" cy="5018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Access for </a:t>
          </a:r>
          <a:r>
            <a:rPr lang="en-US" sz="1200" kern="12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registred</a:t>
          </a: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users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1821875" y="1672347"/>
        <a:ext cx="1003635" cy="501817"/>
      </dsp:txXfrm>
    </dsp:sp>
    <dsp:sp modelId="{867F56A9-9EF1-4516-A1CA-97F9D2AF179D}">
      <dsp:nvSpPr>
        <dsp:cNvPr id="0" name=""/>
        <dsp:cNvSpPr/>
      </dsp:nvSpPr>
      <dsp:spPr>
        <a:xfrm>
          <a:off x="3036275" y="1672347"/>
          <a:ext cx="1003635" cy="5018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Access for all users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3036275" y="1672347"/>
        <a:ext cx="1003635" cy="501817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20633DF-96C0-4CB2-9364-7A60B25DA764}">
      <dsp:nvSpPr>
        <dsp:cNvPr id="0" name=""/>
        <dsp:cNvSpPr/>
      </dsp:nvSpPr>
      <dsp:spPr>
        <a:xfrm>
          <a:off x="200312" y="1538"/>
          <a:ext cx="1618288" cy="80914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Form content</a:t>
          </a:r>
          <a:endParaRPr lang="ru-RU" sz="23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00312" y="1538"/>
        <a:ext cx="1618288" cy="809144"/>
      </dsp:txXfrm>
    </dsp:sp>
    <dsp:sp modelId="{317F2C23-AD2E-4401-A7D7-390F3C74C230}">
      <dsp:nvSpPr>
        <dsp:cNvPr id="0" name=""/>
        <dsp:cNvSpPr/>
      </dsp:nvSpPr>
      <dsp:spPr>
        <a:xfrm>
          <a:off x="362141" y="810682"/>
          <a:ext cx="161828" cy="606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6858"/>
              </a:lnTo>
              <a:lnTo>
                <a:pt x="161828" y="60685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D076EB-BD7E-424B-914E-00460DC2EFCE}">
      <dsp:nvSpPr>
        <dsp:cNvPr id="0" name=""/>
        <dsp:cNvSpPr/>
      </dsp:nvSpPr>
      <dsp:spPr>
        <a:xfrm>
          <a:off x="523970" y="1012969"/>
          <a:ext cx="1294631" cy="8091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Form field</a:t>
          </a:r>
          <a:endParaRPr lang="ru-RU" sz="23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523970" y="1012969"/>
        <a:ext cx="1294631" cy="809144"/>
      </dsp:txXfrm>
    </dsp:sp>
    <dsp:sp modelId="{E29250A8-FB49-48AC-9BC0-33E0C18EC842}">
      <dsp:nvSpPr>
        <dsp:cNvPr id="0" name=""/>
        <dsp:cNvSpPr/>
      </dsp:nvSpPr>
      <dsp:spPr>
        <a:xfrm>
          <a:off x="362141" y="810682"/>
          <a:ext cx="161828" cy="16182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8288"/>
              </a:lnTo>
              <a:lnTo>
                <a:pt x="161828" y="161828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B12DFD-1537-4ABF-A75F-B2D5538C2465}">
      <dsp:nvSpPr>
        <dsp:cNvPr id="0" name=""/>
        <dsp:cNvSpPr/>
      </dsp:nvSpPr>
      <dsp:spPr>
        <a:xfrm>
          <a:off x="523970" y="2024399"/>
          <a:ext cx="1294631" cy="8091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879986"/>
              <a:satOff val="-9032"/>
              <a:lumOff val="37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Field type</a:t>
          </a:r>
          <a:endParaRPr lang="ru-RU" sz="23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523970" y="2024399"/>
        <a:ext cx="1294631" cy="809144"/>
      </dsp:txXfrm>
    </dsp:sp>
    <dsp:sp modelId="{A99BD447-889F-43C1-B919-807882E53E07}">
      <dsp:nvSpPr>
        <dsp:cNvPr id="0" name=""/>
        <dsp:cNvSpPr/>
      </dsp:nvSpPr>
      <dsp:spPr>
        <a:xfrm>
          <a:off x="2223173" y="1538"/>
          <a:ext cx="1618288" cy="809144"/>
        </a:xfrm>
        <a:prstGeom prst="roundRect">
          <a:avLst>
            <a:gd name="adj" fmla="val 10000"/>
          </a:avLst>
        </a:prstGeom>
        <a:solidFill>
          <a:schemeClr val="accent4">
            <a:hueOff val="-3519944"/>
            <a:satOff val="-36129"/>
            <a:lumOff val="1509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Data validation</a:t>
          </a:r>
          <a:endParaRPr lang="ru-RU" sz="23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223173" y="1538"/>
        <a:ext cx="1618288" cy="809144"/>
      </dsp:txXfrm>
    </dsp:sp>
    <dsp:sp modelId="{DBB76D98-2A02-45D3-9CA5-8AE27A087CE3}">
      <dsp:nvSpPr>
        <dsp:cNvPr id="0" name=""/>
        <dsp:cNvSpPr/>
      </dsp:nvSpPr>
      <dsp:spPr>
        <a:xfrm>
          <a:off x="2385002" y="810682"/>
          <a:ext cx="161828" cy="606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6858"/>
              </a:lnTo>
              <a:lnTo>
                <a:pt x="161828" y="60685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BEC755-FE7E-4559-96E6-0741A3F5D521}">
      <dsp:nvSpPr>
        <dsp:cNvPr id="0" name=""/>
        <dsp:cNvSpPr/>
      </dsp:nvSpPr>
      <dsp:spPr>
        <a:xfrm>
          <a:off x="2546831" y="1012969"/>
          <a:ext cx="1294631" cy="8091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1759972"/>
              <a:satOff val="-18065"/>
              <a:lumOff val="75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Field data</a:t>
          </a:r>
          <a:endParaRPr lang="ru-RU" sz="23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546831" y="1012969"/>
        <a:ext cx="1294631" cy="809144"/>
      </dsp:txXfrm>
    </dsp:sp>
    <dsp:sp modelId="{F9B5DBA5-A22C-42C8-BE3F-A542650915C9}">
      <dsp:nvSpPr>
        <dsp:cNvPr id="0" name=""/>
        <dsp:cNvSpPr/>
      </dsp:nvSpPr>
      <dsp:spPr>
        <a:xfrm>
          <a:off x="2385002" y="810682"/>
          <a:ext cx="161828" cy="16182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8288"/>
              </a:lnTo>
              <a:lnTo>
                <a:pt x="161828" y="161828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9CC60A-A3FE-48D9-82CE-CB19FD513A0D}">
      <dsp:nvSpPr>
        <dsp:cNvPr id="0" name=""/>
        <dsp:cNvSpPr/>
      </dsp:nvSpPr>
      <dsp:spPr>
        <a:xfrm>
          <a:off x="2546831" y="2024399"/>
          <a:ext cx="1294631" cy="8091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639958"/>
              <a:satOff val="-27097"/>
              <a:lumOff val="113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Regex</a:t>
          </a:r>
          <a:endParaRPr lang="ru-RU" sz="23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546831" y="2024399"/>
        <a:ext cx="1294631" cy="809144"/>
      </dsp:txXfrm>
    </dsp:sp>
    <dsp:sp modelId="{0BC88B0C-AD30-4E66-B2C5-4778A57CACCD}">
      <dsp:nvSpPr>
        <dsp:cNvPr id="0" name=""/>
        <dsp:cNvSpPr/>
      </dsp:nvSpPr>
      <dsp:spPr>
        <a:xfrm>
          <a:off x="2385002" y="810682"/>
          <a:ext cx="161828" cy="26297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9719"/>
              </a:lnTo>
              <a:lnTo>
                <a:pt x="161828" y="262971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DC5997-9DBE-4DD3-9F13-8224E6359659}">
      <dsp:nvSpPr>
        <dsp:cNvPr id="0" name=""/>
        <dsp:cNvSpPr/>
      </dsp:nvSpPr>
      <dsp:spPr>
        <a:xfrm>
          <a:off x="2546831" y="3035830"/>
          <a:ext cx="1294631" cy="8091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3519944"/>
              <a:satOff val="-36129"/>
              <a:lumOff val="150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Validtion</a:t>
          </a:r>
          <a:r>
            <a:rPr lang="en-US" sz="23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error</a:t>
          </a:r>
          <a:endParaRPr lang="ru-RU" sz="23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546831" y="3035830"/>
        <a:ext cx="1294631" cy="809144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58A308B-C375-4B9E-8BAD-AD09FAE1A252}">
      <dsp:nvSpPr>
        <dsp:cNvPr id="0" name=""/>
        <dsp:cNvSpPr/>
      </dsp:nvSpPr>
      <dsp:spPr>
        <a:xfrm>
          <a:off x="1088476" y="2861"/>
          <a:ext cx="1280263" cy="640131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Send events</a:t>
          </a:r>
          <a:endParaRPr lang="ru-RU" sz="1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1088476" y="2861"/>
        <a:ext cx="1280263" cy="640131"/>
      </dsp:txXfrm>
    </dsp:sp>
    <dsp:sp modelId="{D9D3B582-5824-4F0A-8B0A-5D468D9A0147}">
      <dsp:nvSpPr>
        <dsp:cNvPr id="0" name=""/>
        <dsp:cNvSpPr/>
      </dsp:nvSpPr>
      <dsp:spPr>
        <a:xfrm>
          <a:off x="1216502" y="642992"/>
          <a:ext cx="128026" cy="480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098"/>
              </a:lnTo>
              <a:lnTo>
                <a:pt x="128026" y="480098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2067FE-3558-410F-9B85-5E6888DF864C}">
      <dsp:nvSpPr>
        <dsp:cNvPr id="0" name=""/>
        <dsp:cNvSpPr/>
      </dsp:nvSpPr>
      <dsp:spPr>
        <a:xfrm>
          <a:off x="1344528" y="803025"/>
          <a:ext cx="1024210" cy="640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ID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1344528" y="803025"/>
        <a:ext cx="1024210" cy="640131"/>
      </dsp:txXfrm>
    </dsp:sp>
    <dsp:sp modelId="{D4401C5F-D2C7-4953-80E4-952C675CD98B}">
      <dsp:nvSpPr>
        <dsp:cNvPr id="0" name=""/>
        <dsp:cNvSpPr/>
      </dsp:nvSpPr>
      <dsp:spPr>
        <a:xfrm>
          <a:off x="1216502" y="642992"/>
          <a:ext cx="128026" cy="1280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0263"/>
              </a:lnTo>
              <a:lnTo>
                <a:pt x="128026" y="1280263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E0227F-AD28-40CF-AE43-AD08317F47BF}">
      <dsp:nvSpPr>
        <dsp:cNvPr id="0" name=""/>
        <dsp:cNvSpPr/>
      </dsp:nvSpPr>
      <dsp:spPr>
        <a:xfrm>
          <a:off x="1344528" y="1603190"/>
          <a:ext cx="1024210" cy="640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120081"/>
              <a:satOff val="-6936"/>
              <a:lumOff val="76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Command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1344528" y="1603190"/>
        <a:ext cx="1024210" cy="640131"/>
      </dsp:txXfrm>
    </dsp:sp>
    <dsp:sp modelId="{6976F03D-5F6C-4B0E-8FB0-77B48965842E}">
      <dsp:nvSpPr>
        <dsp:cNvPr id="0" name=""/>
        <dsp:cNvSpPr/>
      </dsp:nvSpPr>
      <dsp:spPr>
        <a:xfrm>
          <a:off x="1216502" y="642992"/>
          <a:ext cx="128026" cy="20804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428"/>
              </a:lnTo>
              <a:lnTo>
                <a:pt x="128026" y="2080428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5A41FC-46F3-4CF7-8892-1A7DF9E64FA6}">
      <dsp:nvSpPr>
        <dsp:cNvPr id="0" name=""/>
        <dsp:cNvSpPr/>
      </dsp:nvSpPr>
      <dsp:spPr>
        <a:xfrm>
          <a:off x="1344528" y="2403355"/>
          <a:ext cx="1024210" cy="640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240162"/>
              <a:satOff val="-13873"/>
              <a:lumOff val="152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Query parameters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1344528" y="2403355"/>
        <a:ext cx="1024210" cy="640131"/>
      </dsp:txXfrm>
    </dsp:sp>
    <dsp:sp modelId="{DAC25C20-2C60-49EF-8F91-C28AFA0822DC}">
      <dsp:nvSpPr>
        <dsp:cNvPr id="0" name=""/>
        <dsp:cNvSpPr/>
      </dsp:nvSpPr>
      <dsp:spPr>
        <a:xfrm>
          <a:off x="2688805" y="2861"/>
          <a:ext cx="1280263" cy="640131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390263"/>
            <a:satOff val="-22543"/>
            <a:lumOff val="2477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Push events</a:t>
          </a:r>
          <a:endParaRPr lang="ru-RU" sz="1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688805" y="2861"/>
        <a:ext cx="1280263" cy="640131"/>
      </dsp:txXfrm>
    </dsp:sp>
    <dsp:sp modelId="{233D9F44-0C9D-4BFE-B893-6E12E5511120}">
      <dsp:nvSpPr>
        <dsp:cNvPr id="0" name=""/>
        <dsp:cNvSpPr/>
      </dsp:nvSpPr>
      <dsp:spPr>
        <a:xfrm>
          <a:off x="2816831" y="642992"/>
          <a:ext cx="128026" cy="480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098"/>
              </a:lnTo>
              <a:lnTo>
                <a:pt x="128026" y="480098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228D4C-2CCC-4F6C-AFAF-2BB77D898071}">
      <dsp:nvSpPr>
        <dsp:cNvPr id="0" name=""/>
        <dsp:cNvSpPr/>
      </dsp:nvSpPr>
      <dsp:spPr>
        <a:xfrm>
          <a:off x="2944858" y="803025"/>
          <a:ext cx="1024210" cy="640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360243"/>
              <a:satOff val="-20809"/>
              <a:lumOff val="228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ID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944858" y="803025"/>
        <a:ext cx="1024210" cy="640131"/>
      </dsp:txXfrm>
    </dsp:sp>
    <dsp:sp modelId="{1D9AFFA2-320A-4AA3-A7F0-41651770F553}">
      <dsp:nvSpPr>
        <dsp:cNvPr id="0" name=""/>
        <dsp:cNvSpPr/>
      </dsp:nvSpPr>
      <dsp:spPr>
        <a:xfrm>
          <a:off x="2816831" y="642992"/>
          <a:ext cx="128026" cy="1280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0263"/>
              </a:lnTo>
              <a:lnTo>
                <a:pt x="128026" y="1280263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5C9F4C-94B3-4528-8391-2DDB084C04EA}">
      <dsp:nvSpPr>
        <dsp:cNvPr id="0" name=""/>
        <dsp:cNvSpPr/>
      </dsp:nvSpPr>
      <dsp:spPr>
        <a:xfrm>
          <a:off x="2944858" y="1603190"/>
          <a:ext cx="1024210" cy="640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480323"/>
              <a:satOff val="-27745"/>
              <a:lumOff val="304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Command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944858" y="1603190"/>
        <a:ext cx="1024210" cy="640131"/>
      </dsp:txXfrm>
    </dsp:sp>
    <dsp:sp modelId="{27B54CC0-3A1B-4D8F-AA1E-7D38060FA24E}">
      <dsp:nvSpPr>
        <dsp:cNvPr id="0" name=""/>
        <dsp:cNvSpPr/>
      </dsp:nvSpPr>
      <dsp:spPr>
        <a:xfrm>
          <a:off x="2816831" y="642992"/>
          <a:ext cx="128026" cy="20804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428"/>
              </a:lnTo>
              <a:lnTo>
                <a:pt x="128026" y="2080428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4B9171-9789-4640-871B-1DC6B2287851}">
      <dsp:nvSpPr>
        <dsp:cNvPr id="0" name=""/>
        <dsp:cNvSpPr/>
      </dsp:nvSpPr>
      <dsp:spPr>
        <a:xfrm>
          <a:off x="2944858" y="2403355"/>
          <a:ext cx="1024210" cy="640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600404"/>
              <a:satOff val="-34682"/>
              <a:lumOff val="381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Always data stream query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944858" y="2403355"/>
        <a:ext cx="1024210" cy="640131"/>
      </dsp:txXfrm>
    </dsp:sp>
    <dsp:sp modelId="{8D91C538-D557-4F0A-8555-8641CE0223C7}">
      <dsp:nvSpPr>
        <dsp:cNvPr id="0" name=""/>
        <dsp:cNvSpPr/>
      </dsp:nvSpPr>
      <dsp:spPr>
        <a:xfrm>
          <a:off x="4289134" y="2861"/>
          <a:ext cx="1280263" cy="640131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780526"/>
            <a:satOff val="-45086"/>
            <a:lumOff val="4953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Realtime</a:t>
          </a:r>
          <a:r>
            <a:rPr lang="en-US" sz="1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events</a:t>
          </a:r>
          <a:endParaRPr lang="ru-RU" sz="1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4289134" y="2861"/>
        <a:ext cx="1280263" cy="640131"/>
      </dsp:txXfrm>
    </dsp:sp>
    <dsp:sp modelId="{FAFBA045-914B-4061-9777-A8CB4AD58C0F}">
      <dsp:nvSpPr>
        <dsp:cNvPr id="0" name=""/>
        <dsp:cNvSpPr/>
      </dsp:nvSpPr>
      <dsp:spPr>
        <a:xfrm>
          <a:off x="4417161" y="642992"/>
          <a:ext cx="128026" cy="480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098"/>
              </a:lnTo>
              <a:lnTo>
                <a:pt x="128026" y="480098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B1471B-23C5-4B3A-9110-ADDA9310D0AB}">
      <dsp:nvSpPr>
        <dsp:cNvPr id="0" name=""/>
        <dsp:cNvSpPr/>
      </dsp:nvSpPr>
      <dsp:spPr>
        <a:xfrm>
          <a:off x="4545187" y="803025"/>
          <a:ext cx="1024210" cy="640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720485"/>
              <a:satOff val="-41618"/>
              <a:lumOff val="457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ID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4545187" y="803025"/>
        <a:ext cx="1024210" cy="640131"/>
      </dsp:txXfrm>
    </dsp:sp>
    <dsp:sp modelId="{01153332-C43F-4051-ABDA-44DA863209DA}">
      <dsp:nvSpPr>
        <dsp:cNvPr id="0" name=""/>
        <dsp:cNvSpPr/>
      </dsp:nvSpPr>
      <dsp:spPr>
        <a:xfrm>
          <a:off x="4417161" y="642992"/>
          <a:ext cx="128026" cy="1280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0263"/>
              </a:lnTo>
              <a:lnTo>
                <a:pt x="128026" y="1280263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6AD622-BCAC-4B13-9F5B-692D85BD4E67}">
      <dsp:nvSpPr>
        <dsp:cNvPr id="0" name=""/>
        <dsp:cNvSpPr/>
      </dsp:nvSpPr>
      <dsp:spPr>
        <a:xfrm>
          <a:off x="4545187" y="1603190"/>
          <a:ext cx="1024210" cy="640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720485"/>
              <a:satOff val="-41618"/>
              <a:lumOff val="457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Command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4545187" y="1603190"/>
        <a:ext cx="1024210" cy="640131"/>
      </dsp:txXfrm>
    </dsp:sp>
    <dsp:sp modelId="{2AE6B6C1-7A0E-4588-8E39-F6E4DCC7EDFB}">
      <dsp:nvSpPr>
        <dsp:cNvPr id="0" name=""/>
        <dsp:cNvSpPr/>
      </dsp:nvSpPr>
      <dsp:spPr>
        <a:xfrm>
          <a:off x="4417161" y="642992"/>
          <a:ext cx="128026" cy="20804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428"/>
              </a:lnTo>
              <a:lnTo>
                <a:pt x="128026" y="2080428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A66A7E-BFC3-48A4-8230-D4F072EC9F27}">
      <dsp:nvSpPr>
        <dsp:cNvPr id="0" name=""/>
        <dsp:cNvSpPr/>
      </dsp:nvSpPr>
      <dsp:spPr>
        <a:xfrm>
          <a:off x="4545187" y="2403355"/>
          <a:ext cx="1024210" cy="640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600404"/>
              <a:satOff val="-34682"/>
              <a:lumOff val="381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Cron</a:t>
          </a: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query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4545187" y="2403355"/>
        <a:ext cx="1024210" cy="640131"/>
      </dsp:txXfrm>
    </dsp:sp>
    <dsp:sp modelId="{E09D339E-9BC3-484A-AC4E-70B8B3A86373}">
      <dsp:nvSpPr>
        <dsp:cNvPr id="0" name=""/>
        <dsp:cNvSpPr/>
      </dsp:nvSpPr>
      <dsp:spPr>
        <a:xfrm>
          <a:off x="4417161" y="642992"/>
          <a:ext cx="128026" cy="28805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0593"/>
              </a:lnTo>
              <a:lnTo>
                <a:pt x="128026" y="2880593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AB2B17-F936-41C0-8F1E-80A0D1C81EB4}">
      <dsp:nvSpPr>
        <dsp:cNvPr id="0" name=""/>
        <dsp:cNvSpPr/>
      </dsp:nvSpPr>
      <dsp:spPr>
        <a:xfrm>
          <a:off x="4545187" y="3203520"/>
          <a:ext cx="1024210" cy="640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480323"/>
              <a:satOff val="-27745"/>
              <a:lumOff val="304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Always data stream query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4545187" y="3203520"/>
        <a:ext cx="1024210" cy="640131"/>
      </dsp:txXfrm>
    </dsp:sp>
    <dsp:sp modelId="{AC83B7D9-CF5C-488B-B238-D2E35317D816}">
      <dsp:nvSpPr>
        <dsp:cNvPr id="0" name=""/>
        <dsp:cNvSpPr/>
      </dsp:nvSpPr>
      <dsp:spPr>
        <a:xfrm>
          <a:off x="5889464" y="2861"/>
          <a:ext cx="1280263" cy="640131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390263"/>
            <a:satOff val="-22543"/>
            <a:lumOff val="2477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Control events</a:t>
          </a:r>
          <a:endParaRPr lang="ru-RU" sz="1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5889464" y="2861"/>
        <a:ext cx="1280263" cy="640131"/>
      </dsp:txXfrm>
    </dsp:sp>
    <dsp:sp modelId="{47AD8D8E-19E1-4A3B-BA05-D5C8B96832B0}">
      <dsp:nvSpPr>
        <dsp:cNvPr id="0" name=""/>
        <dsp:cNvSpPr/>
      </dsp:nvSpPr>
      <dsp:spPr>
        <a:xfrm>
          <a:off x="6017490" y="642992"/>
          <a:ext cx="128026" cy="480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098"/>
              </a:lnTo>
              <a:lnTo>
                <a:pt x="128026" y="480098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762797-84C9-4164-B686-29F634BA4CF4}">
      <dsp:nvSpPr>
        <dsp:cNvPr id="0" name=""/>
        <dsp:cNvSpPr/>
      </dsp:nvSpPr>
      <dsp:spPr>
        <a:xfrm>
          <a:off x="6145517" y="803025"/>
          <a:ext cx="1024210" cy="640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360243"/>
              <a:satOff val="-20809"/>
              <a:lumOff val="228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ID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6145517" y="803025"/>
        <a:ext cx="1024210" cy="640131"/>
      </dsp:txXfrm>
    </dsp:sp>
    <dsp:sp modelId="{3D7638ED-0365-4955-8B03-0D0E67599ACA}">
      <dsp:nvSpPr>
        <dsp:cNvPr id="0" name=""/>
        <dsp:cNvSpPr/>
      </dsp:nvSpPr>
      <dsp:spPr>
        <a:xfrm>
          <a:off x="6017490" y="642992"/>
          <a:ext cx="128026" cy="1280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0263"/>
              </a:lnTo>
              <a:lnTo>
                <a:pt x="128026" y="1280263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221733-4A86-4C78-BA31-0557A2414DF5}">
      <dsp:nvSpPr>
        <dsp:cNvPr id="0" name=""/>
        <dsp:cNvSpPr/>
      </dsp:nvSpPr>
      <dsp:spPr>
        <a:xfrm>
          <a:off x="6145517" y="1603190"/>
          <a:ext cx="1024210" cy="640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240162"/>
              <a:satOff val="-13873"/>
              <a:lumOff val="152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Command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6145517" y="1603190"/>
        <a:ext cx="1024210" cy="640131"/>
      </dsp:txXfrm>
    </dsp:sp>
    <dsp:sp modelId="{8983D479-7F18-44F8-B984-52858C3612CB}">
      <dsp:nvSpPr>
        <dsp:cNvPr id="0" name=""/>
        <dsp:cNvSpPr/>
      </dsp:nvSpPr>
      <dsp:spPr>
        <a:xfrm>
          <a:off x="6017490" y="642992"/>
          <a:ext cx="128026" cy="20804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428"/>
              </a:lnTo>
              <a:lnTo>
                <a:pt x="128026" y="2080428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66BE19-3238-443B-9CAA-CFCDA680B2F7}">
      <dsp:nvSpPr>
        <dsp:cNvPr id="0" name=""/>
        <dsp:cNvSpPr/>
      </dsp:nvSpPr>
      <dsp:spPr>
        <a:xfrm>
          <a:off x="6145517" y="2403355"/>
          <a:ext cx="1024210" cy="640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120081"/>
              <a:satOff val="-6936"/>
              <a:lumOff val="76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Query parameters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6145517" y="2403355"/>
        <a:ext cx="1024210" cy="6401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591D-D860-444A-8A92-C121FACCA096}" type="datetimeFigureOut">
              <a:rPr lang="ru-RU" smtClean="0"/>
              <a:pPr/>
              <a:t>17.05.2022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1E9C-63E4-48C4-A788-AF0467AB3D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591D-D860-444A-8A92-C121FACCA096}" type="datetimeFigureOut">
              <a:rPr lang="ru-RU" smtClean="0"/>
              <a:pPr/>
              <a:t>17.05.2022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1E9C-63E4-48C4-A788-AF0467AB3D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591D-D860-444A-8A92-C121FACCA096}" type="datetimeFigureOut">
              <a:rPr lang="ru-RU" smtClean="0"/>
              <a:pPr/>
              <a:t>17.05.2022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1E9C-63E4-48C4-A788-AF0467AB3D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591D-D860-444A-8A92-C121FACCA096}" type="datetimeFigureOut">
              <a:rPr lang="ru-RU" smtClean="0"/>
              <a:pPr/>
              <a:t>17.05.2022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1E9C-63E4-48C4-A788-AF0467AB3D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591D-D860-444A-8A92-C121FACCA096}" type="datetimeFigureOut">
              <a:rPr lang="ru-RU" smtClean="0"/>
              <a:pPr/>
              <a:t>17.05.2022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1E9C-63E4-48C4-A788-AF0467AB3D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591D-D860-444A-8A92-C121FACCA096}" type="datetimeFigureOut">
              <a:rPr lang="ru-RU" smtClean="0"/>
              <a:pPr/>
              <a:t>17.05.2022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1E9C-63E4-48C4-A788-AF0467AB3D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591D-D860-444A-8A92-C121FACCA096}" type="datetimeFigureOut">
              <a:rPr lang="ru-RU" smtClean="0"/>
              <a:pPr/>
              <a:t>17.05.2022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1E9C-63E4-48C4-A788-AF0467AB3D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591D-D860-444A-8A92-C121FACCA096}" type="datetimeFigureOut">
              <a:rPr lang="ru-RU" smtClean="0"/>
              <a:pPr/>
              <a:t>17.05.2022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1E9C-63E4-48C4-A788-AF0467AB3D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591D-D860-444A-8A92-C121FACCA096}" type="datetimeFigureOut">
              <a:rPr lang="ru-RU" smtClean="0"/>
              <a:pPr/>
              <a:t>17.05.2022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1E9C-63E4-48C4-A788-AF0467AB3D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591D-D860-444A-8A92-C121FACCA096}" type="datetimeFigureOut">
              <a:rPr lang="ru-RU" smtClean="0"/>
              <a:pPr/>
              <a:t>17.05.2022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1E9C-63E4-48C4-A788-AF0467AB3D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591D-D860-444A-8A92-C121FACCA096}" type="datetimeFigureOut">
              <a:rPr lang="ru-RU" smtClean="0"/>
              <a:pPr/>
              <a:t>17.05.2022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6CD1E9C-63E4-48C4-A788-AF0467AB3DF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76C591D-D860-444A-8A92-C121FACCA096}" type="datetimeFigureOut">
              <a:rPr lang="ru-RU" smtClean="0"/>
              <a:pPr/>
              <a:t>17.05.2022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6CD1E9C-63E4-48C4-A788-AF0467AB3DFA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4282" y="571480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Investportal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Services Architecture</a:t>
            </a:r>
            <a:endParaRPr lang="ru-RU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4282" y="2428868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Sergey </a:t>
            </a:r>
            <a:r>
              <a:rPr lang="en-US" sz="1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Zolotaryow</a:t>
            </a:r>
            <a:r>
              <a:rPr lang="en-US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, Programmer in </a:t>
            </a:r>
            <a:r>
              <a:rPr lang="en-US" sz="1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Ifin</a:t>
            </a:r>
            <a:r>
              <a:rPr lang="en-US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Media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Service Page in Portal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Portal Services Data </a:t>
            </a:r>
            <a:r>
              <a:rPr lang="en-US" dirty="0" err="1" smtClean="0"/>
              <a:t>Arhitecture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Portal Services SEO </a:t>
            </a:r>
            <a:r>
              <a:rPr lang="en-US" dirty="0" err="1" smtClean="0"/>
              <a:t>Arhitecture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Portal Services Content </a:t>
            </a:r>
            <a:r>
              <a:rPr lang="en-US" dirty="0" err="1" smtClean="0"/>
              <a:t>Arhitecture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Portal Services User and Security </a:t>
            </a:r>
            <a:r>
              <a:rPr lang="en-US" dirty="0" err="1" smtClean="0"/>
              <a:t>Arhitecture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071678"/>
            <a:ext cx="7772400" cy="1362456"/>
          </a:xfrm>
        </p:spPr>
        <p:txBody>
          <a:bodyPr/>
          <a:lstStyle/>
          <a:p>
            <a:r>
              <a:rPr lang="en-US" dirty="0" smtClean="0"/>
              <a:t>Portal Services </a:t>
            </a:r>
            <a:r>
              <a:rPr lang="en-US" dirty="0" err="1" smtClean="0"/>
              <a:t>Automatization</a:t>
            </a:r>
            <a:r>
              <a:rPr lang="en-US" dirty="0" smtClean="0"/>
              <a:t> and Processing </a:t>
            </a:r>
            <a:r>
              <a:rPr lang="en-US" dirty="0" err="1" smtClean="0"/>
              <a:t>Arhitecture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Portal Services Basic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Portal Services Structure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357158" y="1142984"/>
          <a:ext cx="8572560" cy="5429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Portal Services Basic </a:t>
            </a:r>
            <a:r>
              <a:rPr lang="en-US" dirty="0" err="1" smtClean="0"/>
              <a:t>Arhitecture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Basic Titling</a:t>
            </a:r>
            <a:endParaRPr lang="ru-RU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Basic Content Architecture</a:t>
            </a:r>
            <a:endParaRPr lang="ru-RU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Meta</a:t>
            </a:r>
            <a:endParaRPr lang="ru-RU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Content</a:t>
            </a:r>
            <a:endParaRPr lang="ru-RU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7" name="Содержимое 6"/>
          <p:cNvGraphicFramePr>
            <a:graphicFrameLocks noGrp="1"/>
          </p:cNvGraphicFramePr>
          <p:nvPr>
            <p:ph sz="quarter" idx="2"/>
          </p:nvPr>
        </p:nvGraphicFramePr>
        <p:xfrm>
          <a:off x="457200" y="2514600"/>
          <a:ext cx="4040188" cy="3846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Содержимое 7"/>
          <p:cNvGraphicFramePr>
            <a:graphicFrameLocks noGrp="1"/>
          </p:cNvGraphicFramePr>
          <p:nvPr>
            <p:ph sz="quarter" idx="4"/>
          </p:nvPr>
        </p:nvGraphicFramePr>
        <p:xfrm>
          <a:off x="4645025" y="2514600"/>
          <a:ext cx="4041775" cy="3846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Basic Content Architecture</a:t>
            </a:r>
            <a:endParaRPr lang="ru-RU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7329510" cy="659352"/>
          </a:xfrm>
        </p:spPr>
        <p:txBody>
          <a:bodyPr/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Footer</a:t>
            </a:r>
            <a:endParaRPr lang="ru-RU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7" name="Содержимое 6"/>
          <p:cNvGraphicFramePr>
            <a:graphicFrameLocks noGrp="1"/>
          </p:cNvGraphicFramePr>
          <p:nvPr>
            <p:ph sz="quarter" idx="2"/>
          </p:nvPr>
        </p:nvGraphicFramePr>
        <p:xfrm>
          <a:off x="457200" y="2514600"/>
          <a:ext cx="8258204" cy="3846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Portal Services Basic UI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79</TotalTime>
  <Words>141</Words>
  <Application>Microsoft Office PowerPoint</Application>
  <PresentationFormat>Экран (4:3)</PresentationFormat>
  <Paragraphs>55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Поток</vt:lpstr>
      <vt:lpstr>Investportal Services Architecture</vt:lpstr>
      <vt:lpstr>Portal Services Basic</vt:lpstr>
      <vt:lpstr>Portal Services Structure</vt:lpstr>
      <vt:lpstr>Слайд 4</vt:lpstr>
      <vt:lpstr>Portal Services Basic Arhitecture</vt:lpstr>
      <vt:lpstr>Basic Titling</vt:lpstr>
      <vt:lpstr>Basic Content Architecture</vt:lpstr>
      <vt:lpstr>Basic Content Architecture</vt:lpstr>
      <vt:lpstr>Portal Services Basic UI</vt:lpstr>
      <vt:lpstr>Smart Service Page in Portal</vt:lpstr>
      <vt:lpstr>Portal Services Data Arhitecture</vt:lpstr>
      <vt:lpstr>Portal Services SEO Arhitecture</vt:lpstr>
      <vt:lpstr>Portal Services Content Arhitecture</vt:lpstr>
      <vt:lpstr>Portal Services User and Security Arhitecture</vt:lpstr>
      <vt:lpstr>Portal Services Automatization and Processing Arhitecture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Tany</dc:creator>
  <cp:lastModifiedBy>Tany</cp:lastModifiedBy>
  <cp:revision>9</cp:revision>
  <dcterms:created xsi:type="dcterms:W3CDTF">2022-05-16T07:44:11Z</dcterms:created>
  <dcterms:modified xsi:type="dcterms:W3CDTF">2022-05-17T07:11:53Z</dcterms:modified>
</cp:coreProperties>
</file>