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7" r:id="rId7"/>
    <p:sldId id="268" r:id="rId8"/>
    <p:sldId id="269" r:id="rId9"/>
    <p:sldId id="260" r:id="rId10"/>
    <p:sldId id="271" r:id="rId11"/>
    <p:sldId id="261" r:id="rId12"/>
    <p:sldId id="263" r:id="rId13"/>
    <p:sldId id="262" r:id="rId14"/>
    <p:sldId id="264" r:id="rId15"/>
    <p:sldId id="272" r:id="rId16"/>
    <p:sldId id="273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2218C-CA9F-4BC5-807A-5FE37A7E0B4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C91CBB02-CD2A-4A0D-92DC-541424CAE20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7E798BB-CFD1-4E2B-8BAA-E4BCA911862F}" type="parTrans" cxnId="{7A75937B-7EBC-4832-ADDD-F0D227248111}">
      <dgm:prSet/>
      <dgm:spPr/>
      <dgm:t>
        <a:bodyPr/>
        <a:lstStyle/>
        <a:p>
          <a:endParaRPr lang="ru-RU"/>
        </a:p>
      </dgm:t>
    </dgm:pt>
    <dgm:pt modelId="{4045A0C6-984A-4E7F-99F7-69C03142E418}" type="sibTrans" cxnId="{7A75937B-7EBC-4832-ADDD-F0D227248111}">
      <dgm:prSet/>
      <dgm:spPr/>
      <dgm:t>
        <a:bodyPr/>
        <a:lstStyle/>
        <a:p>
          <a:endParaRPr lang="ru-RU"/>
        </a:p>
      </dgm:t>
    </dgm:pt>
    <dgm:pt modelId="{23783CA6-E105-48C4-B629-03C8950B261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D6D0A1-CABB-4B71-9998-18871A03EB9D}" type="parTrans" cxnId="{2856FB57-2678-46EB-894D-6BE17F0F4B40}">
      <dgm:prSet/>
      <dgm:spPr/>
      <dgm:t>
        <a:bodyPr/>
        <a:lstStyle/>
        <a:p>
          <a:endParaRPr lang="ru-RU"/>
        </a:p>
      </dgm:t>
    </dgm:pt>
    <dgm:pt modelId="{F6C3682C-27CE-4C41-A223-14F3E8917C72}" type="sibTrans" cxnId="{2856FB57-2678-46EB-894D-6BE17F0F4B40}">
      <dgm:prSet/>
      <dgm:spPr/>
      <dgm:t>
        <a:bodyPr/>
        <a:lstStyle/>
        <a:p>
          <a:endParaRPr lang="ru-RU"/>
        </a:p>
      </dgm:t>
    </dgm:pt>
    <dgm:pt modelId="{44A9F2DA-E611-4649-A853-058D24F36BA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5AA1C6-61CA-4591-A27B-16A9BED54689}" type="parTrans" cxnId="{AF8B1697-696E-4A39-B37F-9C99FD6468AF}">
      <dgm:prSet/>
      <dgm:spPr/>
      <dgm:t>
        <a:bodyPr/>
        <a:lstStyle/>
        <a:p>
          <a:endParaRPr lang="ru-RU"/>
        </a:p>
      </dgm:t>
    </dgm:pt>
    <dgm:pt modelId="{A86996E9-1013-4A0C-857B-2E73D1FC8F6B}" type="sibTrans" cxnId="{AF8B1697-696E-4A39-B37F-9C99FD6468AF}">
      <dgm:prSet/>
      <dgm:spPr/>
      <dgm:t>
        <a:bodyPr/>
        <a:lstStyle/>
        <a:p>
          <a:endParaRPr lang="ru-RU"/>
        </a:p>
      </dgm:t>
    </dgm:pt>
    <dgm:pt modelId="{ECBEBAB2-2BB2-454A-A8CD-85BA5D3046E0}" type="pres">
      <dgm:prSet presAssocID="{35A2218C-CA9F-4BC5-807A-5FE37A7E0B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2FDC24-14D2-47BA-9DAF-628FEE53899A}" type="pres">
      <dgm:prSet presAssocID="{C91CBB02-CD2A-4A0D-92DC-541424CAE20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6B8DE2-A7CF-4830-B224-FEEDE6B86A65}" type="pres">
      <dgm:prSet presAssocID="{4045A0C6-984A-4E7F-99F7-69C03142E418}" presName="sibTrans" presStyleCnt="0"/>
      <dgm:spPr/>
    </dgm:pt>
    <dgm:pt modelId="{5721FE66-A00B-4243-A099-1D8E089545E4}" type="pres">
      <dgm:prSet presAssocID="{23783CA6-E105-48C4-B629-03C8950B26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F55C1-BAFA-436C-97C7-E4DC47632145}" type="pres">
      <dgm:prSet presAssocID="{F6C3682C-27CE-4C41-A223-14F3E8917C72}" presName="sibTrans" presStyleCnt="0"/>
      <dgm:spPr/>
    </dgm:pt>
    <dgm:pt modelId="{C667C737-41F9-42B7-8EA9-F7530026C79A}" type="pres">
      <dgm:prSet presAssocID="{44A9F2DA-E611-4649-A853-058D24F36B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856FB57-2678-46EB-894D-6BE17F0F4B40}" srcId="{35A2218C-CA9F-4BC5-807A-5FE37A7E0B4E}" destId="{23783CA6-E105-48C4-B629-03C8950B2613}" srcOrd="1" destOrd="0" parTransId="{F4D6D0A1-CABB-4B71-9998-18871A03EB9D}" sibTransId="{F6C3682C-27CE-4C41-A223-14F3E8917C72}"/>
    <dgm:cxn modelId="{FAC63FCF-6470-4CCD-803D-4B672D31DA4D}" type="presOf" srcId="{23783CA6-E105-48C4-B629-03C8950B2613}" destId="{5721FE66-A00B-4243-A099-1D8E089545E4}" srcOrd="0" destOrd="0" presId="urn:microsoft.com/office/officeart/2005/8/layout/default"/>
    <dgm:cxn modelId="{AF8B1697-696E-4A39-B37F-9C99FD6468AF}" srcId="{35A2218C-CA9F-4BC5-807A-5FE37A7E0B4E}" destId="{44A9F2DA-E611-4649-A853-058D24F36BAD}" srcOrd="2" destOrd="0" parTransId="{D45AA1C6-61CA-4591-A27B-16A9BED54689}" sibTransId="{A86996E9-1013-4A0C-857B-2E73D1FC8F6B}"/>
    <dgm:cxn modelId="{BA9310EE-2C24-46D2-A9CF-EA0D11B49B89}" type="presOf" srcId="{44A9F2DA-E611-4649-A853-058D24F36BAD}" destId="{C667C737-41F9-42B7-8EA9-F7530026C79A}" srcOrd="0" destOrd="0" presId="urn:microsoft.com/office/officeart/2005/8/layout/default"/>
    <dgm:cxn modelId="{B394C22E-B813-43C4-B27C-97AAE37D5AF3}" type="presOf" srcId="{C91CBB02-CD2A-4A0D-92DC-541424CAE209}" destId="{E22FDC24-14D2-47BA-9DAF-628FEE53899A}" srcOrd="0" destOrd="0" presId="urn:microsoft.com/office/officeart/2005/8/layout/default"/>
    <dgm:cxn modelId="{7A75937B-7EBC-4832-ADDD-F0D227248111}" srcId="{35A2218C-CA9F-4BC5-807A-5FE37A7E0B4E}" destId="{C91CBB02-CD2A-4A0D-92DC-541424CAE209}" srcOrd="0" destOrd="0" parTransId="{37E798BB-CFD1-4E2B-8BAA-E4BCA911862F}" sibTransId="{4045A0C6-984A-4E7F-99F7-69C03142E418}"/>
    <dgm:cxn modelId="{ECCD1BB2-CCA5-4B60-A3F5-DEE25D8F0EBE}" type="presOf" srcId="{35A2218C-CA9F-4BC5-807A-5FE37A7E0B4E}" destId="{ECBEBAB2-2BB2-454A-A8CD-85BA5D3046E0}" srcOrd="0" destOrd="0" presId="urn:microsoft.com/office/officeart/2005/8/layout/default"/>
    <dgm:cxn modelId="{8BD60261-C637-4C28-94FA-2BF1F43DA1B8}" type="presParOf" srcId="{ECBEBAB2-2BB2-454A-A8CD-85BA5D3046E0}" destId="{E22FDC24-14D2-47BA-9DAF-628FEE53899A}" srcOrd="0" destOrd="0" presId="urn:microsoft.com/office/officeart/2005/8/layout/default"/>
    <dgm:cxn modelId="{8778F0F8-A67A-4A52-A648-7149582961E6}" type="presParOf" srcId="{ECBEBAB2-2BB2-454A-A8CD-85BA5D3046E0}" destId="{736B8DE2-A7CF-4830-B224-FEEDE6B86A65}" srcOrd="1" destOrd="0" presId="urn:microsoft.com/office/officeart/2005/8/layout/default"/>
    <dgm:cxn modelId="{AD69E63E-E649-4FD7-98B7-106C814024B6}" type="presParOf" srcId="{ECBEBAB2-2BB2-454A-A8CD-85BA5D3046E0}" destId="{5721FE66-A00B-4243-A099-1D8E089545E4}" srcOrd="2" destOrd="0" presId="urn:microsoft.com/office/officeart/2005/8/layout/default"/>
    <dgm:cxn modelId="{7DF457E5-449E-43E2-82C1-EE147C88D4B7}" type="presParOf" srcId="{ECBEBAB2-2BB2-454A-A8CD-85BA5D3046E0}" destId="{8C5F55C1-BAFA-436C-97C7-E4DC47632145}" srcOrd="3" destOrd="0" presId="urn:microsoft.com/office/officeart/2005/8/layout/default"/>
    <dgm:cxn modelId="{380759C0-32E5-483B-80E8-5A5B55980A83}" type="presParOf" srcId="{ECBEBAB2-2BB2-454A-A8CD-85BA5D3046E0}" destId="{C667C737-41F9-42B7-8EA9-F7530026C79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92CA1-3D27-4127-B43C-FA3E05364CD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9FC7FC5-1C6A-4FE0-83AA-1853129A5978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ID</a:t>
          </a:r>
          <a:endParaRPr lang="ru-RU" dirty="0">
            <a:latin typeface="Segoe UI Semibold" pitchFamily="34" charset="0"/>
          </a:endParaRPr>
        </a:p>
      </dgm:t>
    </dgm:pt>
    <dgm:pt modelId="{AB1344EF-A88F-4D2C-A4B5-592A3CE8C326}" type="parTrans" cxnId="{49AF9F01-260F-4407-BA36-9EA264EA7180}">
      <dgm:prSet/>
      <dgm:spPr/>
      <dgm:t>
        <a:bodyPr/>
        <a:lstStyle/>
        <a:p>
          <a:endParaRPr lang="ru-RU"/>
        </a:p>
      </dgm:t>
    </dgm:pt>
    <dgm:pt modelId="{E839F17E-185D-458D-B698-9B3F6C922B18}" type="sibTrans" cxnId="{49AF9F01-260F-4407-BA36-9EA264EA7180}">
      <dgm:prSet/>
      <dgm:spPr/>
      <dgm:t>
        <a:bodyPr/>
        <a:lstStyle/>
        <a:p>
          <a:endParaRPr lang="ru-RU"/>
        </a:p>
      </dgm:t>
    </dgm:pt>
    <dgm:pt modelId="{5977CE5B-CBB2-4EB7-8B9E-E1C9442ADE69}">
      <dgm:prSet phldrT="[Текст]"/>
      <dgm:spPr/>
      <dgm:t>
        <a:bodyPr/>
        <a:lstStyle/>
        <a:p>
          <a:r>
            <a:rPr lang="en-US" dirty="0" smtClean="0">
              <a:latin typeface="Segoe UI Semibold" pitchFamily="34" charset="0"/>
            </a:rPr>
            <a:t>Service Title</a:t>
          </a:r>
          <a:endParaRPr lang="ru-RU" dirty="0">
            <a:latin typeface="Segoe UI Semibold" pitchFamily="34" charset="0"/>
          </a:endParaRPr>
        </a:p>
      </dgm:t>
    </dgm:pt>
    <dgm:pt modelId="{6A63FC8F-4E60-484D-AE28-E43F530869F0}" type="parTrans" cxnId="{1B9292CA-0196-46FB-BFC8-A8BF93551B90}">
      <dgm:prSet/>
      <dgm:spPr/>
      <dgm:t>
        <a:bodyPr/>
        <a:lstStyle/>
        <a:p>
          <a:endParaRPr lang="ru-RU"/>
        </a:p>
      </dgm:t>
    </dgm:pt>
    <dgm:pt modelId="{67746E4B-A245-4D2B-A5E4-AC5EFCB2B18A}" type="sibTrans" cxnId="{1B9292CA-0196-46FB-BFC8-A8BF93551B90}">
      <dgm:prSet/>
      <dgm:spPr/>
      <dgm:t>
        <a:bodyPr/>
        <a:lstStyle/>
        <a:p>
          <a:endParaRPr lang="ru-RU"/>
        </a:p>
      </dgm:t>
    </dgm:pt>
    <dgm:pt modelId="{7AF6636D-68BF-4C74-A6C0-6834BB98FC71}" type="pres">
      <dgm:prSet presAssocID="{40192CA1-3D27-4127-B43C-FA3E05364CD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2A4F15-0516-420E-AC12-7F27E19754E4}" type="pres">
      <dgm:prSet presAssocID="{69FC7FC5-1C6A-4FE0-83AA-1853129A597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E992BF-55D6-4A1B-8830-8455EB1940D1}" type="pres">
      <dgm:prSet presAssocID="{E839F17E-185D-458D-B698-9B3F6C922B18}" presName="sibTrans" presStyleCnt="0"/>
      <dgm:spPr/>
    </dgm:pt>
    <dgm:pt modelId="{F7A8F7AC-AF50-4119-AD3B-E6EDA6A7ACC3}" type="pres">
      <dgm:prSet presAssocID="{5977CE5B-CBB2-4EB7-8B9E-E1C9442ADE6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7C3FAEE-069A-48B5-ABC9-F8043E3BF142}" type="presOf" srcId="{40192CA1-3D27-4127-B43C-FA3E05364CDC}" destId="{7AF6636D-68BF-4C74-A6C0-6834BB98FC71}" srcOrd="0" destOrd="0" presId="urn:microsoft.com/office/officeart/2005/8/layout/default"/>
    <dgm:cxn modelId="{242C854F-92E4-4C0C-8ADC-53D3BE78957A}" type="presOf" srcId="{5977CE5B-CBB2-4EB7-8B9E-E1C9442ADE69}" destId="{F7A8F7AC-AF50-4119-AD3B-E6EDA6A7ACC3}" srcOrd="0" destOrd="0" presId="urn:microsoft.com/office/officeart/2005/8/layout/default"/>
    <dgm:cxn modelId="{154E218E-E842-4E93-87D9-11125BD0AA14}" type="presOf" srcId="{69FC7FC5-1C6A-4FE0-83AA-1853129A5978}" destId="{E32A4F15-0516-420E-AC12-7F27E19754E4}" srcOrd="0" destOrd="0" presId="urn:microsoft.com/office/officeart/2005/8/layout/default"/>
    <dgm:cxn modelId="{1B9292CA-0196-46FB-BFC8-A8BF93551B90}" srcId="{40192CA1-3D27-4127-B43C-FA3E05364CDC}" destId="{5977CE5B-CBB2-4EB7-8B9E-E1C9442ADE69}" srcOrd="1" destOrd="0" parTransId="{6A63FC8F-4E60-484D-AE28-E43F530869F0}" sibTransId="{67746E4B-A245-4D2B-A5E4-AC5EFCB2B18A}"/>
    <dgm:cxn modelId="{49AF9F01-260F-4407-BA36-9EA264EA7180}" srcId="{40192CA1-3D27-4127-B43C-FA3E05364CDC}" destId="{69FC7FC5-1C6A-4FE0-83AA-1853129A5978}" srcOrd="0" destOrd="0" parTransId="{AB1344EF-A88F-4D2C-A4B5-592A3CE8C326}" sibTransId="{E839F17E-185D-458D-B698-9B3F6C922B18}"/>
    <dgm:cxn modelId="{F5B7B97E-A8E6-4B5C-A4CD-56A2B3DC37A1}" type="presParOf" srcId="{7AF6636D-68BF-4C74-A6C0-6834BB98FC71}" destId="{E32A4F15-0516-420E-AC12-7F27E19754E4}" srcOrd="0" destOrd="0" presId="urn:microsoft.com/office/officeart/2005/8/layout/default"/>
    <dgm:cxn modelId="{716F2A62-06C6-4E5C-9C9F-12FD7D4B18E2}" type="presParOf" srcId="{7AF6636D-68BF-4C74-A6C0-6834BB98FC71}" destId="{9CE992BF-55D6-4A1B-8830-8455EB1940D1}" srcOrd="1" destOrd="0" presId="urn:microsoft.com/office/officeart/2005/8/layout/default"/>
    <dgm:cxn modelId="{8E3271D5-F358-4718-93B6-9E515A3DE68E}" type="presParOf" srcId="{7AF6636D-68BF-4C74-A6C0-6834BB98FC71}" destId="{F7A8F7AC-AF50-4119-AD3B-E6EDA6A7ACC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orgChart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62CD5583-F997-4B95-9CAE-75DD86CED5A5}" type="asst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3C20C33-6C26-4B7D-B389-A83248FFADC5}" type="parTrans" cxnId="{3550B829-0DDE-411F-9D04-593FBE3CEC2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192883A-E57A-4290-8CAC-12660D120ED1}" type="sibTrans" cxnId="{3550B829-0DDE-411F-9D04-593FBE3CEC2A}">
      <dgm:prSet/>
      <dgm:spPr/>
      <dgm:t>
        <a:bodyPr/>
        <a:lstStyle/>
        <a:p>
          <a:endParaRPr lang="ru-RU"/>
        </a:p>
      </dgm:t>
    </dgm:pt>
    <dgm:pt modelId="{AED63FF1-8524-4736-9688-9E1D83E52F6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C89DE2-179A-4BCC-BF7E-0E0E71264366}" type="parTrans" cxnId="{11BBCD43-7B9E-4C55-9653-9130BC31031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1EBCE6-904E-464B-A7B5-03BB482C63EE}" type="sibTrans" cxnId="{11BBCD43-7B9E-4C55-9653-9130BC310316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8D296E5B-A345-41F8-97A5-D4A425FBC731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5FAC89-48B3-4FC6-838C-F9D56E910C95}" type="parTrans" cxnId="{1234A894-5228-449B-92FE-C3272D259E58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4B415AF-410D-4B76-818C-C6984D1438AC}" type="sibTrans" cxnId="{1234A894-5228-449B-92FE-C3272D259E58}">
      <dgm:prSet/>
      <dgm:spPr/>
    </dgm:pt>
    <dgm:pt modelId="{C6B664E5-2F59-4BA9-A4AF-115B3A3C3A39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E29AEDD-13D2-4D32-9DC7-CABE6554A84C}" type="parTrans" cxnId="{41606E10-DF8A-4BD2-8C48-D07971F3A079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9AC5A2-B8A8-4592-AD6F-BAB1C05012EF}" type="sibTrans" cxnId="{41606E10-DF8A-4BD2-8C48-D07971F3A079}">
      <dgm:prSet/>
      <dgm:spPr/>
    </dgm:pt>
    <dgm:pt modelId="{5AE170C2-5D59-4E8F-B61D-89953CA0B90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E27BC94-6997-453F-BDC6-C253B4DAA81C}" type="parTrans" cxnId="{530B1AE8-FABB-439D-8A9F-61EB79CAFF4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E8C03D-390C-430A-BFDB-AFA257935114}" type="sibTrans" cxnId="{530B1AE8-FABB-439D-8A9F-61EB79CAFF46}">
      <dgm:prSet/>
      <dgm:spPr/>
    </dgm:pt>
    <dgm:pt modelId="{725702E9-19BA-4B1C-A4C7-A9F9AD154AD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57D409D-3F2B-4431-BA3F-27D6B297F8BA}" type="parTrans" cxnId="{3183C1F0-FDA7-4997-B2C5-25130EB1922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D9CE47D-EA32-4116-8F5D-7F002D76A65F}" type="sibTrans" cxnId="{3183C1F0-FDA7-4997-B2C5-25130EB1922D}">
      <dgm:prSet/>
      <dgm:spPr/>
    </dgm:pt>
    <dgm:pt modelId="{BBABC49C-4499-46F8-BA00-6FCD087BD7E2}" type="pres">
      <dgm:prSet presAssocID="{C47F6CCE-EF5A-469F-8113-BA384D06D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8CCEC51-CB01-48AD-99AA-68E267BECBAA}" type="pres">
      <dgm:prSet presAssocID="{38306467-0DAD-41D8-AE6E-0552989AF29C}" presName="hierRoot1" presStyleCnt="0">
        <dgm:presLayoutVars>
          <dgm:hierBranch val="init"/>
        </dgm:presLayoutVars>
      </dgm:prSet>
      <dgm:spPr/>
    </dgm:pt>
    <dgm:pt modelId="{F75E918F-BA45-477A-BAA0-CD96900FAA06}" type="pres">
      <dgm:prSet presAssocID="{38306467-0DAD-41D8-AE6E-0552989AF29C}" presName="rootComposite1" presStyleCnt="0"/>
      <dgm:spPr/>
    </dgm:pt>
    <dgm:pt modelId="{D7E7C755-BE83-4493-B562-461CD50C9DDB}" type="pres">
      <dgm:prSet presAssocID="{38306467-0DAD-41D8-AE6E-0552989AF29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170480-F1D6-4DBB-B3DB-ABEBF51E0D6D}" type="pres">
      <dgm:prSet presAssocID="{38306467-0DAD-41D8-AE6E-0552989AF29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A27368FC-8D2F-4BE1-9791-46242DE2ECE7}" type="pres">
      <dgm:prSet presAssocID="{38306467-0DAD-41D8-AE6E-0552989AF29C}" presName="hierChild2" presStyleCnt="0"/>
      <dgm:spPr/>
    </dgm:pt>
    <dgm:pt modelId="{9855B098-56E7-4F8E-B489-4FC64DCD4111}" type="pres">
      <dgm:prSet presAssocID="{55C89DE2-179A-4BCC-BF7E-0E0E71264366}" presName="Name37" presStyleLbl="parChTrans1D2" presStyleIdx="0" presStyleCnt="6"/>
      <dgm:spPr/>
      <dgm:t>
        <a:bodyPr/>
        <a:lstStyle/>
        <a:p>
          <a:endParaRPr lang="ru-RU"/>
        </a:p>
      </dgm:t>
    </dgm:pt>
    <dgm:pt modelId="{267366D1-01FB-4302-9AB7-878265938C26}" type="pres">
      <dgm:prSet presAssocID="{AED63FF1-8524-4736-9688-9E1D83E52F63}" presName="hierRoot2" presStyleCnt="0">
        <dgm:presLayoutVars>
          <dgm:hierBranch val="init"/>
        </dgm:presLayoutVars>
      </dgm:prSet>
      <dgm:spPr/>
    </dgm:pt>
    <dgm:pt modelId="{25A85FB2-8FE1-43B0-9BC5-2D2062F85294}" type="pres">
      <dgm:prSet presAssocID="{AED63FF1-8524-4736-9688-9E1D83E52F63}" presName="rootComposite" presStyleCnt="0"/>
      <dgm:spPr/>
    </dgm:pt>
    <dgm:pt modelId="{9234AC45-F023-438F-9820-D1C2C35A08F9}" type="pres">
      <dgm:prSet presAssocID="{AED63FF1-8524-4736-9688-9E1D83E52F6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1722C20-66E7-4042-BBAE-D492F601A163}" type="pres">
      <dgm:prSet presAssocID="{AED63FF1-8524-4736-9688-9E1D83E52F63}" presName="rootConnector" presStyleLbl="node2" presStyleIdx="0" presStyleCnt="5"/>
      <dgm:spPr/>
      <dgm:t>
        <a:bodyPr/>
        <a:lstStyle/>
        <a:p>
          <a:endParaRPr lang="ru-RU"/>
        </a:p>
      </dgm:t>
    </dgm:pt>
    <dgm:pt modelId="{4887542B-2234-4B22-AC15-06692C54DB23}" type="pres">
      <dgm:prSet presAssocID="{AED63FF1-8524-4736-9688-9E1D83E52F63}" presName="hierChild4" presStyleCnt="0"/>
      <dgm:spPr/>
    </dgm:pt>
    <dgm:pt modelId="{2F34CD69-ED27-4CD5-9080-8CE26814541A}" type="pres">
      <dgm:prSet presAssocID="{AED63FF1-8524-4736-9688-9E1D83E52F63}" presName="hierChild5" presStyleCnt="0"/>
      <dgm:spPr/>
    </dgm:pt>
    <dgm:pt modelId="{7E71C737-6C86-4E47-A524-163F9107E439}" type="pres">
      <dgm:prSet presAssocID="{1E27BC94-6997-453F-BDC6-C253B4DAA81C}" presName="Name37" presStyleLbl="parChTrans1D2" presStyleIdx="1" presStyleCnt="6"/>
      <dgm:spPr/>
      <dgm:t>
        <a:bodyPr/>
        <a:lstStyle/>
        <a:p>
          <a:endParaRPr lang="ru-RU"/>
        </a:p>
      </dgm:t>
    </dgm:pt>
    <dgm:pt modelId="{A97CE0C8-B332-4E7E-8897-15F05F20D97B}" type="pres">
      <dgm:prSet presAssocID="{5AE170C2-5D59-4E8F-B61D-89953CA0B907}" presName="hierRoot2" presStyleCnt="0">
        <dgm:presLayoutVars>
          <dgm:hierBranch val="init"/>
        </dgm:presLayoutVars>
      </dgm:prSet>
      <dgm:spPr/>
    </dgm:pt>
    <dgm:pt modelId="{DF203143-6478-4159-A7BF-EC992A956857}" type="pres">
      <dgm:prSet presAssocID="{5AE170C2-5D59-4E8F-B61D-89953CA0B907}" presName="rootComposite" presStyleCnt="0"/>
      <dgm:spPr/>
    </dgm:pt>
    <dgm:pt modelId="{14B553EB-954B-47BB-9705-E0A9E4688554}" type="pres">
      <dgm:prSet presAssocID="{5AE170C2-5D59-4E8F-B61D-89953CA0B907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40CA3B-C77C-4CDF-8B81-E8E0854964BB}" type="pres">
      <dgm:prSet presAssocID="{5AE170C2-5D59-4E8F-B61D-89953CA0B907}" presName="rootConnector" presStyleLbl="node2" presStyleIdx="1" presStyleCnt="5"/>
      <dgm:spPr/>
      <dgm:t>
        <a:bodyPr/>
        <a:lstStyle/>
        <a:p>
          <a:endParaRPr lang="ru-RU"/>
        </a:p>
      </dgm:t>
    </dgm:pt>
    <dgm:pt modelId="{BC9ACE61-EE09-4F65-B0A4-3CFC0B0C1A4A}" type="pres">
      <dgm:prSet presAssocID="{5AE170C2-5D59-4E8F-B61D-89953CA0B907}" presName="hierChild4" presStyleCnt="0"/>
      <dgm:spPr/>
    </dgm:pt>
    <dgm:pt modelId="{B0C2802F-CF32-4267-B390-F6DE6AC18BCC}" type="pres">
      <dgm:prSet presAssocID="{5AE170C2-5D59-4E8F-B61D-89953CA0B907}" presName="hierChild5" presStyleCnt="0"/>
      <dgm:spPr/>
    </dgm:pt>
    <dgm:pt modelId="{04C10136-97CA-4B2C-8008-3732785E11A5}" type="pres">
      <dgm:prSet presAssocID="{B57D409D-3F2B-4431-BA3F-27D6B297F8BA}" presName="Name37" presStyleLbl="parChTrans1D2" presStyleIdx="2" presStyleCnt="6"/>
      <dgm:spPr/>
      <dgm:t>
        <a:bodyPr/>
        <a:lstStyle/>
        <a:p>
          <a:endParaRPr lang="ru-RU"/>
        </a:p>
      </dgm:t>
    </dgm:pt>
    <dgm:pt modelId="{D9B3E0BB-1BFB-4FF9-9E8B-D6F7478C06E8}" type="pres">
      <dgm:prSet presAssocID="{725702E9-19BA-4B1C-A4C7-A9F9AD154AD2}" presName="hierRoot2" presStyleCnt="0">
        <dgm:presLayoutVars>
          <dgm:hierBranch val="init"/>
        </dgm:presLayoutVars>
      </dgm:prSet>
      <dgm:spPr/>
    </dgm:pt>
    <dgm:pt modelId="{9E2790BE-66B4-4F0A-9009-1FF0FC447448}" type="pres">
      <dgm:prSet presAssocID="{725702E9-19BA-4B1C-A4C7-A9F9AD154AD2}" presName="rootComposite" presStyleCnt="0"/>
      <dgm:spPr/>
    </dgm:pt>
    <dgm:pt modelId="{64067CFE-8107-48AA-BD94-5C67AA03CCBF}" type="pres">
      <dgm:prSet presAssocID="{725702E9-19BA-4B1C-A4C7-A9F9AD154AD2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DB4104-C97A-40A2-9C35-97D434298A0D}" type="pres">
      <dgm:prSet presAssocID="{725702E9-19BA-4B1C-A4C7-A9F9AD154AD2}" presName="rootConnector" presStyleLbl="node2" presStyleIdx="2" presStyleCnt="5"/>
      <dgm:spPr/>
      <dgm:t>
        <a:bodyPr/>
        <a:lstStyle/>
        <a:p>
          <a:endParaRPr lang="ru-RU"/>
        </a:p>
      </dgm:t>
    </dgm:pt>
    <dgm:pt modelId="{9ED6F9A5-7ECC-4FFC-9500-5F65CD07F13A}" type="pres">
      <dgm:prSet presAssocID="{725702E9-19BA-4B1C-A4C7-A9F9AD154AD2}" presName="hierChild4" presStyleCnt="0"/>
      <dgm:spPr/>
    </dgm:pt>
    <dgm:pt modelId="{6A01C558-41AA-42EB-8028-75F6B0CDA36D}" type="pres">
      <dgm:prSet presAssocID="{725702E9-19BA-4B1C-A4C7-A9F9AD154AD2}" presName="hierChild5" presStyleCnt="0"/>
      <dgm:spPr/>
    </dgm:pt>
    <dgm:pt modelId="{E33B8E4E-764E-4B1D-8F97-7ABF4D4D0CB1}" type="pres">
      <dgm:prSet presAssocID="{38306467-0DAD-41D8-AE6E-0552989AF29C}" presName="hierChild3" presStyleCnt="0"/>
      <dgm:spPr/>
    </dgm:pt>
    <dgm:pt modelId="{FAB67711-F6D9-4A0E-86CA-BDA4F82B3BE6}" type="pres">
      <dgm:prSet presAssocID="{D3C20C33-6C26-4B7D-B389-A83248FFADC5}" presName="Name111" presStyleLbl="parChTrans1D2" presStyleIdx="3" presStyleCnt="6"/>
      <dgm:spPr/>
      <dgm:t>
        <a:bodyPr/>
        <a:lstStyle/>
        <a:p>
          <a:endParaRPr lang="ru-RU"/>
        </a:p>
      </dgm:t>
    </dgm:pt>
    <dgm:pt modelId="{931FDCE6-CF05-42F2-9821-D07CFBEE7912}" type="pres">
      <dgm:prSet presAssocID="{62CD5583-F997-4B95-9CAE-75DD86CED5A5}" presName="hierRoot3" presStyleCnt="0">
        <dgm:presLayoutVars>
          <dgm:hierBranch val="init"/>
        </dgm:presLayoutVars>
      </dgm:prSet>
      <dgm:spPr/>
    </dgm:pt>
    <dgm:pt modelId="{78FD17BF-801D-474F-A003-5D9A9864D1CA}" type="pres">
      <dgm:prSet presAssocID="{62CD5583-F997-4B95-9CAE-75DD86CED5A5}" presName="rootComposite3" presStyleCnt="0"/>
      <dgm:spPr/>
    </dgm:pt>
    <dgm:pt modelId="{A3958D8B-DF76-4749-8958-509130E0732F}" type="pres">
      <dgm:prSet presAssocID="{62CD5583-F997-4B95-9CAE-75DD86CED5A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EDAB67-4B23-4116-A0EA-60CFF0D0525C}" type="pres">
      <dgm:prSet presAssocID="{62CD5583-F997-4B95-9CAE-75DD86CED5A5}" presName="rootConnector3" presStyleLbl="asst1" presStyleIdx="0" presStyleCnt="1"/>
      <dgm:spPr/>
      <dgm:t>
        <a:bodyPr/>
        <a:lstStyle/>
        <a:p>
          <a:endParaRPr lang="ru-RU"/>
        </a:p>
      </dgm:t>
    </dgm:pt>
    <dgm:pt modelId="{738420E2-9C0A-491E-ADCF-6E0C60D9814A}" type="pres">
      <dgm:prSet presAssocID="{62CD5583-F997-4B95-9CAE-75DD86CED5A5}" presName="hierChild6" presStyleCnt="0"/>
      <dgm:spPr/>
    </dgm:pt>
    <dgm:pt modelId="{519B7098-2D0D-4F46-944B-D933B054DFDB}" type="pres">
      <dgm:prSet presAssocID="{62CD5583-F997-4B95-9CAE-75DD86CED5A5}" presName="hierChild7" presStyleCnt="0"/>
      <dgm:spPr/>
    </dgm:pt>
    <dgm:pt modelId="{0D659E94-69EE-4827-B1BA-22F34EFF2C08}" type="pres">
      <dgm:prSet presAssocID="{58EEBF8F-13A4-414F-A098-8B96082E4A73}" presName="hierRoot1" presStyleCnt="0">
        <dgm:presLayoutVars>
          <dgm:hierBranch val="init"/>
        </dgm:presLayoutVars>
      </dgm:prSet>
      <dgm:spPr/>
    </dgm:pt>
    <dgm:pt modelId="{F2FC2A7D-52EE-4473-B8A6-D29EC4D92270}" type="pres">
      <dgm:prSet presAssocID="{58EEBF8F-13A4-414F-A098-8B96082E4A73}" presName="rootComposite1" presStyleCnt="0"/>
      <dgm:spPr/>
    </dgm:pt>
    <dgm:pt modelId="{B757EE39-58BA-4278-8E1E-AAEE4755CCF7}" type="pres">
      <dgm:prSet presAssocID="{58EEBF8F-13A4-414F-A098-8B96082E4A73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8BB9E6-379B-4984-8861-B345A592A8EB}" type="pres">
      <dgm:prSet presAssocID="{58EEBF8F-13A4-414F-A098-8B96082E4A7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DCC25493-57FE-42B5-870B-75C187924424}" type="pres">
      <dgm:prSet presAssocID="{58EEBF8F-13A4-414F-A098-8B96082E4A73}" presName="hierChild2" presStyleCnt="0"/>
      <dgm:spPr/>
    </dgm:pt>
    <dgm:pt modelId="{8B47E309-240B-43F7-9BB8-C02988531754}" type="pres">
      <dgm:prSet presAssocID="{555FAC89-48B3-4FC6-838C-F9D56E910C95}" presName="Name37" presStyleLbl="parChTrans1D2" presStyleIdx="4" presStyleCnt="6"/>
      <dgm:spPr/>
      <dgm:t>
        <a:bodyPr/>
        <a:lstStyle/>
        <a:p>
          <a:endParaRPr lang="ru-RU"/>
        </a:p>
      </dgm:t>
    </dgm:pt>
    <dgm:pt modelId="{B390D0FA-9B51-411B-9BE3-5287124BE367}" type="pres">
      <dgm:prSet presAssocID="{8D296E5B-A345-41F8-97A5-D4A425FBC731}" presName="hierRoot2" presStyleCnt="0">
        <dgm:presLayoutVars>
          <dgm:hierBranch val="init"/>
        </dgm:presLayoutVars>
      </dgm:prSet>
      <dgm:spPr/>
    </dgm:pt>
    <dgm:pt modelId="{E9578005-A426-45F0-BD42-807361E07BE5}" type="pres">
      <dgm:prSet presAssocID="{8D296E5B-A345-41F8-97A5-D4A425FBC731}" presName="rootComposite" presStyleCnt="0"/>
      <dgm:spPr/>
    </dgm:pt>
    <dgm:pt modelId="{C037F2BC-2808-428B-990A-B5BA59DD230E}" type="pres">
      <dgm:prSet presAssocID="{8D296E5B-A345-41F8-97A5-D4A425FBC73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A12389-D263-40C5-812C-5AD079E1102B}" type="pres">
      <dgm:prSet presAssocID="{8D296E5B-A345-41F8-97A5-D4A425FBC731}" presName="rootConnector" presStyleLbl="node2" presStyleIdx="3" presStyleCnt="5"/>
      <dgm:spPr/>
      <dgm:t>
        <a:bodyPr/>
        <a:lstStyle/>
        <a:p>
          <a:endParaRPr lang="ru-RU"/>
        </a:p>
      </dgm:t>
    </dgm:pt>
    <dgm:pt modelId="{16CB5BA0-43D7-46E3-8C77-C6D6255E6536}" type="pres">
      <dgm:prSet presAssocID="{8D296E5B-A345-41F8-97A5-D4A425FBC731}" presName="hierChild4" presStyleCnt="0"/>
      <dgm:spPr/>
    </dgm:pt>
    <dgm:pt modelId="{44F3B5F1-7156-4D8E-90A6-4491132BF47C}" type="pres">
      <dgm:prSet presAssocID="{8D296E5B-A345-41F8-97A5-D4A425FBC731}" presName="hierChild5" presStyleCnt="0"/>
      <dgm:spPr/>
    </dgm:pt>
    <dgm:pt modelId="{5D73E276-FB9D-414C-A5DF-F84364417044}" type="pres">
      <dgm:prSet presAssocID="{AE29AEDD-13D2-4D32-9DC7-CABE6554A84C}" presName="Name37" presStyleLbl="parChTrans1D2" presStyleIdx="5" presStyleCnt="6"/>
      <dgm:spPr/>
      <dgm:t>
        <a:bodyPr/>
        <a:lstStyle/>
        <a:p>
          <a:endParaRPr lang="ru-RU"/>
        </a:p>
      </dgm:t>
    </dgm:pt>
    <dgm:pt modelId="{4EF1CBA3-DA08-42F8-A008-B10BA79ABD53}" type="pres">
      <dgm:prSet presAssocID="{C6B664E5-2F59-4BA9-A4AF-115B3A3C3A39}" presName="hierRoot2" presStyleCnt="0">
        <dgm:presLayoutVars>
          <dgm:hierBranch val="init"/>
        </dgm:presLayoutVars>
      </dgm:prSet>
      <dgm:spPr/>
    </dgm:pt>
    <dgm:pt modelId="{6C1DF51A-858E-4ED5-BB0B-2B2EBBD807CC}" type="pres">
      <dgm:prSet presAssocID="{C6B664E5-2F59-4BA9-A4AF-115B3A3C3A39}" presName="rootComposite" presStyleCnt="0"/>
      <dgm:spPr/>
    </dgm:pt>
    <dgm:pt modelId="{867F56A9-9EF1-4516-A1CA-97F9D2AF179D}" type="pres">
      <dgm:prSet presAssocID="{C6B664E5-2F59-4BA9-A4AF-115B3A3C3A3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602639-6FC2-45E6-90F9-105CF9A4ED13}" type="pres">
      <dgm:prSet presAssocID="{C6B664E5-2F59-4BA9-A4AF-115B3A3C3A39}" presName="rootConnector" presStyleLbl="node2" presStyleIdx="4" presStyleCnt="5"/>
      <dgm:spPr/>
      <dgm:t>
        <a:bodyPr/>
        <a:lstStyle/>
        <a:p>
          <a:endParaRPr lang="ru-RU"/>
        </a:p>
      </dgm:t>
    </dgm:pt>
    <dgm:pt modelId="{B68FA971-EF04-45B5-86EB-D62594B2F76C}" type="pres">
      <dgm:prSet presAssocID="{C6B664E5-2F59-4BA9-A4AF-115B3A3C3A39}" presName="hierChild4" presStyleCnt="0"/>
      <dgm:spPr/>
    </dgm:pt>
    <dgm:pt modelId="{A75EEEF1-5D18-4370-9FFD-1AF2C6CBBB3B}" type="pres">
      <dgm:prSet presAssocID="{C6B664E5-2F59-4BA9-A4AF-115B3A3C3A39}" presName="hierChild5" presStyleCnt="0"/>
      <dgm:spPr/>
    </dgm:pt>
    <dgm:pt modelId="{6BB01FCD-4905-464E-92DB-79EC2715290A}" type="pres">
      <dgm:prSet presAssocID="{58EEBF8F-13A4-414F-A098-8B96082E4A73}" presName="hierChild3" presStyleCnt="0"/>
      <dgm:spPr/>
    </dgm:pt>
  </dgm:ptLst>
  <dgm:cxnLst>
    <dgm:cxn modelId="{530B1AE8-FABB-439D-8A9F-61EB79CAFF46}" srcId="{38306467-0DAD-41D8-AE6E-0552989AF29C}" destId="{5AE170C2-5D59-4E8F-B61D-89953CA0B907}" srcOrd="2" destOrd="0" parTransId="{1E27BC94-6997-453F-BDC6-C253B4DAA81C}" sibTransId="{92E8C03D-390C-430A-BFDB-AFA257935114}"/>
    <dgm:cxn modelId="{11BBCD43-7B9E-4C55-9653-9130BC310316}" srcId="{38306467-0DAD-41D8-AE6E-0552989AF29C}" destId="{AED63FF1-8524-4736-9688-9E1D83E52F63}" srcOrd="1" destOrd="0" parTransId="{55C89DE2-179A-4BCC-BF7E-0E0E71264366}" sibTransId="{B31EBCE6-904E-464B-A7B5-03BB482C63EE}"/>
    <dgm:cxn modelId="{41606E10-DF8A-4BD2-8C48-D07971F3A079}" srcId="{58EEBF8F-13A4-414F-A098-8B96082E4A73}" destId="{C6B664E5-2F59-4BA9-A4AF-115B3A3C3A39}" srcOrd="1" destOrd="0" parTransId="{AE29AEDD-13D2-4D32-9DC7-CABE6554A84C}" sibTransId="{1E9AC5A2-B8A8-4592-AD6F-BAB1C05012EF}"/>
    <dgm:cxn modelId="{644E105E-BFB9-4073-8F96-83DA2ED60A55}" type="presOf" srcId="{AED63FF1-8524-4736-9688-9E1D83E52F63}" destId="{91722C20-66E7-4042-BBAE-D492F601A163}" srcOrd="1" destOrd="0" presId="urn:microsoft.com/office/officeart/2005/8/layout/orgChart1"/>
    <dgm:cxn modelId="{D787DD20-9DF4-4ECE-80B4-00CC475AF181}" type="presOf" srcId="{B57D409D-3F2B-4431-BA3F-27D6B297F8BA}" destId="{04C10136-97CA-4B2C-8008-3732785E11A5}" srcOrd="0" destOrd="0" presId="urn:microsoft.com/office/officeart/2005/8/layout/orgChart1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A5BFB63E-B8D0-48D0-8284-E5B6D13E0B49}" type="presOf" srcId="{5AE170C2-5D59-4E8F-B61D-89953CA0B907}" destId="{14B553EB-954B-47BB-9705-E0A9E4688554}" srcOrd="0" destOrd="0" presId="urn:microsoft.com/office/officeart/2005/8/layout/orgChart1"/>
    <dgm:cxn modelId="{C5FE8F7C-F100-4102-892C-8CD2376F63F4}" type="presOf" srcId="{725702E9-19BA-4B1C-A4C7-A9F9AD154AD2}" destId="{64067CFE-8107-48AA-BD94-5C67AA03CCBF}" srcOrd="0" destOrd="0" presId="urn:microsoft.com/office/officeart/2005/8/layout/orgChart1"/>
    <dgm:cxn modelId="{087FCF7D-49FC-4252-9B17-1CFB5961841C}" type="presOf" srcId="{AED63FF1-8524-4736-9688-9E1D83E52F63}" destId="{9234AC45-F023-438F-9820-D1C2C35A08F9}" srcOrd="0" destOrd="0" presId="urn:microsoft.com/office/officeart/2005/8/layout/orgChart1"/>
    <dgm:cxn modelId="{92387CED-2584-4152-814C-20CF116D7884}" type="presOf" srcId="{62CD5583-F997-4B95-9CAE-75DD86CED5A5}" destId="{1BEDAB67-4B23-4116-A0EA-60CFF0D0525C}" srcOrd="1" destOrd="0" presId="urn:microsoft.com/office/officeart/2005/8/layout/orgChart1"/>
    <dgm:cxn modelId="{1234A894-5228-449B-92FE-C3272D259E58}" srcId="{58EEBF8F-13A4-414F-A098-8B96082E4A73}" destId="{8D296E5B-A345-41F8-97A5-D4A425FBC731}" srcOrd="0" destOrd="0" parTransId="{555FAC89-48B3-4FC6-838C-F9D56E910C95}" sibTransId="{D4B415AF-410D-4B76-818C-C6984D1438AC}"/>
    <dgm:cxn modelId="{A7159AF4-A70D-4515-A58A-C8A6B57AADCC}" type="presOf" srcId="{58EEBF8F-13A4-414F-A098-8B96082E4A73}" destId="{A98BB9E6-379B-4984-8861-B345A592A8EB}" srcOrd="1" destOrd="0" presId="urn:microsoft.com/office/officeart/2005/8/layout/orgChart1"/>
    <dgm:cxn modelId="{EB0975EA-87CD-4BF4-9FE9-EF431BCA9F22}" type="presOf" srcId="{55C89DE2-179A-4BCC-BF7E-0E0E71264366}" destId="{9855B098-56E7-4F8E-B489-4FC64DCD4111}" srcOrd="0" destOrd="0" presId="urn:microsoft.com/office/officeart/2005/8/layout/orgChart1"/>
    <dgm:cxn modelId="{F0CE389A-D1C3-4897-B85B-D8EEA92356E0}" type="presOf" srcId="{62CD5583-F997-4B95-9CAE-75DD86CED5A5}" destId="{A3958D8B-DF76-4749-8958-509130E0732F}" srcOrd="0" destOrd="0" presId="urn:microsoft.com/office/officeart/2005/8/layout/orgChart1"/>
    <dgm:cxn modelId="{A255A155-3F5A-4481-BE29-B9425384522C}" type="presOf" srcId="{D3C20C33-6C26-4B7D-B389-A83248FFADC5}" destId="{FAB67711-F6D9-4A0E-86CA-BDA4F82B3BE6}" srcOrd="0" destOrd="0" presId="urn:microsoft.com/office/officeart/2005/8/layout/orgChart1"/>
    <dgm:cxn modelId="{7BF1438E-8703-44F7-A061-7994234E34FE}" type="presOf" srcId="{725702E9-19BA-4B1C-A4C7-A9F9AD154AD2}" destId="{21DB4104-C97A-40A2-9C35-97D434298A0D}" srcOrd="1" destOrd="0" presId="urn:microsoft.com/office/officeart/2005/8/layout/orgChart1"/>
    <dgm:cxn modelId="{AF6F9B38-9E33-4AD5-B16E-DFF58EBD16F7}" type="presOf" srcId="{AE29AEDD-13D2-4D32-9DC7-CABE6554A84C}" destId="{5D73E276-FB9D-414C-A5DF-F84364417044}" srcOrd="0" destOrd="0" presId="urn:microsoft.com/office/officeart/2005/8/layout/orgChart1"/>
    <dgm:cxn modelId="{C566CF79-51EF-4D8F-9F96-73F369DF56AF}" type="presOf" srcId="{38306467-0DAD-41D8-AE6E-0552989AF29C}" destId="{D7E7C755-BE83-4493-B562-461CD50C9DDB}" srcOrd="0" destOrd="0" presId="urn:microsoft.com/office/officeart/2005/8/layout/orgChart1"/>
    <dgm:cxn modelId="{82120EAA-AF7D-414F-8568-9FCC85636E07}" type="presOf" srcId="{8D296E5B-A345-41F8-97A5-D4A425FBC731}" destId="{A3A12389-D263-40C5-812C-5AD079E1102B}" srcOrd="1" destOrd="0" presId="urn:microsoft.com/office/officeart/2005/8/layout/orgChart1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3183C1F0-FDA7-4997-B2C5-25130EB1922D}" srcId="{38306467-0DAD-41D8-AE6E-0552989AF29C}" destId="{725702E9-19BA-4B1C-A4C7-A9F9AD154AD2}" srcOrd="3" destOrd="0" parTransId="{B57D409D-3F2B-4431-BA3F-27D6B297F8BA}" sibTransId="{2D9CE47D-EA32-4116-8F5D-7F002D76A65F}"/>
    <dgm:cxn modelId="{A9610CAF-69DE-40FF-A358-E66004CE0FC5}" type="presOf" srcId="{8D296E5B-A345-41F8-97A5-D4A425FBC731}" destId="{C037F2BC-2808-428B-990A-B5BA59DD230E}" srcOrd="0" destOrd="0" presId="urn:microsoft.com/office/officeart/2005/8/layout/orgChart1"/>
    <dgm:cxn modelId="{2BA5F2AA-DEA6-4688-9956-19D8F3A8791B}" type="presOf" srcId="{5AE170C2-5D59-4E8F-B61D-89953CA0B907}" destId="{3740CA3B-C77C-4CDF-8B81-E8E0854964BB}" srcOrd="1" destOrd="0" presId="urn:microsoft.com/office/officeart/2005/8/layout/orgChart1"/>
    <dgm:cxn modelId="{3550B829-0DDE-411F-9D04-593FBE3CEC2A}" srcId="{38306467-0DAD-41D8-AE6E-0552989AF29C}" destId="{62CD5583-F997-4B95-9CAE-75DD86CED5A5}" srcOrd="0" destOrd="0" parTransId="{D3C20C33-6C26-4B7D-B389-A83248FFADC5}" sibTransId="{5192883A-E57A-4290-8CAC-12660D120ED1}"/>
    <dgm:cxn modelId="{081119DA-7380-4BA0-9410-578A9D4B919A}" type="presOf" srcId="{58EEBF8F-13A4-414F-A098-8B96082E4A73}" destId="{B757EE39-58BA-4278-8E1E-AAEE4755CCF7}" srcOrd="0" destOrd="0" presId="urn:microsoft.com/office/officeart/2005/8/layout/orgChart1"/>
    <dgm:cxn modelId="{1EF7ACB6-A488-4C77-9A58-304333FDA735}" type="presOf" srcId="{C47F6CCE-EF5A-469F-8113-BA384D06D7AF}" destId="{BBABC49C-4499-46F8-BA00-6FCD087BD7E2}" srcOrd="0" destOrd="0" presId="urn:microsoft.com/office/officeart/2005/8/layout/orgChart1"/>
    <dgm:cxn modelId="{45F6C0D0-5559-47AF-9DB6-AD5F8DF44833}" type="presOf" srcId="{1E27BC94-6997-453F-BDC6-C253B4DAA81C}" destId="{7E71C737-6C86-4E47-A524-163F9107E439}" srcOrd="0" destOrd="0" presId="urn:microsoft.com/office/officeart/2005/8/layout/orgChart1"/>
    <dgm:cxn modelId="{64956BB1-C9D2-4992-9899-693D0281363A}" type="presOf" srcId="{38306467-0DAD-41D8-AE6E-0552989AF29C}" destId="{D4170480-F1D6-4DBB-B3DB-ABEBF51E0D6D}" srcOrd="1" destOrd="0" presId="urn:microsoft.com/office/officeart/2005/8/layout/orgChart1"/>
    <dgm:cxn modelId="{80CFD619-9CD3-4CA4-9584-2C82BE761EE7}" type="presOf" srcId="{555FAC89-48B3-4FC6-838C-F9D56E910C95}" destId="{8B47E309-240B-43F7-9BB8-C02988531754}" srcOrd="0" destOrd="0" presId="urn:microsoft.com/office/officeart/2005/8/layout/orgChart1"/>
    <dgm:cxn modelId="{364623CB-8012-4FA1-84AD-53A37BDA7A2F}" type="presOf" srcId="{C6B664E5-2F59-4BA9-A4AF-115B3A3C3A39}" destId="{AC602639-6FC2-45E6-90F9-105CF9A4ED13}" srcOrd="1" destOrd="0" presId="urn:microsoft.com/office/officeart/2005/8/layout/orgChart1"/>
    <dgm:cxn modelId="{E04DD84F-AFDD-4F38-ACFE-326EBCF35748}" type="presOf" srcId="{C6B664E5-2F59-4BA9-A4AF-115B3A3C3A39}" destId="{867F56A9-9EF1-4516-A1CA-97F9D2AF179D}" srcOrd="0" destOrd="0" presId="urn:microsoft.com/office/officeart/2005/8/layout/orgChart1"/>
    <dgm:cxn modelId="{A3BE4CBF-BD2A-4CE1-AC57-16EC6C01B303}" type="presParOf" srcId="{BBABC49C-4499-46F8-BA00-6FCD087BD7E2}" destId="{38CCEC51-CB01-48AD-99AA-68E267BECBAA}" srcOrd="0" destOrd="0" presId="urn:microsoft.com/office/officeart/2005/8/layout/orgChart1"/>
    <dgm:cxn modelId="{32C26543-A76D-4102-BD50-FC157640034D}" type="presParOf" srcId="{38CCEC51-CB01-48AD-99AA-68E267BECBAA}" destId="{F75E918F-BA45-477A-BAA0-CD96900FAA06}" srcOrd="0" destOrd="0" presId="urn:microsoft.com/office/officeart/2005/8/layout/orgChart1"/>
    <dgm:cxn modelId="{782A5D26-9458-468D-939E-D17DC00D154E}" type="presParOf" srcId="{F75E918F-BA45-477A-BAA0-CD96900FAA06}" destId="{D7E7C755-BE83-4493-B562-461CD50C9DDB}" srcOrd="0" destOrd="0" presId="urn:microsoft.com/office/officeart/2005/8/layout/orgChart1"/>
    <dgm:cxn modelId="{E25B704B-B757-4AB9-8F5B-76D0BDDCBF5F}" type="presParOf" srcId="{F75E918F-BA45-477A-BAA0-CD96900FAA06}" destId="{D4170480-F1D6-4DBB-B3DB-ABEBF51E0D6D}" srcOrd="1" destOrd="0" presId="urn:microsoft.com/office/officeart/2005/8/layout/orgChart1"/>
    <dgm:cxn modelId="{90399602-FA4E-474E-8C27-AB75B159186B}" type="presParOf" srcId="{38CCEC51-CB01-48AD-99AA-68E267BECBAA}" destId="{A27368FC-8D2F-4BE1-9791-46242DE2ECE7}" srcOrd="1" destOrd="0" presId="urn:microsoft.com/office/officeart/2005/8/layout/orgChart1"/>
    <dgm:cxn modelId="{5FD410B2-B9F5-4DBC-AF72-83061046F89F}" type="presParOf" srcId="{A27368FC-8D2F-4BE1-9791-46242DE2ECE7}" destId="{9855B098-56E7-4F8E-B489-4FC64DCD4111}" srcOrd="0" destOrd="0" presId="urn:microsoft.com/office/officeart/2005/8/layout/orgChart1"/>
    <dgm:cxn modelId="{AC1CB4E4-F6D5-46B9-9070-164F03AA26AC}" type="presParOf" srcId="{A27368FC-8D2F-4BE1-9791-46242DE2ECE7}" destId="{267366D1-01FB-4302-9AB7-878265938C26}" srcOrd="1" destOrd="0" presId="urn:microsoft.com/office/officeart/2005/8/layout/orgChart1"/>
    <dgm:cxn modelId="{0EC484D0-A331-4C72-AE2B-C685E4D5EC9D}" type="presParOf" srcId="{267366D1-01FB-4302-9AB7-878265938C26}" destId="{25A85FB2-8FE1-43B0-9BC5-2D2062F85294}" srcOrd="0" destOrd="0" presId="urn:microsoft.com/office/officeart/2005/8/layout/orgChart1"/>
    <dgm:cxn modelId="{A3B65E76-FC1A-4FCB-9E39-6E181DA76F12}" type="presParOf" srcId="{25A85FB2-8FE1-43B0-9BC5-2D2062F85294}" destId="{9234AC45-F023-438F-9820-D1C2C35A08F9}" srcOrd="0" destOrd="0" presId="urn:microsoft.com/office/officeart/2005/8/layout/orgChart1"/>
    <dgm:cxn modelId="{863BFE66-1F50-410C-ADBE-0BD23CA58A08}" type="presParOf" srcId="{25A85FB2-8FE1-43B0-9BC5-2D2062F85294}" destId="{91722C20-66E7-4042-BBAE-D492F601A163}" srcOrd="1" destOrd="0" presId="urn:microsoft.com/office/officeart/2005/8/layout/orgChart1"/>
    <dgm:cxn modelId="{DE7015AA-8319-46C9-AF86-4185029E3D53}" type="presParOf" srcId="{267366D1-01FB-4302-9AB7-878265938C26}" destId="{4887542B-2234-4B22-AC15-06692C54DB23}" srcOrd="1" destOrd="0" presId="urn:microsoft.com/office/officeart/2005/8/layout/orgChart1"/>
    <dgm:cxn modelId="{B5333A81-F71A-4543-8276-2B3ACA6CC0FE}" type="presParOf" srcId="{267366D1-01FB-4302-9AB7-878265938C26}" destId="{2F34CD69-ED27-4CD5-9080-8CE26814541A}" srcOrd="2" destOrd="0" presId="urn:microsoft.com/office/officeart/2005/8/layout/orgChart1"/>
    <dgm:cxn modelId="{AEE39870-7E2D-45E5-83E6-F7EC5126F311}" type="presParOf" srcId="{A27368FC-8D2F-4BE1-9791-46242DE2ECE7}" destId="{7E71C737-6C86-4E47-A524-163F9107E439}" srcOrd="2" destOrd="0" presId="urn:microsoft.com/office/officeart/2005/8/layout/orgChart1"/>
    <dgm:cxn modelId="{0FB5F3F7-FDE3-44EB-8932-6D8AADC597E2}" type="presParOf" srcId="{A27368FC-8D2F-4BE1-9791-46242DE2ECE7}" destId="{A97CE0C8-B332-4E7E-8897-15F05F20D97B}" srcOrd="3" destOrd="0" presId="urn:microsoft.com/office/officeart/2005/8/layout/orgChart1"/>
    <dgm:cxn modelId="{C86F66D7-779C-45D5-A341-D50810BD576F}" type="presParOf" srcId="{A97CE0C8-B332-4E7E-8897-15F05F20D97B}" destId="{DF203143-6478-4159-A7BF-EC992A956857}" srcOrd="0" destOrd="0" presId="urn:microsoft.com/office/officeart/2005/8/layout/orgChart1"/>
    <dgm:cxn modelId="{DC00543F-D0EE-40E1-8D4A-3EE4A600C5D7}" type="presParOf" srcId="{DF203143-6478-4159-A7BF-EC992A956857}" destId="{14B553EB-954B-47BB-9705-E0A9E4688554}" srcOrd="0" destOrd="0" presId="urn:microsoft.com/office/officeart/2005/8/layout/orgChart1"/>
    <dgm:cxn modelId="{C876D272-6D31-4466-82D2-229E07CB515A}" type="presParOf" srcId="{DF203143-6478-4159-A7BF-EC992A956857}" destId="{3740CA3B-C77C-4CDF-8B81-E8E0854964BB}" srcOrd="1" destOrd="0" presId="urn:microsoft.com/office/officeart/2005/8/layout/orgChart1"/>
    <dgm:cxn modelId="{94E02A7D-2A67-4BE4-8C63-A3ABB693A8E7}" type="presParOf" srcId="{A97CE0C8-B332-4E7E-8897-15F05F20D97B}" destId="{BC9ACE61-EE09-4F65-B0A4-3CFC0B0C1A4A}" srcOrd="1" destOrd="0" presId="urn:microsoft.com/office/officeart/2005/8/layout/orgChart1"/>
    <dgm:cxn modelId="{EDF0F1EC-B851-4E19-9ADA-B42131C340DC}" type="presParOf" srcId="{A97CE0C8-B332-4E7E-8897-15F05F20D97B}" destId="{B0C2802F-CF32-4267-B390-F6DE6AC18BCC}" srcOrd="2" destOrd="0" presId="urn:microsoft.com/office/officeart/2005/8/layout/orgChart1"/>
    <dgm:cxn modelId="{9623B991-9500-46A6-8244-A5BF38FBC8E9}" type="presParOf" srcId="{A27368FC-8D2F-4BE1-9791-46242DE2ECE7}" destId="{04C10136-97CA-4B2C-8008-3732785E11A5}" srcOrd="4" destOrd="0" presId="urn:microsoft.com/office/officeart/2005/8/layout/orgChart1"/>
    <dgm:cxn modelId="{5AF9A0BA-CF28-46CF-94F0-74A72DD5E7A8}" type="presParOf" srcId="{A27368FC-8D2F-4BE1-9791-46242DE2ECE7}" destId="{D9B3E0BB-1BFB-4FF9-9E8B-D6F7478C06E8}" srcOrd="5" destOrd="0" presId="urn:microsoft.com/office/officeart/2005/8/layout/orgChart1"/>
    <dgm:cxn modelId="{0D1EB508-55BD-48EA-9775-29A4BAABB4E1}" type="presParOf" srcId="{D9B3E0BB-1BFB-4FF9-9E8B-D6F7478C06E8}" destId="{9E2790BE-66B4-4F0A-9009-1FF0FC447448}" srcOrd="0" destOrd="0" presId="urn:microsoft.com/office/officeart/2005/8/layout/orgChart1"/>
    <dgm:cxn modelId="{AFB5DD00-D41E-471A-9596-93254F53B33B}" type="presParOf" srcId="{9E2790BE-66B4-4F0A-9009-1FF0FC447448}" destId="{64067CFE-8107-48AA-BD94-5C67AA03CCBF}" srcOrd="0" destOrd="0" presId="urn:microsoft.com/office/officeart/2005/8/layout/orgChart1"/>
    <dgm:cxn modelId="{2AD03B49-8992-42F1-95C2-6A248793FD37}" type="presParOf" srcId="{9E2790BE-66B4-4F0A-9009-1FF0FC447448}" destId="{21DB4104-C97A-40A2-9C35-97D434298A0D}" srcOrd="1" destOrd="0" presId="urn:microsoft.com/office/officeart/2005/8/layout/orgChart1"/>
    <dgm:cxn modelId="{9FFDE615-60CD-4463-8382-FF0CCB3AC00F}" type="presParOf" srcId="{D9B3E0BB-1BFB-4FF9-9E8B-D6F7478C06E8}" destId="{9ED6F9A5-7ECC-4FFC-9500-5F65CD07F13A}" srcOrd="1" destOrd="0" presId="urn:microsoft.com/office/officeart/2005/8/layout/orgChart1"/>
    <dgm:cxn modelId="{536F7AC6-BA28-4949-8958-37FE28812D13}" type="presParOf" srcId="{D9B3E0BB-1BFB-4FF9-9E8B-D6F7478C06E8}" destId="{6A01C558-41AA-42EB-8028-75F6B0CDA36D}" srcOrd="2" destOrd="0" presId="urn:microsoft.com/office/officeart/2005/8/layout/orgChart1"/>
    <dgm:cxn modelId="{680BBCDC-4E9F-42AF-824A-966DC13DB809}" type="presParOf" srcId="{38CCEC51-CB01-48AD-99AA-68E267BECBAA}" destId="{E33B8E4E-764E-4B1D-8F97-7ABF4D4D0CB1}" srcOrd="2" destOrd="0" presId="urn:microsoft.com/office/officeart/2005/8/layout/orgChart1"/>
    <dgm:cxn modelId="{F30A0651-7F98-4BF6-8F55-E2B5A2A1F1B9}" type="presParOf" srcId="{E33B8E4E-764E-4B1D-8F97-7ABF4D4D0CB1}" destId="{FAB67711-F6D9-4A0E-86CA-BDA4F82B3BE6}" srcOrd="0" destOrd="0" presId="urn:microsoft.com/office/officeart/2005/8/layout/orgChart1"/>
    <dgm:cxn modelId="{0D5A5BA6-037A-4EAA-94D3-0CFAB0E58DC0}" type="presParOf" srcId="{E33B8E4E-764E-4B1D-8F97-7ABF4D4D0CB1}" destId="{931FDCE6-CF05-42F2-9821-D07CFBEE7912}" srcOrd="1" destOrd="0" presId="urn:microsoft.com/office/officeart/2005/8/layout/orgChart1"/>
    <dgm:cxn modelId="{A4C8AFD2-6654-4D03-A5D0-B3C69CEF69D3}" type="presParOf" srcId="{931FDCE6-CF05-42F2-9821-D07CFBEE7912}" destId="{78FD17BF-801D-474F-A003-5D9A9864D1CA}" srcOrd="0" destOrd="0" presId="urn:microsoft.com/office/officeart/2005/8/layout/orgChart1"/>
    <dgm:cxn modelId="{C7BC3E29-5ADD-411E-AFDC-BFFE7429F644}" type="presParOf" srcId="{78FD17BF-801D-474F-A003-5D9A9864D1CA}" destId="{A3958D8B-DF76-4749-8958-509130E0732F}" srcOrd="0" destOrd="0" presId="urn:microsoft.com/office/officeart/2005/8/layout/orgChart1"/>
    <dgm:cxn modelId="{843AD1A9-1B15-4520-9F02-0AD4A0EF6F7D}" type="presParOf" srcId="{78FD17BF-801D-474F-A003-5D9A9864D1CA}" destId="{1BEDAB67-4B23-4116-A0EA-60CFF0D0525C}" srcOrd="1" destOrd="0" presId="urn:microsoft.com/office/officeart/2005/8/layout/orgChart1"/>
    <dgm:cxn modelId="{CA0DC05D-8CFA-4BB6-AE62-B6A3F30BFFEE}" type="presParOf" srcId="{931FDCE6-CF05-42F2-9821-D07CFBEE7912}" destId="{738420E2-9C0A-491E-ADCF-6E0C60D9814A}" srcOrd="1" destOrd="0" presId="urn:microsoft.com/office/officeart/2005/8/layout/orgChart1"/>
    <dgm:cxn modelId="{E3406AF7-4D9F-4507-95BC-704B1D72082D}" type="presParOf" srcId="{931FDCE6-CF05-42F2-9821-D07CFBEE7912}" destId="{519B7098-2D0D-4F46-944B-D933B054DFDB}" srcOrd="2" destOrd="0" presId="urn:microsoft.com/office/officeart/2005/8/layout/orgChart1"/>
    <dgm:cxn modelId="{05AF6A54-FC6B-4B23-91BB-12A6F45E35F5}" type="presParOf" srcId="{BBABC49C-4499-46F8-BA00-6FCD087BD7E2}" destId="{0D659E94-69EE-4827-B1BA-22F34EFF2C08}" srcOrd="1" destOrd="0" presId="urn:microsoft.com/office/officeart/2005/8/layout/orgChart1"/>
    <dgm:cxn modelId="{6A330181-1834-40A3-936F-0B9BFB10DCF4}" type="presParOf" srcId="{0D659E94-69EE-4827-B1BA-22F34EFF2C08}" destId="{F2FC2A7D-52EE-4473-B8A6-D29EC4D92270}" srcOrd="0" destOrd="0" presId="urn:microsoft.com/office/officeart/2005/8/layout/orgChart1"/>
    <dgm:cxn modelId="{D4B3880E-2BBA-450C-87E3-30D64C6B6A30}" type="presParOf" srcId="{F2FC2A7D-52EE-4473-B8A6-D29EC4D92270}" destId="{B757EE39-58BA-4278-8E1E-AAEE4755CCF7}" srcOrd="0" destOrd="0" presId="urn:microsoft.com/office/officeart/2005/8/layout/orgChart1"/>
    <dgm:cxn modelId="{125C5826-7C82-4423-ACD3-1AC3ED4E3EBF}" type="presParOf" srcId="{F2FC2A7D-52EE-4473-B8A6-D29EC4D92270}" destId="{A98BB9E6-379B-4984-8861-B345A592A8EB}" srcOrd="1" destOrd="0" presId="urn:microsoft.com/office/officeart/2005/8/layout/orgChart1"/>
    <dgm:cxn modelId="{513B26C9-0315-4CDC-905A-1E1840B58288}" type="presParOf" srcId="{0D659E94-69EE-4827-B1BA-22F34EFF2C08}" destId="{DCC25493-57FE-42B5-870B-75C187924424}" srcOrd="1" destOrd="0" presId="urn:microsoft.com/office/officeart/2005/8/layout/orgChart1"/>
    <dgm:cxn modelId="{0C2753BC-7189-4F18-A30A-B1103D3AA259}" type="presParOf" srcId="{DCC25493-57FE-42B5-870B-75C187924424}" destId="{8B47E309-240B-43F7-9BB8-C02988531754}" srcOrd="0" destOrd="0" presId="urn:microsoft.com/office/officeart/2005/8/layout/orgChart1"/>
    <dgm:cxn modelId="{D8881419-EE73-46D8-825E-F287CE6780B1}" type="presParOf" srcId="{DCC25493-57FE-42B5-870B-75C187924424}" destId="{B390D0FA-9B51-411B-9BE3-5287124BE367}" srcOrd="1" destOrd="0" presId="urn:microsoft.com/office/officeart/2005/8/layout/orgChart1"/>
    <dgm:cxn modelId="{2A8A5C6B-50B1-44F0-AD58-F42C5D3C41A6}" type="presParOf" srcId="{B390D0FA-9B51-411B-9BE3-5287124BE367}" destId="{E9578005-A426-45F0-BD42-807361E07BE5}" srcOrd="0" destOrd="0" presId="urn:microsoft.com/office/officeart/2005/8/layout/orgChart1"/>
    <dgm:cxn modelId="{657AD826-CD78-484D-9A75-1CFD8D0D901E}" type="presParOf" srcId="{E9578005-A426-45F0-BD42-807361E07BE5}" destId="{C037F2BC-2808-428B-990A-B5BA59DD230E}" srcOrd="0" destOrd="0" presId="urn:microsoft.com/office/officeart/2005/8/layout/orgChart1"/>
    <dgm:cxn modelId="{251680E0-5603-4A3D-BB10-39CC5A566C0B}" type="presParOf" srcId="{E9578005-A426-45F0-BD42-807361E07BE5}" destId="{A3A12389-D263-40C5-812C-5AD079E1102B}" srcOrd="1" destOrd="0" presId="urn:microsoft.com/office/officeart/2005/8/layout/orgChart1"/>
    <dgm:cxn modelId="{6FD160CC-72B6-4BD6-B3A5-437FC986AE9C}" type="presParOf" srcId="{B390D0FA-9B51-411B-9BE3-5287124BE367}" destId="{16CB5BA0-43D7-46E3-8C77-C6D6255E6536}" srcOrd="1" destOrd="0" presId="urn:microsoft.com/office/officeart/2005/8/layout/orgChart1"/>
    <dgm:cxn modelId="{5433AF90-9318-43FF-9DF4-5327940A215A}" type="presParOf" srcId="{B390D0FA-9B51-411B-9BE3-5287124BE367}" destId="{44F3B5F1-7156-4D8E-90A6-4491132BF47C}" srcOrd="2" destOrd="0" presId="urn:microsoft.com/office/officeart/2005/8/layout/orgChart1"/>
    <dgm:cxn modelId="{7535DC9A-4FE4-453F-8E21-FEDE174F6E32}" type="presParOf" srcId="{DCC25493-57FE-42B5-870B-75C187924424}" destId="{5D73E276-FB9D-414C-A5DF-F84364417044}" srcOrd="2" destOrd="0" presId="urn:microsoft.com/office/officeart/2005/8/layout/orgChart1"/>
    <dgm:cxn modelId="{A6EF7149-DFAB-40BD-AA02-E93649881348}" type="presParOf" srcId="{DCC25493-57FE-42B5-870B-75C187924424}" destId="{4EF1CBA3-DA08-42F8-A008-B10BA79ABD53}" srcOrd="3" destOrd="0" presId="urn:microsoft.com/office/officeart/2005/8/layout/orgChart1"/>
    <dgm:cxn modelId="{B79232E6-2532-44D6-9D5E-B42743055856}" type="presParOf" srcId="{4EF1CBA3-DA08-42F8-A008-B10BA79ABD53}" destId="{6C1DF51A-858E-4ED5-BB0B-2B2EBBD807CC}" srcOrd="0" destOrd="0" presId="urn:microsoft.com/office/officeart/2005/8/layout/orgChart1"/>
    <dgm:cxn modelId="{E4220679-70B4-428F-BAA8-69B7C6ED48D3}" type="presParOf" srcId="{6C1DF51A-858E-4ED5-BB0B-2B2EBBD807CC}" destId="{867F56A9-9EF1-4516-A1CA-97F9D2AF179D}" srcOrd="0" destOrd="0" presId="urn:microsoft.com/office/officeart/2005/8/layout/orgChart1"/>
    <dgm:cxn modelId="{43EEC4A8-1E67-4551-BC16-E23C2BA4B110}" type="presParOf" srcId="{6C1DF51A-858E-4ED5-BB0B-2B2EBBD807CC}" destId="{AC602639-6FC2-45E6-90F9-105CF9A4ED13}" srcOrd="1" destOrd="0" presId="urn:microsoft.com/office/officeart/2005/8/layout/orgChart1"/>
    <dgm:cxn modelId="{567E8095-893A-4CA2-AE9C-0F0559CD17A5}" type="presParOf" srcId="{4EF1CBA3-DA08-42F8-A008-B10BA79ABD53}" destId="{B68FA971-EF04-45B5-86EB-D62594B2F76C}" srcOrd="1" destOrd="0" presId="urn:microsoft.com/office/officeart/2005/8/layout/orgChart1"/>
    <dgm:cxn modelId="{781266EF-7122-4378-B25C-A374E3B52959}" type="presParOf" srcId="{4EF1CBA3-DA08-42F8-A008-B10BA79ABD53}" destId="{A75EEEF1-5D18-4370-9FFD-1AF2C6CBBB3B}" srcOrd="2" destOrd="0" presId="urn:microsoft.com/office/officeart/2005/8/layout/orgChart1"/>
    <dgm:cxn modelId="{600E4C4D-DE15-49BB-AC72-61F0082FDF9E}" type="presParOf" srcId="{0D659E94-69EE-4827-B1BA-22F34EFF2C08}" destId="{6BB01FCD-4905-464E-92DB-79EC271529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B70B0D-0583-4C50-B10D-6EAA60E7FBB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F1D2BCD-327B-426D-806C-AC732A99D452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A72E10-7599-48BE-A7DD-3BD433DD1BBA}" type="parTrans" cxnId="{C97D4F40-87A3-4D5F-9574-ABA4CB957FB9}">
      <dgm:prSet/>
      <dgm:spPr/>
      <dgm:t>
        <a:bodyPr/>
        <a:lstStyle/>
        <a:p>
          <a:endParaRPr lang="ru-RU"/>
        </a:p>
      </dgm:t>
    </dgm:pt>
    <dgm:pt modelId="{8FEBD96B-FD61-40DF-A0EC-F3E06B58058C}" type="sibTrans" cxnId="{C97D4F40-87A3-4D5F-9574-ABA4CB957FB9}">
      <dgm:prSet/>
      <dgm:spPr/>
      <dgm:t>
        <a:bodyPr/>
        <a:lstStyle/>
        <a:p>
          <a:endParaRPr lang="ru-RU"/>
        </a:p>
      </dgm:t>
    </dgm:pt>
    <dgm:pt modelId="{43059E14-728E-4F71-BA09-4C3FBBBEBDD5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D202FEA-0B9A-4CF8-9AA7-6E74A9B1D64B}" type="parTrans" cxnId="{0472394A-A709-439C-B6FB-F2C06037D93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769580A-80BB-4C57-B01D-0371E9532EB3}" type="sibTrans" cxnId="{0472394A-A709-439C-B6FB-F2C06037D937}">
      <dgm:prSet/>
      <dgm:spPr/>
      <dgm:t>
        <a:bodyPr/>
        <a:lstStyle/>
        <a:p>
          <a:endParaRPr lang="ru-RU"/>
        </a:p>
      </dgm:t>
    </dgm:pt>
    <dgm:pt modelId="{246AA307-5CFB-441E-BF36-6AD295A2124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25FE87A-6739-4CA8-BD51-BBFEF53634D5}" type="parTrans" cxnId="{0C898AD2-2632-4F2C-BB3C-875DDCB666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5A4D399-2822-47C1-82F5-E5C746F75C2F}" type="sibTrans" cxnId="{0C898AD2-2632-4F2C-BB3C-875DDCB66622}">
      <dgm:prSet/>
      <dgm:spPr/>
      <dgm:t>
        <a:bodyPr/>
        <a:lstStyle/>
        <a:p>
          <a:endParaRPr lang="ru-RU"/>
        </a:p>
      </dgm:t>
    </dgm:pt>
    <dgm:pt modelId="{D9984477-34A5-4ADE-8051-9D1FC511816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E999111-EC06-4A8F-BD60-19123D5D26DF}" type="parTrans" cxnId="{6FFE3C4F-B4A9-48B0-ACD4-F7C622D17A3F}">
      <dgm:prSet/>
      <dgm:spPr/>
      <dgm:t>
        <a:bodyPr/>
        <a:lstStyle/>
        <a:p>
          <a:endParaRPr lang="ru-RU"/>
        </a:p>
      </dgm:t>
    </dgm:pt>
    <dgm:pt modelId="{DAC27833-0150-4D50-BCB0-B812FFEBAF09}" type="sibTrans" cxnId="{6FFE3C4F-B4A9-48B0-ACD4-F7C622D17A3F}">
      <dgm:prSet/>
      <dgm:spPr/>
      <dgm:t>
        <a:bodyPr/>
        <a:lstStyle/>
        <a:p>
          <a:endParaRPr lang="ru-RU"/>
        </a:p>
      </dgm:t>
    </dgm:pt>
    <dgm:pt modelId="{1E6F4DD4-73B1-4BF4-A8EC-05F59C3D61F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7149C57-3A78-4F98-B5FB-733773F036D4}" type="parTrans" cxnId="{2BA796B7-63E4-42EA-8D8E-E7F9A4DF9E1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29973EA-A105-4515-AC67-0FAFA94BAB87}" type="sibTrans" cxnId="{2BA796B7-63E4-42EA-8D8E-E7F9A4DF9E17}">
      <dgm:prSet/>
      <dgm:spPr/>
      <dgm:t>
        <a:bodyPr/>
        <a:lstStyle/>
        <a:p>
          <a:endParaRPr lang="ru-RU"/>
        </a:p>
      </dgm:t>
    </dgm:pt>
    <dgm:pt modelId="{043C47E8-0327-4CB6-A073-68958BD1874D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2561EB8-D409-41B4-A1D3-F0E92EA8A135}" type="parTrans" cxnId="{557D5843-6AF5-4491-8955-AFBB5F4F1AE6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AEA117F-FA15-41AD-86DF-DD8585C6D388}" type="sibTrans" cxnId="{557D5843-6AF5-4491-8955-AFBB5F4F1AE6}">
      <dgm:prSet/>
      <dgm:spPr/>
      <dgm:t>
        <a:bodyPr/>
        <a:lstStyle/>
        <a:p>
          <a:endParaRPr lang="ru-RU"/>
        </a:p>
      </dgm:t>
    </dgm:pt>
    <dgm:pt modelId="{4ED8B091-5504-4554-88AF-B460BF930160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D59785-CADE-4448-A848-827AB76E8A3F}" type="parTrans" cxnId="{60750397-6268-4576-82A4-09334733778F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7626A-0B63-4A72-9782-27C882DBC9B0}" type="sibTrans" cxnId="{60750397-6268-4576-82A4-09334733778F}">
      <dgm:prSet/>
      <dgm:spPr/>
      <dgm:t>
        <a:bodyPr/>
        <a:lstStyle/>
        <a:p>
          <a:endParaRPr lang="ru-RU"/>
        </a:p>
      </dgm:t>
    </dgm:pt>
    <dgm:pt modelId="{22F943DF-4051-44F7-9EFC-9ACACB598044}" type="pres">
      <dgm:prSet presAssocID="{CBB70B0D-0583-4C50-B10D-6EAA60E7FB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E6A2786-F344-4B16-84AF-696D437A8B41}" type="pres">
      <dgm:prSet presAssocID="{4F1D2BCD-327B-426D-806C-AC732A99D452}" presName="root" presStyleCnt="0"/>
      <dgm:spPr/>
    </dgm:pt>
    <dgm:pt modelId="{EF528DC0-B50F-4663-AF37-A55DD27BEF89}" type="pres">
      <dgm:prSet presAssocID="{4F1D2BCD-327B-426D-806C-AC732A99D452}" presName="rootComposite" presStyleCnt="0"/>
      <dgm:spPr/>
    </dgm:pt>
    <dgm:pt modelId="{320633DF-96C0-4CB2-9364-7A60B25DA764}" type="pres">
      <dgm:prSet presAssocID="{4F1D2BCD-327B-426D-806C-AC732A99D452}" presName="rootText" presStyleLbl="node1" presStyleIdx="0" presStyleCnt="2"/>
      <dgm:spPr/>
      <dgm:t>
        <a:bodyPr/>
        <a:lstStyle/>
        <a:p>
          <a:endParaRPr lang="ru-RU"/>
        </a:p>
      </dgm:t>
    </dgm:pt>
    <dgm:pt modelId="{BAC5B53E-4F60-4B5F-AA35-412417F6E21A}" type="pres">
      <dgm:prSet presAssocID="{4F1D2BCD-327B-426D-806C-AC732A99D452}" presName="rootConnector" presStyleLbl="node1" presStyleIdx="0" presStyleCnt="2"/>
      <dgm:spPr/>
      <dgm:t>
        <a:bodyPr/>
        <a:lstStyle/>
        <a:p>
          <a:endParaRPr lang="ru-RU"/>
        </a:p>
      </dgm:t>
    </dgm:pt>
    <dgm:pt modelId="{B1ABF583-524E-43D6-AC24-B28C212C30F3}" type="pres">
      <dgm:prSet presAssocID="{4F1D2BCD-327B-426D-806C-AC732A99D452}" presName="childShape" presStyleCnt="0"/>
      <dgm:spPr/>
    </dgm:pt>
    <dgm:pt modelId="{317F2C23-AD2E-4401-A7D7-390F3C74C230}" type="pres">
      <dgm:prSet presAssocID="{7D202FEA-0B9A-4CF8-9AA7-6E74A9B1D64B}" presName="Name13" presStyleLbl="parChTrans1D2" presStyleIdx="0" presStyleCnt="5"/>
      <dgm:spPr/>
      <dgm:t>
        <a:bodyPr/>
        <a:lstStyle/>
        <a:p>
          <a:endParaRPr lang="ru-RU"/>
        </a:p>
      </dgm:t>
    </dgm:pt>
    <dgm:pt modelId="{B5D076EB-BD7E-424B-914E-00460DC2EFCE}" type="pres">
      <dgm:prSet presAssocID="{43059E14-728E-4F71-BA09-4C3FBBBEBDD5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250A8-FB49-48AC-9BC0-33E0C18EC842}" type="pres">
      <dgm:prSet presAssocID="{225FE87A-6739-4CA8-BD51-BBFEF53634D5}" presName="Name13" presStyleLbl="parChTrans1D2" presStyleIdx="1" presStyleCnt="5"/>
      <dgm:spPr/>
      <dgm:t>
        <a:bodyPr/>
        <a:lstStyle/>
        <a:p>
          <a:endParaRPr lang="ru-RU"/>
        </a:p>
      </dgm:t>
    </dgm:pt>
    <dgm:pt modelId="{5CB12DFD-1537-4ABF-A75F-B2D5538C2465}" type="pres">
      <dgm:prSet presAssocID="{246AA307-5CFB-441E-BF36-6AD295A2124A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2D9D7-ADCD-4148-9EB0-A354776CB599}" type="pres">
      <dgm:prSet presAssocID="{D9984477-34A5-4ADE-8051-9D1FC5118167}" presName="root" presStyleCnt="0"/>
      <dgm:spPr/>
    </dgm:pt>
    <dgm:pt modelId="{17FDF1D0-0823-4776-926D-C7CCC4519936}" type="pres">
      <dgm:prSet presAssocID="{D9984477-34A5-4ADE-8051-9D1FC5118167}" presName="rootComposite" presStyleCnt="0"/>
      <dgm:spPr/>
    </dgm:pt>
    <dgm:pt modelId="{A99BD447-889F-43C1-B919-807882E53E07}" type="pres">
      <dgm:prSet presAssocID="{D9984477-34A5-4ADE-8051-9D1FC5118167}" presName="rootText" presStyleLbl="node1" presStyleIdx="1" presStyleCnt="2"/>
      <dgm:spPr/>
      <dgm:t>
        <a:bodyPr/>
        <a:lstStyle/>
        <a:p>
          <a:endParaRPr lang="ru-RU"/>
        </a:p>
      </dgm:t>
    </dgm:pt>
    <dgm:pt modelId="{F02F199F-F1F7-4911-AB0E-BB2800B1487C}" type="pres">
      <dgm:prSet presAssocID="{D9984477-34A5-4ADE-8051-9D1FC5118167}" presName="rootConnector" presStyleLbl="node1" presStyleIdx="1" presStyleCnt="2"/>
      <dgm:spPr/>
      <dgm:t>
        <a:bodyPr/>
        <a:lstStyle/>
        <a:p>
          <a:endParaRPr lang="ru-RU"/>
        </a:p>
      </dgm:t>
    </dgm:pt>
    <dgm:pt modelId="{81E36B20-A510-41B2-9967-D27568AB5058}" type="pres">
      <dgm:prSet presAssocID="{D9984477-34A5-4ADE-8051-9D1FC5118167}" presName="childShape" presStyleCnt="0"/>
      <dgm:spPr/>
    </dgm:pt>
    <dgm:pt modelId="{DBB76D98-2A02-45D3-9CA5-8AE27A087CE3}" type="pres">
      <dgm:prSet presAssocID="{27149C57-3A78-4F98-B5FB-733773F036D4}" presName="Name13" presStyleLbl="parChTrans1D2" presStyleIdx="2" presStyleCnt="5"/>
      <dgm:spPr/>
      <dgm:t>
        <a:bodyPr/>
        <a:lstStyle/>
        <a:p>
          <a:endParaRPr lang="ru-RU"/>
        </a:p>
      </dgm:t>
    </dgm:pt>
    <dgm:pt modelId="{D5BEC755-FE7E-4559-96E6-0741A3F5D521}" type="pres">
      <dgm:prSet presAssocID="{1E6F4DD4-73B1-4BF4-A8EC-05F59C3D61F8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B5DBA5-A22C-42C8-BE3F-A542650915C9}" type="pres">
      <dgm:prSet presAssocID="{32561EB8-D409-41B4-A1D3-F0E92EA8A135}" presName="Name13" presStyleLbl="parChTrans1D2" presStyleIdx="3" presStyleCnt="5"/>
      <dgm:spPr/>
      <dgm:t>
        <a:bodyPr/>
        <a:lstStyle/>
        <a:p>
          <a:endParaRPr lang="ru-RU"/>
        </a:p>
      </dgm:t>
    </dgm:pt>
    <dgm:pt modelId="{739CC60A-A3FE-48D9-82CE-CB19FD513A0D}" type="pres">
      <dgm:prSet presAssocID="{043C47E8-0327-4CB6-A073-68958BD1874D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C88B0C-AD30-4E66-B2C5-4778A57CACCD}" type="pres">
      <dgm:prSet presAssocID="{4AD59785-CADE-4448-A848-827AB76E8A3F}" presName="Name13" presStyleLbl="parChTrans1D2" presStyleIdx="4" presStyleCnt="5"/>
      <dgm:spPr/>
      <dgm:t>
        <a:bodyPr/>
        <a:lstStyle/>
        <a:p>
          <a:endParaRPr lang="ru-RU"/>
        </a:p>
      </dgm:t>
    </dgm:pt>
    <dgm:pt modelId="{9CDC5997-9DBE-4DD3-9F13-8224E6359659}" type="pres">
      <dgm:prSet presAssocID="{4ED8B091-5504-4554-88AF-B460BF930160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0F850C-9E14-449B-B88F-ACA826092AC8}" type="presOf" srcId="{246AA307-5CFB-441E-BF36-6AD295A2124A}" destId="{5CB12DFD-1537-4ABF-A75F-B2D5538C2465}" srcOrd="0" destOrd="0" presId="urn:microsoft.com/office/officeart/2005/8/layout/hierarchy3"/>
    <dgm:cxn modelId="{9FFC83AA-EE22-4AA3-A666-80EB498DDC1C}" type="presOf" srcId="{4F1D2BCD-327B-426D-806C-AC732A99D452}" destId="{BAC5B53E-4F60-4B5F-AA35-412417F6E21A}" srcOrd="1" destOrd="0" presId="urn:microsoft.com/office/officeart/2005/8/layout/hierarchy3"/>
    <dgm:cxn modelId="{FFBDEF96-B39A-43A4-BA3E-D6B6F3BEAA40}" type="presOf" srcId="{4ED8B091-5504-4554-88AF-B460BF930160}" destId="{9CDC5997-9DBE-4DD3-9F13-8224E6359659}" srcOrd="0" destOrd="0" presId="urn:microsoft.com/office/officeart/2005/8/layout/hierarchy3"/>
    <dgm:cxn modelId="{7DD989CC-0F08-467F-9CE5-B4A01791F0D2}" type="presOf" srcId="{1E6F4DD4-73B1-4BF4-A8EC-05F59C3D61F8}" destId="{D5BEC755-FE7E-4559-96E6-0741A3F5D521}" srcOrd="0" destOrd="0" presId="urn:microsoft.com/office/officeart/2005/8/layout/hierarchy3"/>
    <dgm:cxn modelId="{0C898AD2-2632-4F2C-BB3C-875DDCB66622}" srcId="{4F1D2BCD-327B-426D-806C-AC732A99D452}" destId="{246AA307-5CFB-441E-BF36-6AD295A2124A}" srcOrd="1" destOrd="0" parTransId="{225FE87A-6739-4CA8-BD51-BBFEF53634D5}" sibTransId="{C5A4D399-2822-47C1-82F5-E5C746F75C2F}"/>
    <dgm:cxn modelId="{E5FD0704-A19B-455C-87A5-56404D0E12D6}" type="presOf" srcId="{D9984477-34A5-4ADE-8051-9D1FC5118167}" destId="{F02F199F-F1F7-4911-AB0E-BB2800B1487C}" srcOrd="1" destOrd="0" presId="urn:microsoft.com/office/officeart/2005/8/layout/hierarchy3"/>
    <dgm:cxn modelId="{C97D4F40-87A3-4D5F-9574-ABA4CB957FB9}" srcId="{CBB70B0D-0583-4C50-B10D-6EAA60E7FBBE}" destId="{4F1D2BCD-327B-426D-806C-AC732A99D452}" srcOrd="0" destOrd="0" parTransId="{54A72E10-7599-48BE-A7DD-3BD433DD1BBA}" sibTransId="{8FEBD96B-FD61-40DF-A0EC-F3E06B58058C}"/>
    <dgm:cxn modelId="{6FFE3C4F-B4A9-48B0-ACD4-F7C622D17A3F}" srcId="{CBB70B0D-0583-4C50-B10D-6EAA60E7FBBE}" destId="{D9984477-34A5-4ADE-8051-9D1FC5118167}" srcOrd="1" destOrd="0" parTransId="{8E999111-EC06-4A8F-BD60-19123D5D26DF}" sibTransId="{DAC27833-0150-4D50-BCB0-B812FFEBAF09}"/>
    <dgm:cxn modelId="{B17DA2F8-96C9-400A-BD92-D3FE62B10471}" type="presOf" srcId="{32561EB8-D409-41B4-A1D3-F0E92EA8A135}" destId="{F9B5DBA5-A22C-42C8-BE3F-A542650915C9}" srcOrd="0" destOrd="0" presId="urn:microsoft.com/office/officeart/2005/8/layout/hierarchy3"/>
    <dgm:cxn modelId="{2BA796B7-63E4-42EA-8D8E-E7F9A4DF9E17}" srcId="{D9984477-34A5-4ADE-8051-9D1FC5118167}" destId="{1E6F4DD4-73B1-4BF4-A8EC-05F59C3D61F8}" srcOrd="0" destOrd="0" parTransId="{27149C57-3A78-4F98-B5FB-733773F036D4}" sibTransId="{729973EA-A105-4515-AC67-0FAFA94BAB87}"/>
    <dgm:cxn modelId="{60750397-6268-4576-82A4-09334733778F}" srcId="{D9984477-34A5-4ADE-8051-9D1FC5118167}" destId="{4ED8B091-5504-4554-88AF-B460BF930160}" srcOrd="2" destOrd="0" parTransId="{4AD59785-CADE-4448-A848-827AB76E8A3F}" sibTransId="{EC87626A-0B63-4A72-9782-27C882DBC9B0}"/>
    <dgm:cxn modelId="{2C75CED5-D099-4650-AF44-028B03939102}" type="presOf" srcId="{4AD59785-CADE-4448-A848-827AB76E8A3F}" destId="{0BC88B0C-AD30-4E66-B2C5-4778A57CACCD}" srcOrd="0" destOrd="0" presId="urn:microsoft.com/office/officeart/2005/8/layout/hierarchy3"/>
    <dgm:cxn modelId="{C9AE7497-4C65-4490-96E4-58AB0FBA6B5C}" type="presOf" srcId="{043C47E8-0327-4CB6-A073-68958BD1874D}" destId="{739CC60A-A3FE-48D9-82CE-CB19FD513A0D}" srcOrd="0" destOrd="0" presId="urn:microsoft.com/office/officeart/2005/8/layout/hierarchy3"/>
    <dgm:cxn modelId="{0472394A-A709-439C-B6FB-F2C06037D937}" srcId="{4F1D2BCD-327B-426D-806C-AC732A99D452}" destId="{43059E14-728E-4F71-BA09-4C3FBBBEBDD5}" srcOrd="0" destOrd="0" parTransId="{7D202FEA-0B9A-4CF8-9AA7-6E74A9B1D64B}" sibTransId="{8769580A-80BB-4C57-B01D-0371E9532EB3}"/>
    <dgm:cxn modelId="{81280E8C-51AC-4B9C-9581-BD90D53DBEC9}" type="presOf" srcId="{225FE87A-6739-4CA8-BD51-BBFEF53634D5}" destId="{E29250A8-FB49-48AC-9BC0-33E0C18EC842}" srcOrd="0" destOrd="0" presId="urn:microsoft.com/office/officeart/2005/8/layout/hierarchy3"/>
    <dgm:cxn modelId="{557D5843-6AF5-4491-8955-AFBB5F4F1AE6}" srcId="{D9984477-34A5-4ADE-8051-9D1FC5118167}" destId="{043C47E8-0327-4CB6-A073-68958BD1874D}" srcOrd="1" destOrd="0" parTransId="{32561EB8-D409-41B4-A1D3-F0E92EA8A135}" sibTransId="{3AEA117F-FA15-41AD-86DF-DD8585C6D388}"/>
    <dgm:cxn modelId="{35D5E566-4740-4928-97F4-7BEDCB8DE457}" type="presOf" srcId="{27149C57-3A78-4F98-B5FB-733773F036D4}" destId="{DBB76D98-2A02-45D3-9CA5-8AE27A087CE3}" srcOrd="0" destOrd="0" presId="urn:microsoft.com/office/officeart/2005/8/layout/hierarchy3"/>
    <dgm:cxn modelId="{5A8C07ED-CB43-4406-8DB4-5BCB61A3179D}" type="presOf" srcId="{4F1D2BCD-327B-426D-806C-AC732A99D452}" destId="{320633DF-96C0-4CB2-9364-7A60B25DA764}" srcOrd="0" destOrd="0" presId="urn:microsoft.com/office/officeart/2005/8/layout/hierarchy3"/>
    <dgm:cxn modelId="{0B729CD7-F883-4683-8C0E-C44457B2D3DA}" type="presOf" srcId="{D9984477-34A5-4ADE-8051-9D1FC5118167}" destId="{A99BD447-889F-43C1-B919-807882E53E07}" srcOrd="0" destOrd="0" presId="urn:microsoft.com/office/officeart/2005/8/layout/hierarchy3"/>
    <dgm:cxn modelId="{7F26B3FF-1500-4F4F-8397-F8887A577D09}" type="presOf" srcId="{CBB70B0D-0583-4C50-B10D-6EAA60E7FBBE}" destId="{22F943DF-4051-44F7-9EFC-9ACACB598044}" srcOrd="0" destOrd="0" presId="urn:microsoft.com/office/officeart/2005/8/layout/hierarchy3"/>
    <dgm:cxn modelId="{780002B7-BCC5-4A3C-8419-A931311E5938}" type="presOf" srcId="{7D202FEA-0B9A-4CF8-9AA7-6E74A9B1D64B}" destId="{317F2C23-AD2E-4401-A7D7-390F3C74C230}" srcOrd="0" destOrd="0" presId="urn:microsoft.com/office/officeart/2005/8/layout/hierarchy3"/>
    <dgm:cxn modelId="{11233A37-484C-4C28-81C3-AC8BD73CA34B}" type="presOf" srcId="{43059E14-728E-4F71-BA09-4C3FBBBEBDD5}" destId="{B5D076EB-BD7E-424B-914E-00460DC2EFCE}" srcOrd="0" destOrd="0" presId="urn:microsoft.com/office/officeart/2005/8/layout/hierarchy3"/>
    <dgm:cxn modelId="{41480999-D685-4619-B793-E235AF2D7787}" type="presParOf" srcId="{22F943DF-4051-44F7-9EFC-9ACACB598044}" destId="{9E6A2786-F344-4B16-84AF-696D437A8B41}" srcOrd="0" destOrd="0" presId="urn:microsoft.com/office/officeart/2005/8/layout/hierarchy3"/>
    <dgm:cxn modelId="{C99458BA-CF79-430E-8A37-5F8B87CB3409}" type="presParOf" srcId="{9E6A2786-F344-4B16-84AF-696D437A8B41}" destId="{EF528DC0-B50F-4663-AF37-A55DD27BEF89}" srcOrd="0" destOrd="0" presId="urn:microsoft.com/office/officeart/2005/8/layout/hierarchy3"/>
    <dgm:cxn modelId="{1DA8BCF5-01DF-4D5C-A9D1-F37B62801351}" type="presParOf" srcId="{EF528DC0-B50F-4663-AF37-A55DD27BEF89}" destId="{320633DF-96C0-4CB2-9364-7A60B25DA764}" srcOrd="0" destOrd="0" presId="urn:microsoft.com/office/officeart/2005/8/layout/hierarchy3"/>
    <dgm:cxn modelId="{99AC070B-E9AB-4DA6-AB9A-18CEF9F06393}" type="presParOf" srcId="{EF528DC0-B50F-4663-AF37-A55DD27BEF89}" destId="{BAC5B53E-4F60-4B5F-AA35-412417F6E21A}" srcOrd="1" destOrd="0" presId="urn:microsoft.com/office/officeart/2005/8/layout/hierarchy3"/>
    <dgm:cxn modelId="{80E46467-E038-4E98-9FE1-D48F7EB74D43}" type="presParOf" srcId="{9E6A2786-F344-4B16-84AF-696D437A8B41}" destId="{B1ABF583-524E-43D6-AC24-B28C212C30F3}" srcOrd="1" destOrd="0" presId="urn:microsoft.com/office/officeart/2005/8/layout/hierarchy3"/>
    <dgm:cxn modelId="{1CE9DA56-C014-4BF9-851D-42F729F3437C}" type="presParOf" srcId="{B1ABF583-524E-43D6-AC24-B28C212C30F3}" destId="{317F2C23-AD2E-4401-A7D7-390F3C74C230}" srcOrd="0" destOrd="0" presId="urn:microsoft.com/office/officeart/2005/8/layout/hierarchy3"/>
    <dgm:cxn modelId="{2EA712F4-7942-4BCD-BDF6-CBADBDE30051}" type="presParOf" srcId="{B1ABF583-524E-43D6-AC24-B28C212C30F3}" destId="{B5D076EB-BD7E-424B-914E-00460DC2EFCE}" srcOrd="1" destOrd="0" presId="urn:microsoft.com/office/officeart/2005/8/layout/hierarchy3"/>
    <dgm:cxn modelId="{E4E53702-8642-4A44-952E-447379DC515F}" type="presParOf" srcId="{B1ABF583-524E-43D6-AC24-B28C212C30F3}" destId="{E29250A8-FB49-48AC-9BC0-33E0C18EC842}" srcOrd="2" destOrd="0" presId="urn:microsoft.com/office/officeart/2005/8/layout/hierarchy3"/>
    <dgm:cxn modelId="{68885C23-F436-46B9-B434-232DD254CF1C}" type="presParOf" srcId="{B1ABF583-524E-43D6-AC24-B28C212C30F3}" destId="{5CB12DFD-1537-4ABF-A75F-B2D5538C2465}" srcOrd="3" destOrd="0" presId="urn:microsoft.com/office/officeart/2005/8/layout/hierarchy3"/>
    <dgm:cxn modelId="{FAEA5007-4626-4366-B772-4E826F374BBA}" type="presParOf" srcId="{22F943DF-4051-44F7-9EFC-9ACACB598044}" destId="{91B2D9D7-ADCD-4148-9EB0-A354776CB599}" srcOrd="1" destOrd="0" presId="urn:microsoft.com/office/officeart/2005/8/layout/hierarchy3"/>
    <dgm:cxn modelId="{83266635-4FC4-4181-B467-485E41CF3BCE}" type="presParOf" srcId="{91B2D9D7-ADCD-4148-9EB0-A354776CB599}" destId="{17FDF1D0-0823-4776-926D-C7CCC4519936}" srcOrd="0" destOrd="0" presId="urn:microsoft.com/office/officeart/2005/8/layout/hierarchy3"/>
    <dgm:cxn modelId="{91DEDBB4-2407-47EB-AA83-56ED489A5072}" type="presParOf" srcId="{17FDF1D0-0823-4776-926D-C7CCC4519936}" destId="{A99BD447-889F-43C1-B919-807882E53E07}" srcOrd="0" destOrd="0" presId="urn:microsoft.com/office/officeart/2005/8/layout/hierarchy3"/>
    <dgm:cxn modelId="{0D07F92E-3C94-467A-85B5-A3C6B98813DD}" type="presParOf" srcId="{17FDF1D0-0823-4776-926D-C7CCC4519936}" destId="{F02F199F-F1F7-4911-AB0E-BB2800B1487C}" srcOrd="1" destOrd="0" presId="urn:microsoft.com/office/officeart/2005/8/layout/hierarchy3"/>
    <dgm:cxn modelId="{EA9EFC22-A581-4ACC-A301-A690DDDBFA84}" type="presParOf" srcId="{91B2D9D7-ADCD-4148-9EB0-A354776CB599}" destId="{81E36B20-A510-41B2-9967-D27568AB5058}" srcOrd="1" destOrd="0" presId="urn:microsoft.com/office/officeart/2005/8/layout/hierarchy3"/>
    <dgm:cxn modelId="{505B174C-DD09-43A2-927F-799295CE9A69}" type="presParOf" srcId="{81E36B20-A510-41B2-9967-D27568AB5058}" destId="{DBB76D98-2A02-45D3-9CA5-8AE27A087CE3}" srcOrd="0" destOrd="0" presId="urn:microsoft.com/office/officeart/2005/8/layout/hierarchy3"/>
    <dgm:cxn modelId="{D27B7E15-DA98-421B-8644-FBD144D12ED2}" type="presParOf" srcId="{81E36B20-A510-41B2-9967-D27568AB5058}" destId="{D5BEC755-FE7E-4559-96E6-0741A3F5D521}" srcOrd="1" destOrd="0" presId="urn:microsoft.com/office/officeart/2005/8/layout/hierarchy3"/>
    <dgm:cxn modelId="{FD1FC4E0-640F-4E4A-BF67-C687A8C5EA70}" type="presParOf" srcId="{81E36B20-A510-41B2-9967-D27568AB5058}" destId="{F9B5DBA5-A22C-42C8-BE3F-A542650915C9}" srcOrd="2" destOrd="0" presId="urn:microsoft.com/office/officeart/2005/8/layout/hierarchy3"/>
    <dgm:cxn modelId="{24212571-BF32-47B5-A67F-4BA086D26D1B}" type="presParOf" srcId="{81E36B20-A510-41B2-9967-D27568AB5058}" destId="{739CC60A-A3FE-48D9-82CE-CB19FD513A0D}" srcOrd="3" destOrd="0" presId="urn:microsoft.com/office/officeart/2005/8/layout/hierarchy3"/>
    <dgm:cxn modelId="{ACCF368D-EDD5-4795-A4B2-403FB9AB2E2D}" type="presParOf" srcId="{81E36B20-A510-41B2-9967-D27568AB5058}" destId="{0BC88B0C-AD30-4E66-B2C5-4778A57CACCD}" srcOrd="4" destOrd="0" presId="urn:microsoft.com/office/officeart/2005/8/layout/hierarchy3"/>
    <dgm:cxn modelId="{73F26A5E-D3F1-49C9-959A-8B81DE6F35D7}" type="presParOf" srcId="{81E36B20-A510-41B2-9967-D27568AB5058}" destId="{9CDC5997-9DBE-4DD3-9F13-8224E63596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7F6CCE-EF5A-469F-8113-BA384D06D7AF}" type="doc">
      <dgm:prSet loTypeId="urn:microsoft.com/office/officeart/2005/8/layout/hierarchy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38306467-0DAD-41D8-AE6E-0552989AF29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C8F79AE-CE91-490B-AB44-D091FFF7B072}" type="parTrans" cxnId="{B1B4F240-3FAB-4374-839A-62E129120B80}">
      <dgm:prSet/>
      <dgm:spPr/>
      <dgm:t>
        <a:bodyPr/>
        <a:lstStyle/>
        <a:p>
          <a:endParaRPr lang="ru-RU"/>
        </a:p>
      </dgm:t>
    </dgm:pt>
    <dgm:pt modelId="{6416A484-8486-4051-A0C0-376A4516473A}" type="sibTrans" cxnId="{B1B4F240-3FAB-4374-839A-62E129120B80}">
      <dgm:prSet/>
      <dgm:spPr/>
      <dgm:t>
        <a:bodyPr/>
        <a:lstStyle/>
        <a:p>
          <a:endParaRPr lang="ru-RU"/>
        </a:p>
      </dgm:t>
    </dgm:pt>
    <dgm:pt modelId="{58EEBF8F-13A4-414F-A098-8B96082E4A7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8FFC277-AFDC-4D8B-B167-D1E991A84B1D}" type="parTrans" cxnId="{AF48275E-F62D-4BDF-BBB2-5B58BB0E6F9C}">
      <dgm:prSet/>
      <dgm:spPr/>
      <dgm:t>
        <a:bodyPr/>
        <a:lstStyle/>
        <a:p>
          <a:endParaRPr lang="ru-RU"/>
        </a:p>
      </dgm:t>
    </dgm:pt>
    <dgm:pt modelId="{2B8E99C6-DF98-4D72-AEDC-DD02BFF22144}" type="sibTrans" cxnId="{AF48275E-F62D-4BDF-BBB2-5B58BB0E6F9C}">
      <dgm:prSet/>
      <dgm:spPr/>
      <dgm:t>
        <a:bodyPr/>
        <a:lstStyle/>
        <a:p>
          <a:endParaRPr lang="ru-RU"/>
        </a:p>
      </dgm:t>
    </dgm:pt>
    <dgm:pt modelId="{C370AD53-0B95-4168-A6CA-7CD2059E98B7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50FAE-5D50-492F-8B8E-031E2C07276E}" type="parTrans" cxnId="{37B01034-23C2-41BF-BDEB-EBF8CB337644}">
      <dgm:prSet/>
      <dgm:spPr/>
      <dgm:t>
        <a:bodyPr/>
        <a:lstStyle/>
        <a:p>
          <a:endParaRPr lang="ru-RU"/>
        </a:p>
      </dgm:t>
    </dgm:pt>
    <dgm:pt modelId="{F1AF84DE-37D8-41CB-93B1-4E9146B18EEB}" type="sibTrans" cxnId="{37B01034-23C2-41BF-BDEB-EBF8CB337644}">
      <dgm:prSet/>
      <dgm:spPr/>
      <dgm:t>
        <a:bodyPr/>
        <a:lstStyle/>
        <a:p>
          <a:endParaRPr lang="ru-RU"/>
        </a:p>
      </dgm:t>
    </dgm:pt>
    <dgm:pt modelId="{87351409-FE8C-4408-9029-E97E7FA74EC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BA31802-8AC8-4F60-9A59-F2B020ADBF6B}" type="parTrans" cxnId="{A925B8C4-9E4D-45C5-8FB7-4A646DBA8E46}">
      <dgm:prSet/>
      <dgm:spPr/>
      <dgm:t>
        <a:bodyPr/>
        <a:lstStyle/>
        <a:p>
          <a:endParaRPr lang="ru-RU"/>
        </a:p>
      </dgm:t>
    </dgm:pt>
    <dgm:pt modelId="{096AE962-1AB3-4375-BA03-F34A4F660BBB}" type="sibTrans" cxnId="{A925B8C4-9E4D-45C5-8FB7-4A646DBA8E46}">
      <dgm:prSet/>
      <dgm:spPr/>
      <dgm:t>
        <a:bodyPr/>
        <a:lstStyle/>
        <a:p>
          <a:endParaRPr lang="ru-RU"/>
        </a:p>
      </dgm:t>
    </dgm:pt>
    <dgm:pt modelId="{8CF33202-59F2-4022-818F-F73AF88DB48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0A77EB5-1CBA-496A-826B-40BD6C5170D9}" type="parTrans" cxnId="{24FAA14D-2F59-433A-A8A8-EE77CE9AD58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8C23D7-A92F-4B90-80A7-62EFF998EF4F}" type="sibTrans" cxnId="{24FAA14D-2F59-433A-A8A8-EE77CE9AD58C}">
      <dgm:prSet/>
      <dgm:spPr/>
      <dgm:t>
        <a:bodyPr/>
        <a:lstStyle/>
        <a:p>
          <a:endParaRPr lang="ru-RU"/>
        </a:p>
      </dgm:t>
    </dgm:pt>
    <dgm:pt modelId="{DF64508E-DB20-41B6-951C-20D009E5BA7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D6D5514A-FE55-41FB-ACEE-97C7B60E1BF5}" type="parTrans" cxnId="{9ABBBC13-0F37-462E-A0D4-2F1BF647421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3DEB6FF-AADE-4CCB-82BF-9E83AE2E274F}" type="sibTrans" cxnId="{9ABBBC13-0F37-462E-A0D4-2F1BF647421B}">
      <dgm:prSet/>
      <dgm:spPr/>
      <dgm:t>
        <a:bodyPr/>
        <a:lstStyle/>
        <a:p>
          <a:endParaRPr lang="ru-RU"/>
        </a:p>
      </dgm:t>
    </dgm:pt>
    <dgm:pt modelId="{F901DA01-82FF-4A7A-8B43-5E798F5D3446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24C47F3-9532-443C-A8F1-86CB8B04ABD2}" type="parTrans" cxnId="{5140CA61-CC29-41D9-B00A-A89FF604D4FD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C73D973-4E4E-4A5A-BD5A-9BD7F56F5EA3}" type="sibTrans" cxnId="{5140CA61-CC29-41D9-B00A-A89FF604D4FD}">
      <dgm:prSet/>
      <dgm:spPr/>
      <dgm:t>
        <a:bodyPr/>
        <a:lstStyle/>
        <a:p>
          <a:endParaRPr lang="ru-RU"/>
        </a:p>
      </dgm:t>
    </dgm:pt>
    <dgm:pt modelId="{B4715239-8B0B-4EB2-B26D-8A9E36116DD0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BA63EDC-3568-4E32-9657-82A9DFE20022}" type="parTrans" cxnId="{E10078E7-937A-403E-8D97-9C31BF4CB5B1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AC9D015-DBA2-4524-8724-57F0B64F53F8}" type="sibTrans" cxnId="{E10078E7-937A-403E-8D97-9C31BF4CB5B1}">
      <dgm:prSet/>
      <dgm:spPr/>
      <dgm:t>
        <a:bodyPr/>
        <a:lstStyle/>
        <a:p>
          <a:endParaRPr lang="ru-RU"/>
        </a:p>
      </dgm:t>
    </dgm:pt>
    <dgm:pt modelId="{819710D7-9BEE-4DE7-ACAF-E593EBE6BF7C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BF47382-7E4A-4A53-B0B1-2A34A12BF2D9}" type="parTrans" cxnId="{976A9972-1202-4921-9031-30A9EEF5615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0522CC-3DA9-41C4-ABDF-B76FEF143F2B}" type="sibTrans" cxnId="{976A9972-1202-4921-9031-30A9EEF5615B}">
      <dgm:prSet/>
      <dgm:spPr/>
      <dgm:t>
        <a:bodyPr/>
        <a:lstStyle/>
        <a:p>
          <a:endParaRPr lang="ru-RU"/>
        </a:p>
      </dgm:t>
    </dgm:pt>
    <dgm:pt modelId="{7DAB9B79-C1EE-4717-85CE-824FFF28A20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232B9E0-A3DE-476F-9FAA-A1AE5A1A5002}" type="parTrans" cxnId="{F7B4B50C-3C55-49A2-8FE3-C1E40DAF572B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2BA2658-24AB-4512-9AD7-3948F9F28C95}" type="sibTrans" cxnId="{F7B4B50C-3C55-49A2-8FE3-C1E40DAF572B}">
      <dgm:prSet/>
      <dgm:spPr/>
      <dgm:t>
        <a:bodyPr/>
        <a:lstStyle/>
        <a:p>
          <a:endParaRPr lang="ru-RU"/>
        </a:p>
      </dgm:t>
    </dgm:pt>
    <dgm:pt modelId="{BD50FC1B-3550-439E-91A9-A64849AE4827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51DBC0B-6525-46B4-B7C6-3BE9E7A34C8C}" type="parTrans" cxnId="{CB384C1C-29B7-484F-A12C-F8AAE6E060DC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A0E52B1-F6B9-469E-84B6-E04E7EB83BD2}" type="sibTrans" cxnId="{CB384C1C-29B7-484F-A12C-F8AAE6E060DC}">
      <dgm:prSet/>
      <dgm:spPr/>
      <dgm:t>
        <a:bodyPr/>
        <a:lstStyle/>
        <a:p>
          <a:endParaRPr lang="ru-RU"/>
        </a:p>
      </dgm:t>
    </dgm:pt>
    <dgm:pt modelId="{AB3857F7-6C74-4A2C-AE3A-FC16DFFCD63F}">
      <dgm:prSet phldrT="[Текст]"/>
      <dgm:spPr/>
      <dgm:t>
        <a:bodyPr/>
        <a:lstStyle/>
        <a:p>
          <a:r>
            <a:rPr lang="en-US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CD371D0-70ED-4EBD-AB10-45B40E15950E}" type="parTrans" cxnId="{7919A2BA-8776-475D-9D38-1F5725C283E5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4F44CA2-2FBF-40BB-A0D2-5C04D6798EDC}" type="sibTrans" cxnId="{7919A2BA-8776-475D-9D38-1F5725C283E5}">
      <dgm:prSet/>
      <dgm:spPr/>
      <dgm:t>
        <a:bodyPr/>
        <a:lstStyle/>
        <a:p>
          <a:endParaRPr lang="ru-RU"/>
        </a:p>
      </dgm:t>
    </dgm:pt>
    <dgm:pt modelId="{F9799463-12EE-4DC2-985C-E13824F37A5A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F7F3FA7-7D7A-4D93-8C84-AEB595760A59}" type="parTrans" cxnId="{DC30D5C9-AD66-4AF4-ABFA-53A569FE6747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4852C8C-ED0D-4F39-8E69-2908BF77681B}" type="sibTrans" cxnId="{DC30D5C9-AD66-4AF4-ABFA-53A569FE6747}">
      <dgm:prSet/>
      <dgm:spPr/>
      <dgm:t>
        <a:bodyPr/>
        <a:lstStyle/>
        <a:p>
          <a:endParaRPr lang="ru-RU"/>
        </a:p>
      </dgm:t>
    </dgm:pt>
    <dgm:pt modelId="{311D1430-4C64-40B0-BF22-EF34A60FF08D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EF17EEC-0297-4A12-BB31-B0AEC3B2F078}" type="parTrans" cxnId="{44C2C937-6872-4E6D-911B-01233D29622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40548F-A73E-4542-8C0C-850AC283C137}" type="sibTrans" cxnId="{44C2C937-6872-4E6D-911B-01233D296222}">
      <dgm:prSet/>
      <dgm:spPr/>
      <dgm:t>
        <a:bodyPr/>
        <a:lstStyle/>
        <a:p>
          <a:endParaRPr lang="ru-RU"/>
        </a:p>
      </dgm:t>
    </dgm:pt>
    <dgm:pt modelId="{A8B64E95-94A7-4B16-8A7F-9FACD6837398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1AE798F-49F7-4600-9BBB-D4FAD4E6FD5D}" type="parTrans" cxnId="{132B327B-4347-4A9A-9C5E-7116575C428A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83C3382-B05D-4791-BC6A-7DE99EF13153}" type="sibTrans" cxnId="{132B327B-4347-4A9A-9C5E-7116575C428A}">
      <dgm:prSet/>
      <dgm:spPr/>
      <dgm:t>
        <a:bodyPr/>
        <a:lstStyle/>
        <a:p>
          <a:endParaRPr lang="ru-RU"/>
        </a:p>
      </dgm:t>
    </dgm:pt>
    <dgm:pt modelId="{715F2B2C-4537-4F0D-8653-2B8FCC317503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3533549-5114-42FF-962D-1DADD0F310A7}" type="parTrans" cxnId="{B5A96299-70A5-4178-A00F-D894A650F920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B4C1DDC-8763-4827-8F98-00C036F02E27}" type="sibTrans" cxnId="{B5A96299-70A5-4178-A00F-D894A650F920}">
      <dgm:prSet/>
      <dgm:spPr/>
      <dgm:t>
        <a:bodyPr/>
        <a:lstStyle/>
        <a:p>
          <a:endParaRPr lang="ru-RU"/>
        </a:p>
      </dgm:t>
    </dgm:pt>
    <dgm:pt modelId="{5AD2E244-A252-43C6-BA32-BF245D27695B}">
      <dgm:prSet phldrT="[Текст]"/>
      <dgm:spPr/>
      <dgm:t>
        <a:bodyPr/>
        <a:lstStyle/>
        <a:p>
          <a:r>
            <a:rPr lang="en-US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B3C319B-7602-4C98-8456-5172ABE4C7F4}" type="parTrans" cxnId="{D68A772B-A8D9-4983-9C4E-3638B8BA7C32}">
      <dgm:prSet/>
      <dgm:spPr/>
      <dgm:t>
        <a:bodyPr/>
        <a:lstStyle/>
        <a:p>
          <a:endParaRPr lang="ru-RU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F61EF75-CF42-4649-887E-984735CE6F47}" type="sibTrans" cxnId="{D68A772B-A8D9-4983-9C4E-3638B8BA7C32}">
      <dgm:prSet/>
      <dgm:spPr/>
      <dgm:t>
        <a:bodyPr/>
        <a:lstStyle/>
        <a:p>
          <a:endParaRPr lang="ru-RU"/>
        </a:p>
      </dgm:t>
    </dgm:pt>
    <dgm:pt modelId="{9B63E371-162C-4286-B223-572C6310ECA1}" type="pres">
      <dgm:prSet presAssocID="{C47F6CCE-EF5A-469F-8113-BA384D06D7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4E83271-5A7E-48B2-AEF1-7CAE64087945}" type="pres">
      <dgm:prSet presAssocID="{38306467-0DAD-41D8-AE6E-0552989AF29C}" presName="root" presStyleCnt="0"/>
      <dgm:spPr/>
    </dgm:pt>
    <dgm:pt modelId="{867ACAE5-36E3-434D-8760-DB7FB387BCC2}" type="pres">
      <dgm:prSet presAssocID="{38306467-0DAD-41D8-AE6E-0552989AF29C}" presName="rootComposite" presStyleCnt="0"/>
      <dgm:spPr/>
    </dgm:pt>
    <dgm:pt modelId="{958A308B-C375-4B9E-8BAD-AD09FAE1A252}" type="pres">
      <dgm:prSet presAssocID="{38306467-0DAD-41D8-AE6E-0552989AF29C}" presName="rootText" presStyleLbl="node1" presStyleIdx="0" presStyleCnt="4"/>
      <dgm:spPr/>
      <dgm:t>
        <a:bodyPr/>
        <a:lstStyle/>
        <a:p>
          <a:endParaRPr lang="ru-RU"/>
        </a:p>
      </dgm:t>
    </dgm:pt>
    <dgm:pt modelId="{B9DB8CE2-4AE5-40F8-8A20-9FE75E06B83C}" type="pres">
      <dgm:prSet presAssocID="{38306467-0DAD-41D8-AE6E-0552989AF29C}" presName="rootConnector" presStyleLbl="node1" presStyleIdx="0" presStyleCnt="4"/>
      <dgm:spPr/>
      <dgm:t>
        <a:bodyPr/>
        <a:lstStyle/>
        <a:p>
          <a:endParaRPr lang="ru-RU"/>
        </a:p>
      </dgm:t>
    </dgm:pt>
    <dgm:pt modelId="{A5964131-2D0A-401D-9A93-4364B4115384}" type="pres">
      <dgm:prSet presAssocID="{38306467-0DAD-41D8-AE6E-0552989AF29C}" presName="childShape" presStyleCnt="0"/>
      <dgm:spPr/>
    </dgm:pt>
    <dgm:pt modelId="{D9D3B582-5824-4F0A-8B0A-5D468D9A0147}" type="pres">
      <dgm:prSet presAssocID="{80A77EB5-1CBA-496A-826B-40BD6C5170D9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7D2067FE-3558-410F-9B85-5E6888DF864C}" type="pres">
      <dgm:prSet presAssocID="{8CF33202-59F2-4022-818F-F73AF88DB486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401C5F-D2C7-4953-80E4-952C675CD98B}" type="pres">
      <dgm:prSet presAssocID="{D6D5514A-FE55-41FB-ACEE-97C7B60E1BF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15E0227F-AD28-40CF-AE43-AD08317F47BF}" type="pres">
      <dgm:prSet presAssocID="{DF64508E-DB20-41B6-951C-20D009E5BA76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76F03D-5F6C-4B0E-8FB0-77B48965842E}" type="pres">
      <dgm:prSet presAssocID="{824C47F3-9532-443C-A8F1-86CB8B04ABD2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245A41FC-46F3-4CF7-8892-1A7DF9E64FA6}" type="pres">
      <dgm:prSet presAssocID="{F901DA01-82FF-4A7A-8B43-5E798F5D3446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CCF3F-458A-40D3-8736-DEE002CE7994}" type="pres">
      <dgm:prSet presAssocID="{58EEBF8F-13A4-414F-A098-8B96082E4A73}" presName="root" presStyleCnt="0"/>
      <dgm:spPr/>
    </dgm:pt>
    <dgm:pt modelId="{D594E8EC-9783-45FE-B651-DACE5281709B}" type="pres">
      <dgm:prSet presAssocID="{58EEBF8F-13A4-414F-A098-8B96082E4A73}" presName="rootComposite" presStyleCnt="0"/>
      <dgm:spPr/>
    </dgm:pt>
    <dgm:pt modelId="{DAC25C20-2C60-49EF-8F91-C28AFA0822DC}" type="pres">
      <dgm:prSet presAssocID="{58EEBF8F-13A4-414F-A098-8B96082E4A73}" presName="rootText" presStyleLbl="node1" presStyleIdx="1" presStyleCnt="4"/>
      <dgm:spPr/>
      <dgm:t>
        <a:bodyPr/>
        <a:lstStyle/>
        <a:p>
          <a:endParaRPr lang="ru-RU"/>
        </a:p>
      </dgm:t>
    </dgm:pt>
    <dgm:pt modelId="{6B8490D7-48FF-4448-83B0-BBAD814009C5}" type="pres">
      <dgm:prSet presAssocID="{58EEBF8F-13A4-414F-A098-8B96082E4A73}" presName="rootConnector" presStyleLbl="node1" presStyleIdx="1" presStyleCnt="4"/>
      <dgm:spPr/>
      <dgm:t>
        <a:bodyPr/>
        <a:lstStyle/>
        <a:p>
          <a:endParaRPr lang="ru-RU"/>
        </a:p>
      </dgm:t>
    </dgm:pt>
    <dgm:pt modelId="{C37487EE-BAE5-49EB-8333-E5F149DE61CF}" type="pres">
      <dgm:prSet presAssocID="{58EEBF8F-13A4-414F-A098-8B96082E4A73}" presName="childShape" presStyleCnt="0"/>
      <dgm:spPr/>
    </dgm:pt>
    <dgm:pt modelId="{233D9F44-0C9D-4BFE-B893-6E12E5511120}" type="pres">
      <dgm:prSet presAssocID="{5BA63EDC-3568-4E32-9657-82A9DFE20022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3F228D4C-2CCC-4F6C-AFAF-2BB77D898071}" type="pres">
      <dgm:prSet presAssocID="{B4715239-8B0B-4EB2-B26D-8A9E36116DD0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9AFFA2-320A-4AA3-A7F0-41651770F553}" type="pres">
      <dgm:prSet presAssocID="{0BF47382-7E4A-4A53-B0B1-2A34A12BF2D9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945C9F4C-94B3-4528-8391-2DDB084C04EA}" type="pres">
      <dgm:prSet presAssocID="{819710D7-9BEE-4DE7-ACAF-E593EBE6BF7C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B54CC0-3A1B-4D8F-AA1E-7D38060FA24E}" type="pres">
      <dgm:prSet presAssocID="{AB3C319B-7602-4C98-8456-5172ABE4C7F4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3A4B9171-9789-4640-871B-1DC6B2287851}" type="pres">
      <dgm:prSet presAssocID="{5AD2E244-A252-43C6-BA32-BF245D27695B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4B9A47-0B7E-4438-9106-43EE2DE3710B}" type="pres">
      <dgm:prSet presAssocID="{C370AD53-0B95-4168-A6CA-7CD2059E98B7}" presName="root" presStyleCnt="0"/>
      <dgm:spPr/>
    </dgm:pt>
    <dgm:pt modelId="{9EA6F07E-0DFA-4BB1-8CE9-7137B6E38A44}" type="pres">
      <dgm:prSet presAssocID="{C370AD53-0B95-4168-A6CA-7CD2059E98B7}" presName="rootComposite" presStyleCnt="0"/>
      <dgm:spPr/>
    </dgm:pt>
    <dgm:pt modelId="{8D91C538-D557-4F0A-8555-8641CE0223C7}" type="pres">
      <dgm:prSet presAssocID="{C370AD53-0B95-4168-A6CA-7CD2059E98B7}" presName="rootText" presStyleLbl="node1" presStyleIdx="2" presStyleCnt="4"/>
      <dgm:spPr/>
      <dgm:t>
        <a:bodyPr/>
        <a:lstStyle/>
        <a:p>
          <a:endParaRPr lang="ru-RU"/>
        </a:p>
      </dgm:t>
    </dgm:pt>
    <dgm:pt modelId="{12CEFB89-2643-4F6F-A9DE-F741F8C88E3C}" type="pres">
      <dgm:prSet presAssocID="{C370AD53-0B95-4168-A6CA-7CD2059E98B7}" presName="rootConnector" presStyleLbl="node1" presStyleIdx="2" presStyleCnt="4"/>
      <dgm:spPr/>
      <dgm:t>
        <a:bodyPr/>
        <a:lstStyle/>
        <a:p>
          <a:endParaRPr lang="ru-RU"/>
        </a:p>
      </dgm:t>
    </dgm:pt>
    <dgm:pt modelId="{A02B8CB5-DA9B-4BD1-9DD3-928AF181C9D8}" type="pres">
      <dgm:prSet presAssocID="{C370AD53-0B95-4168-A6CA-7CD2059E98B7}" presName="childShape" presStyleCnt="0"/>
      <dgm:spPr/>
    </dgm:pt>
    <dgm:pt modelId="{FAFBA045-914B-4061-9777-A8CB4AD58C0F}" type="pres">
      <dgm:prSet presAssocID="{0232B9E0-A3DE-476F-9FAA-A1AE5A1A5002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F2B1471B-23C5-4B3A-9110-ADDA9310D0AB}" type="pres">
      <dgm:prSet presAssocID="{7DAB9B79-C1EE-4717-85CE-824FFF28A20D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153332-C43F-4051-ABDA-44DA863209DA}" type="pres">
      <dgm:prSet presAssocID="{251DBC0B-6525-46B4-B7C6-3BE9E7A34C8C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FB6AD622-BCAC-4B13-9F5B-692D85BD4E67}" type="pres">
      <dgm:prSet presAssocID="{BD50FC1B-3550-439E-91A9-A64849AE4827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6B6C1-7A0E-4588-8E39-F6E4DCC7EDFB}" type="pres">
      <dgm:prSet presAssocID="{4CD371D0-70ED-4EBD-AB10-45B40E15950E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09A66A7E-BFC3-48A4-8230-D4F072EC9F27}" type="pres">
      <dgm:prSet presAssocID="{AB3857F7-6C74-4A2C-AE3A-FC16DFFCD63F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9D339E-9BC3-484A-AC4E-70B8B3A86373}" type="pres">
      <dgm:prSet presAssocID="{03533549-5114-42FF-962D-1DADD0F310A7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8AAB2B17-F936-41C0-8F1E-80A0D1C81EB4}" type="pres">
      <dgm:prSet presAssocID="{715F2B2C-4537-4F0D-8653-2B8FCC317503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6E38F2-8C64-4A69-ACB2-2B1725726BE5}" type="pres">
      <dgm:prSet presAssocID="{87351409-FE8C-4408-9029-E97E7FA74ECB}" presName="root" presStyleCnt="0"/>
      <dgm:spPr/>
    </dgm:pt>
    <dgm:pt modelId="{244457AB-A798-4910-887A-6FE94DADE09D}" type="pres">
      <dgm:prSet presAssocID="{87351409-FE8C-4408-9029-E97E7FA74ECB}" presName="rootComposite" presStyleCnt="0"/>
      <dgm:spPr/>
    </dgm:pt>
    <dgm:pt modelId="{AC83B7D9-CF5C-488B-B238-D2E35317D816}" type="pres">
      <dgm:prSet presAssocID="{87351409-FE8C-4408-9029-E97E7FA74ECB}" presName="rootText" presStyleLbl="node1" presStyleIdx="3" presStyleCnt="4"/>
      <dgm:spPr/>
      <dgm:t>
        <a:bodyPr/>
        <a:lstStyle/>
        <a:p>
          <a:endParaRPr lang="ru-RU"/>
        </a:p>
      </dgm:t>
    </dgm:pt>
    <dgm:pt modelId="{F938D9B1-7BF0-4954-92C7-1129E923DFEC}" type="pres">
      <dgm:prSet presAssocID="{87351409-FE8C-4408-9029-E97E7FA74ECB}" presName="rootConnector" presStyleLbl="node1" presStyleIdx="3" presStyleCnt="4"/>
      <dgm:spPr/>
      <dgm:t>
        <a:bodyPr/>
        <a:lstStyle/>
        <a:p>
          <a:endParaRPr lang="ru-RU"/>
        </a:p>
      </dgm:t>
    </dgm:pt>
    <dgm:pt modelId="{FEDA2A09-564B-4E37-A249-3BE0347F6D5F}" type="pres">
      <dgm:prSet presAssocID="{87351409-FE8C-4408-9029-E97E7FA74ECB}" presName="childShape" presStyleCnt="0"/>
      <dgm:spPr/>
    </dgm:pt>
    <dgm:pt modelId="{47AD8D8E-19E1-4A3B-BA05-D5C8B96832B0}" type="pres">
      <dgm:prSet presAssocID="{5F7F3FA7-7D7A-4D93-8C84-AEB595760A59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F0762797-84C9-4164-B686-29F634BA4CF4}" type="pres">
      <dgm:prSet presAssocID="{F9799463-12EE-4DC2-985C-E13824F37A5A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7638ED-0365-4955-8B03-0D0E67599ACA}" type="pres">
      <dgm:prSet presAssocID="{3EF17EEC-0297-4A12-BB31-B0AEC3B2F078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6B221733-4A86-4C78-BA31-0557A2414DF5}" type="pres">
      <dgm:prSet presAssocID="{311D1430-4C64-40B0-BF22-EF34A60FF08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3D479-7F18-44F8-B984-52858C3612CB}" type="pres">
      <dgm:prSet presAssocID="{E1AE798F-49F7-4600-9BBB-D4FAD4E6FD5D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4E66BE19-3238-443B-9CAA-CFCDA680B2F7}" type="pres">
      <dgm:prSet presAssocID="{A8B64E95-94A7-4B16-8A7F-9FACD6837398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C6F2643-0662-47CD-BB58-312302D3EE8E}" type="presOf" srcId="{C47F6CCE-EF5A-469F-8113-BA384D06D7AF}" destId="{9B63E371-162C-4286-B223-572C6310ECA1}" srcOrd="0" destOrd="0" presId="urn:microsoft.com/office/officeart/2005/8/layout/hierarchy3"/>
    <dgm:cxn modelId="{A6532D4D-713E-455F-94FD-2BBFA7E648D1}" type="presOf" srcId="{0232B9E0-A3DE-476F-9FAA-A1AE5A1A5002}" destId="{FAFBA045-914B-4061-9777-A8CB4AD58C0F}" srcOrd="0" destOrd="0" presId="urn:microsoft.com/office/officeart/2005/8/layout/hierarchy3"/>
    <dgm:cxn modelId="{E11A3754-CB3F-4D0A-885E-ED49230F7BA1}" type="presOf" srcId="{F9799463-12EE-4DC2-985C-E13824F37A5A}" destId="{F0762797-84C9-4164-B686-29F634BA4CF4}" srcOrd="0" destOrd="0" presId="urn:microsoft.com/office/officeart/2005/8/layout/hierarchy3"/>
    <dgm:cxn modelId="{538C5BA7-CE66-4662-87BF-4C848F0E2BD5}" type="presOf" srcId="{87351409-FE8C-4408-9029-E97E7FA74ECB}" destId="{F938D9B1-7BF0-4954-92C7-1129E923DFEC}" srcOrd="1" destOrd="0" presId="urn:microsoft.com/office/officeart/2005/8/layout/hierarchy3"/>
    <dgm:cxn modelId="{976A9972-1202-4921-9031-30A9EEF5615B}" srcId="{58EEBF8F-13A4-414F-A098-8B96082E4A73}" destId="{819710D7-9BEE-4DE7-ACAF-E593EBE6BF7C}" srcOrd="1" destOrd="0" parTransId="{0BF47382-7E4A-4A53-B0B1-2A34A12BF2D9}" sibTransId="{380522CC-3DA9-41C4-ABDF-B76FEF143F2B}"/>
    <dgm:cxn modelId="{132B327B-4347-4A9A-9C5E-7116575C428A}" srcId="{87351409-FE8C-4408-9029-E97E7FA74ECB}" destId="{A8B64E95-94A7-4B16-8A7F-9FACD6837398}" srcOrd="2" destOrd="0" parTransId="{E1AE798F-49F7-4600-9BBB-D4FAD4E6FD5D}" sibTransId="{383C3382-B05D-4791-BC6A-7DE99EF13153}"/>
    <dgm:cxn modelId="{D68A772B-A8D9-4983-9C4E-3638B8BA7C32}" srcId="{58EEBF8F-13A4-414F-A098-8B96082E4A73}" destId="{5AD2E244-A252-43C6-BA32-BF245D27695B}" srcOrd="2" destOrd="0" parTransId="{AB3C319B-7602-4C98-8456-5172ABE4C7F4}" sibTransId="{CF61EF75-CF42-4649-887E-984735CE6F47}"/>
    <dgm:cxn modelId="{DC30D5C9-AD66-4AF4-ABFA-53A569FE6747}" srcId="{87351409-FE8C-4408-9029-E97E7FA74ECB}" destId="{F9799463-12EE-4DC2-985C-E13824F37A5A}" srcOrd="0" destOrd="0" parTransId="{5F7F3FA7-7D7A-4D93-8C84-AEB595760A59}" sibTransId="{F4852C8C-ED0D-4F39-8E69-2908BF77681B}"/>
    <dgm:cxn modelId="{9069F3DC-E5D7-4743-BF41-4084F7E31284}" type="presOf" srcId="{3EF17EEC-0297-4A12-BB31-B0AEC3B2F078}" destId="{3D7638ED-0365-4955-8B03-0D0E67599ACA}" srcOrd="0" destOrd="0" presId="urn:microsoft.com/office/officeart/2005/8/layout/hierarchy3"/>
    <dgm:cxn modelId="{A925B8C4-9E4D-45C5-8FB7-4A646DBA8E46}" srcId="{C47F6CCE-EF5A-469F-8113-BA384D06D7AF}" destId="{87351409-FE8C-4408-9029-E97E7FA74ECB}" srcOrd="3" destOrd="0" parTransId="{6BA31802-8AC8-4F60-9A59-F2B020ADBF6B}" sibTransId="{096AE962-1AB3-4375-BA03-F34A4F660BBB}"/>
    <dgm:cxn modelId="{8D65671B-5A1A-4A11-A4FA-8FF0C20D0765}" type="presOf" srcId="{D6D5514A-FE55-41FB-ACEE-97C7B60E1BF5}" destId="{D4401C5F-D2C7-4953-80E4-952C675CD98B}" srcOrd="0" destOrd="0" presId="urn:microsoft.com/office/officeart/2005/8/layout/hierarchy3"/>
    <dgm:cxn modelId="{3F801A47-FE89-4F20-B7EB-3D954821F879}" type="presOf" srcId="{38306467-0DAD-41D8-AE6E-0552989AF29C}" destId="{958A308B-C375-4B9E-8BAD-AD09FAE1A252}" srcOrd="0" destOrd="0" presId="urn:microsoft.com/office/officeart/2005/8/layout/hierarchy3"/>
    <dgm:cxn modelId="{E3F55267-D388-4B9E-9B73-3AA773023E89}" type="presOf" srcId="{58EEBF8F-13A4-414F-A098-8B96082E4A73}" destId="{DAC25C20-2C60-49EF-8F91-C28AFA0822DC}" srcOrd="0" destOrd="0" presId="urn:microsoft.com/office/officeart/2005/8/layout/hierarchy3"/>
    <dgm:cxn modelId="{81D34C20-5D40-4E3F-BEE1-5DBFDF30C992}" type="presOf" srcId="{AB3C319B-7602-4C98-8456-5172ABE4C7F4}" destId="{27B54CC0-3A1B-4D8F-AA1E-7D38060FA24E}" srcOrd="0" destOrd="0" presId="urn:microsoft.com/office/officeart/2005/8/layout/hierarchy3"/>
    <dgm:cxn modelId="{A8973B81-4AF8-44BB-980E-8E42A23ED9B4}" type="presOf" srcId="{824C47F3-9532-443C-A8F1-86CB8B04ABD2}" destId="{6976F03D-5F6C-4B0E-8FB0-77B48965842E}" srcOrd="0" destOrd="0" presId="urn:microsoft.com/office/officeart/2005/8/layout/hierarchy3"/>
    <dgm:cxn modelId="{A30E98C2-4EC4-49D4-A63A-841FFB11F447}" type="presOf" srcId="{0BF47382-7E4A-4A53-B0B1-2A34A12BF2D9}" destId="{1D9AFFA2-320A-4AA3-A7F0-41651770F553}" srcOrd="0" destOrd="0" presId="urn:microsoft.com/office/officeart/2005/8/layout/hierarchy3"/>
    <dgm:cxn modelId="{460A6F4A-BD67-4655-B967-D0A993DFC2FB}" type="presOf" srcId="{C370AD53-0B95-4168-A6CA-7CD2059E98B7}" destId="{8D91C538-D557-4F0A-8555-8641CE0223C7}" srcOrd="0" destOrd="0" presId="urn:microsoft.com/office/officeart/2005/8/layout/hierarchy3"/>
    <dgm:cxn modelId="{C17AB12D-AFF9-48FD-84D9-F22B93E1523F}" type="presOf" srcId="{87351409-FE8C-4408-9029-E97E7FA74ECB}" destId="{AC83B7D9-CF5C-488B-B238-D2E35317D816}" srcOrd="0" destOrd="0" presId="urn:microsoft.com/office/officeart/2005/8/layout/hierarchy3"/>
    <dgm:cxn modelId="{44C2C937-6872-4E6D-911B-01233D296222}" srcId="{87351409-FE8C-4408-9029-E97E7FA74ECB}" destId="{311D1430-4C64-40B0-BF22-EF34A60FF08D}" srcOrd="1" destOrd="0" parTransId="{3EF17EEC-0297-4A12-BB31-B0AEC3B2F078}" sibTransId="{E840548F-A73E-4542-8C0C-850AC283C137}"/>
    <dgm:cxn modelId="{9ABBBC13-0F37-462E-A0D4-2F1BF647421B}" srcId="{38306467-0DAD-41D8-AE6E-0552989AF29C}" destId="{DF64508E-DB20-41B6-951C-20D009E5BA76}" srcOrd="1" destOrd="0" parTransId="{D6D5514A-FE55-41FB-ACEE-97C7B60E1BF5}" sibTransId="{B3DEB6FF-AADE-4CCB-82BF-9E83AE2E274F}"/>
    <dgm:cxn modelId="{AF48275E-F62D-4BDF-BBB2-5B58BB0E6F9C}" srcId="{C47F6CCE-EF5A-469F-8113-BA384D06D7AF}" destId="{58EEBF8F-13A4-414F-A098-8B96082E4A73}" srcOrd="1" destOrd="0" parTransId="{28FFC277-AFDC-4D8B-B167-D1E991A84B1D}" sibTransId="{2B8E99C6-DF98-4D72-AEDC-DD02BFF22144}"/>
    <dgm:cxn modelId="{04F5BF7B-AEC8-432A-AD8A-2D7DAA7341F7}" type="presOf" srcId="{4CD371D0-70ED-4EBD-AB10-45B40E15950E}" destId="{2AE6B6C1-7A0E-4588-8E39-F6E4DCC7EDFB}" srcOrd="0" destOrd="0" presId="urn:microsoft.com/office/officeart/2005/8/layout/hierarchy3"/>
    <dgm:cxn modelId="{FAEFE948-37F6-4CF9-8625-A8FB4649E273}" type="presOf" srcId="{311D1430-4C64-40B0-BF22-EF34A60FF08D}" destId="{6B221733-4A86-4C78-BA31-0557A2414DF5}" srcOrd="0" destOrd="0" presId="urn:microsoft.com/office/officeart/2005/8/layout/hierarchy3"/>
    <dgm:cxn modelId="{B8EF2D79-567D-4C39-AB92-E479A97E826B}" type="presOf" srcId="{58EEBF8F-13A4-414F-A098-8B96082E4A73}" destId="{6B8490D7-48FF-4448-83B0-BBAD814009C5}" srcOrd="1" destOrd="0" presId="urn:microsoft.com/office/officeart/2005/8/layout/hierarchy3"/>
    <dgm:cxn modelId="{3D4CB89F-0574-476F-9664-00609E4A7D61}" type="presOf" srcId="{80A77EB5-1CBA-496A-826B-40BD6C5170D9}" destId="{D9D3B582-5824-4F0A-8B0A-5D468D9A0147}" srcOrd="0" destOrd="0" presId="urn:microsoft.com/office/officeart/2005/8/layout/hierarchy3"/>
    <dgm:cxn modelId="{9D89B515-2D3D-4B73-9C03-C174E9D36553}" type="presOf" srcId="{C370AD53-0B95-4168-A6CA-7CD2059E98B7}" destId="{12CEFB89-2643-4F6F-A9DE-F741F8C88E3C}" srcOrd="1" destOrd="0" presId="urn:microsoft.com/office/officeart/2005/8/layout/hierarchy3"/>
    <dgm:cxn modelId="{F7B4B50C-3C55-49A2-8FE3-C1E40DAF572B}" srcId="{C370AD53-0B95-4168-A6CA-7CD2059E98B7}" destId="{7DAB9B79-C1EE-4717-85CE-824FFF28A20D}" srcOrd="0" destOrd="0" parTransId="{0232B9E0-A3DE-476F-9FAA-A1AE5A1A5002}" sibTransId="{42BA2658-24AB-4512-9AD7-3948F9F28C95}"/>
    <dgm:cxn modelId="{10276FD2-EDA5-4DA2-A8FF-775012C9F9B5}" type="presOf" srcId="{AB3857F7-6C74-4A2C-AE3A-FC16DFFCD63F}" destId="{09A66A7E-BFC3-48A4-8230-D4F072EC9F27}" srcOrd="0" destOrd="0" presId="urn:microsoft.com/office/officeart/2005/8/layout/hierarchy3"/>
    <dgm:cxn modelId="{D4C95B6C-3391-4FD6-B40D-7F8262CC8483}" type="presOf" srcId="{A8B64E95-94A7-4B16-8A7F-9FACD6837398}" destId="{4E66BE19-3238-443B-9CAA-CFCDA680B2F7}" srcOrd="0" destOrd="0" presId="urn:microsoft.com/office/officeart/2005/8/layout/hierarchy3"/>
    <dgm:cxn modelId="{5140CA61-CC29-41D9-B00A-A89FF604D4FD}" srcId="{38306467-0DAD-41D8-AE6E-0552989AF29C}" destId="{F901DA01-82FF-4A7A-8B43-5E798F5D3446}" srcOrd="2" destOrd="0" parTransId="{824C47F3-9532-443C-A8F1-86CB8B04ABD2}" sibTransId="{3C73D973-4E4E-4A5A-BD5A-9BD7F56F5EA3}"/>
    <dgm:cxn modelId="{24FAA14D-2F59-433A-A8A8-EE77CE9AD58C}" srcId="{38306467-0DAD-41D8-AE6E-0552989AF29C}" destId="{8CF33202-59F2-4022-818F-F73AF88DB486}" srcOrd="0" destOrd="0" parTransId="{80A77EB5-1CBA-496A-826B-40BD6C5170D9}" sibTransId="{A88C23D7-A92F-4B90-80A7-62EFF998EF4F}"/>
    <dgm:cxn modelId="{BF6FF44D-EA84-4FC0-BC21-F294707A1F7F}" type="presOf" srcId="{5BA63EDC-3568-4E32-9657-82A9DFE20022}" destId="{233D9F44-0C9D-4BFE-B893-6E12E5511120}" srcOrd="0" destOrd="0" presId="urn:microsoft.com/office/officeart/2005/8/layout/hierarchy3"/>
    <dgm:cxn modelId="{B629FB7C-E21C-4B40-B8EB-E79055E17139}" type="presOf" srcId="{03533549-5114-42FF-962D-1DADD0F310A7}" destId="{E09D339E-9BC3-484A-AC4E-70B8B3A86373}" srcOrd="0" destOrd="0" presId="urn:microsoft.com/office/officeart/2005/8/layout/hierarchy3"/>
    <dgm:cxn modelId="{42A2DFB7-659F-4046-808B-D61FF0426783}" type="presOf" srcId="{F901DA01-82FF-4A7A-8B43-5E798F5D3446}" destId="{245A41FC-46F3-4CF7-8892-1A7DF9E64FA6}" srcOrd="0" destOrd="0" presId="urn:microsoft.com/office/officeart/2005/8/layout/hierarchy3"/>
    <dgm:cxn modelId="{B5A96299-70A5-4178-A00F-D894A650F920}" srcId="{C370AD53-0B95-4168-A6CA-7CD2059E98B7}" destId="{715F2B2C-4537-4F0D-8653-2B8FCC317503}" srcOrd="3" destOrd="0" parTransId="{03533549-5114-42FF-962D-1DADD0F310A7}" sibTransId="{CB4C1DDC-8763-4827-8F98-00C036F02E27}"/>
    <dgm:cxn modelId="{08C5F75F-AF06-403E-AF12-ED7E280BF653}" type="presOf" srcId="{E1AE798F-49F7-4600-9BBB-D4FAD4E6FD5D}" destId="{8983D479-7F18-44F8-B984-52858C3612CB}" srcOrd="0" destOrd="0" presId="urn:microsoft.com/office/officeart/2005/8/layout/hierarchy3"/>
    <dgm:cxn modelId="{8B7A4D74-93A3-4488-BD6E-2E0B5336F369}" type="presOf" srcId="{38306467-0DAD-41D8-AE6E-0552989AF29C}" destId="{B9DB8CE2-4AE5-40F8-8A20-9FE75E06B83C}" srcOrd="1" destOrd="0" presId="urn:microsoft.com/office/officeart/2005/8/layout/hierarchy3"/>
    <dgm:cxn modelId="{B1B4F240-3FAB-4374-839A-62E129120B80}" srcId="{C47F6CCE-EF5A-469F-8113-BA384D06D7AF}" destId="{38306467-0DAD-41D8-AE6E-0552989AF29C}" srcOrd="0" destOrd="0" parTransId="{EC8F79AE-CE91-490B-AB44-D091FFF7B072}" sibTransId="{6416A484-8486-4051-A0C0-376A4516473A}"/>
    <dgm:cxn modelId="{7F5FEAA6-4A21-479C-94D6-8A62B66CF853}" type="presOf" srcId="{DF64508E-DB20-41B6-951C-20D009E5BA76}" destId="{15E0227F-AD28-40CF-AE43-AD08317F47BF}" srcOrd="0" destOrd="0" presId="urn:microsoft.com/office/officeart/2005/8/layout/hierarchy3"/>
    <dgm:cxn modelId="{A05C3848-CC13-48AF-8353-E82E90868068}" type="presOf" srcId="{7DAB9B79-C1EE-4717-85CE-824FFF28A20D}" destId="{F2B1471B-23C5-4B3A-9110-ADDA9310D0AB}" srcOrd="0" destOrd="0" presId="urn:microsoft.com/office/officeart/2005/8/layout/hierarchy3"/>
    <dgm:cxn modelId="{E10078E7-937A-403E-8D97-9C31BF4CB5B1}" srcId="{58EEBF8F-13A4-414F-A098-8B96082E4A73}" destId="{B4715239-8B0B-4EB2-B26D-8A9E36116DD0}" srcOrd="0" destOrd="0" parTransId="{5BA63EDC-3568-4E32-9657-82A9DFE20022}" sibTransId="{2AC9D015-DBA2-4524-8724-57F0B64F53F8}"/>
    <dgm:cxn modelId="{952495EC-4ADB-40AF-BADB-02110F29D9DD}" type="presOf" srcId="{5AD2E244-A252-43C6-BA32-BF245D27695B}" destId="{3A4B9171-9789-4640-871B-1DC6B2287851}" srcOrd="0" destOrd="0" presId="urn:microsoft.com/office/officeart/2005/8/layout/hierarchy3"/>
    <dgm:cxn modelId="{76449C94-669F-4FF8-B5AA-F87889BEA383}" type="presOf" srcId="{819710D7-9BEE-4DE7-ACAF-E593EBE6BF7C}" destId="{945C9F4C-94B3-4528-8391-2DDB084C04EA}" srcOrd="0" destOrd="0" presId="urn:microsoft.com/office/officeart/2005/8/layout/hierarchy3"/>
    <dgm:cxn modelId="{44E64A36-5F2E-4C48-B749-7A22503F6E4C}" type="presOf" srcId="{BD50FC1B-3550-439E-91A9-A64849AE4827}" destId="{FB6AD622-BCAC-4B13-9F5B-692D85BD4E67}" srcOrd="0" destOrd="0" presId="urn:microsoft.com/office/officeart/2005/8/layout/hierarchy3"/>
    <dgm:cxn modelId="{89F63544-3AD8-415C-87DC-7F1A642C5807}" type="presOf" srcId="{715F2B2C-4537-4F0D-8653-2B8FCC317503}" destId="{8AAB2B17-F936-41C0-8F1E-80A0D1C81EB4}" srcOrd="0" destOrd="0" presId="urn:microsoft.com/office/officeart/2005/8/layout/hierarchy3"/>
    <dgm:cxn modelId="{37B01034-23C2-41BF-BDEB-EBF8CB337644}" srcId="{C47F6CCE-EF5A-469F-8113-BA384D06D7AF}" destId="{C370AD53-0B95-4168-A6CA-7CD2059E98B7}" srcOrd="2" destOrd="0" parTransId="{C0450FAE-5D50-492F-8B8E-031E2C07276E}" sibTransId="{F1AF84DE-37D8-41CB-93B1-4E9146B18EEB}"/>
    <dgm:cxn modelId="{30444658-123D-4460-BF49-69D187C0C4F4}" type="presOf" srcId="{251DBC0B-6525-46B4-B7C6-3BE9E7A34C8C}" destId="{01153332-C43F-4051-ABDA-44DA863209DA}" srcOrd="0" destOrd="0" presId="urn:microsoft.com/office/officeart/2005/8/layout/hierarchy3"/>
    <dgm:cxn modelId="{77C342E3-77AC-4EA6-8D0C-ECD0F3E26347}" type="presOf" srcId="{B4715239-8B0B-4EB2-B26D-8A9E36116DD0}" destId="{3F228D4C-2CCC-4F6C-AFAF-2BB77D898071}" srcOrd="0" destOrd="0" presId="urn:microsoft.com/office/officeart/2005/8/layout/hierarchy3"/>
    <dgm:cxn modelId="{7919A2BA-8776-475D-9D38-1F5725C283E5}" srcId="{C370AD53-0B95-4168-A6CA-7CD2059E98B7}" destId="{AB3857F7-6C74-4A2C-AE3A-FC16DFFCD63F}" srcOrd="2" destOrd="0" parTransId="{4CD371D0-70ED-4EBD-AB10-45B40E15950E}" sibTransId="{34F44CA2-2FBF-40BB-A0D2-5C04D6798EDC}"/>
    <dgm:cxn modelId="{8964C3B5-8C09-4E96-B453-61543E9A55C1}" type="presOf" srcId="{5F7F3FA7-7D7A-4D93-8C84-AEB595760A59}" destId="{47AD8D8E-19E1-4A3B-BA05-D5C8B96832B0}" srcOrd="0" destOrd="0" presId="urn:microsoft.com/office/officeart/2005/8/layout/hierarchy3"/>
    <dgm:cxn modelId="{CB384C1C-29B7-484F-A12C-F8AAE6E060DC}" srcId="{C370AD53-0B95-4168-A6CA-7CD2059E98B7}" destId="{BD50FC1B-3550-439E-91A9-A64849AE4827}" srcOrd="1" destOrd="0" parTransId="{251DBC0B-6525-46B4-B7C6-3BE9E7A34C8C}" sibTransId="{9A0E52B1-F6B9-469E-84B6-E04E7EB83BD2}"/>
    <dgm:cxn modelId="{A1545CC4-761D-4651-AD65-5009F58902BB}" type="presOf" srcId="{8CF33202-59F2-4022-818F-F73AF88DB486}" destId="{7D2067FE-3558-410F-9B85-5E6888DF864C}" srcOrd="0" destOrd="0" presId="urn:microsoft.com/office/officeart/2005/8/layout/hierarchy3"/>
    <dgm:cxn modelId="{589E7A65-35CE-41EE-A8EE-F6DA5A2CDC68}" type="presParOf" srcId="{9B63E371-162C-4286-B223-572C6310ECA1}" destId="{A4E83271-5A7E-48B2-AEF1-7CAE64087945}" srcOrd="0" destOrd="0" presId="urn:microsoft.com/office/officeart/2005/8/layout/hierarchy3"/>
    <dgm:cxn modelId="{F5D7BA8E-06D6-4AB0-983D-0DFB462FD5C6}" type="presParOf" srcId="{A4E83271-5A7E-48B2-AEF1-7CAE64087945}" destId="{867ACAE5-36E3-434D-8760-DB7FB387BCC2}" srcOrd="0" destOrd="0" presId="urn:microsoft.com/office/officeart/2005/8/layout/hierarchy3"/>
    <dgm:cxn modelId="{4AC57DC1-0D8E-4213-8A16-2477D4D01862}" type="presParOf" srcId="{867ACAE5-36E3-434D-8760-DB7FB387BCC2}" destId="{958A308B-C375-4B9E-8BAD-AD09FAE1A252}" srcOrd="0" destOrd="0" presId="urn:microsoft.com/office/officeart/2005/8/layout/hierarchy3"/>
    <dgm:cxn modelId="{3A8F53F6-A348-4893-8CD8-4B120802D81D}" type="presParOf" srcId="{867ACAE5-36E3-434D-8760-DB7FB387BCC2}" destId="{B9DB8CE2-4AE5-40F8-8A20-9FE75E06B83C}" srcOrd="1" destOrd="0" presId="urn:microsoft.com/office/officeart/2005/8/layout/hierarchy3"/>
    <dgm:cxn modelId="{B5636EB9-8A27-42E1-B012-432899A51BB4}" type="presParOf" srcId="{A4E83271-5A7E-48B2-AEF1-7CAE64087945}" destId="{A5964131-2D0A-401D-9A93-4364B4115384}" srcOrd="1" destOrd="0" presId="urn:microsoft.com/office/officeart/2005/8/layout/hierarchy3"/>
    <dgm:cxn modelId="{E97749C7-CF2B-4EFF-B5AC-DCD56E9EBF11}" type="presParOf" srcId="{A5964131-2D0A-401D-9A93-4364B4115384}" destId="{D9D3B582-5824-4F0A-8B0A-5D468D9A0147}" srcOrd="0" destOrd="0" presId="urn:microsoft.com/office/officeart/2005/8/layout/hierarchy3"/>
    <dgm:cxn modelId="{DF489577-F59B-4456-B9CB-32BF27CB5349}" type="presParOf" srcId="{A5964131-2D0A-401D-9A93-4364B4115384}" destId="{7D2067FE-3558-410F-9B85-5E6888DF864C}" srcOrd="1" destOrd="0" presId="urn:microsoft.com/office/officeart/2005/8/layout/hierarchy3"/>
    <dgm:cxn modelId="{4DDBA3DF-D560-4A0D-BEC3-4D0E207C0338}" type="presParOf" srcId="{A5964131-2D0A-401D-9A93-4364B4115384}" destId="{D4401C5F-D2C7-4953-80E4-952C675CD98B}" srcOrd="2" destOrd="0" presId="urn:microsoft.com/office/officeart/2005/8/layout/hierarchy3"/>
    <dgm:cxn modelId="{466AE2B0-D9E5-447C-8AEB-023081F65DE0}" type="presParOf" srcId="{A5964131-2D0A-401D-9A93-4364B4115384}" destId="{15E0227F-AD28-40CF-AE43-AD08317F47BF}" srcOrd="3" destOrd="0" presId="urn:microsoft.com/office/officeart/2005/8/layout/hierarchy3"/>
    <dgm:cxn modelId="{54320166-1562-4218-869B-08F81A6D2306}" type="presParOf" srcId="{A5964131-2D0A-401D-9A93-4364B4115384}" destId="{6976F03D-5F6C-4B0E-8FB0-77B48965842E}" srcOrd="4" destOrd="0" presId="urn:microsoft.com/office/officeart/2005/8/layout/hierarchy3"/>
    <dgm:cxn modelId="{E5F8C602-D403-4D8C-93C3-EE7129C4352F}" type="presParOf" srcId="{A5964131-2D0A-401D-9A93-4364B4115384}" destId="{245A41FC-46F3-4CF7-8892-1A7DF9E64FA6}" srcOrd="5" destOrd="0" presId="urn:microsoft.com/office/officeart/2005/8/layout/hierarchy3"/>
    <dgm:cxn modelId="{8C7F7527-CA4D-4230-B4DA-27D09A619F01}" type="presParOf" srcId="{9B63E371-162C-4286-B223-572C6310ECA1}" destId="{E9BCCF3F-458A-40D3-8736-DEE002CE7994}" srcOrd="1" destOrd="0" presId="urn:microsoft.com/office/officeart/2005/8/layout/hierarchy3"/>
    <dgm:cxn modelId="{673201E5-56BD-4B52-99CD-B896C29D2B43}" type="presParOf" srcId="{E9BCCF3F-458A-40D3-8736-DEE002CE7994}" destId="{D594E8EC-9783-45FE-B651-DACE5281709B}" srcOrd="0" destOrd="0" presId="urn:microsoft.com/office/officeart/2005/8/layout/hierarchy3"/>
    <dgm:cxn modelId="{507F1520-0094-4BA9-8BA9-93EA6CBEED63}" type="presParOf" srcId="{D594E8EC-9783-45FE-B651-DACE5281709B}" destId="{DAC25C20-2C60-49EF-8F91-C28AFA0822DC}" srcOrd="0" destOrd="0" presId="urn:microsoft.com/office/officeart/2005/8/layout/hierarchy3"/>
    <dgm:cxn modelId="{54D12EDC-0043-4EFC-AA2E-A94B4F67F996}" type="presParOf" srcId="{D594E8EC-9783-45FE-B651-DACE5281709B}" destId="{6B8490D7-48FF-4448-83B0-BBAD814009C5}" srcOrd="1" destOrd="0" presId="urn:microsoft.com/office/officeart/2005/8/layout/hierarchy3"/>
    <dgm:cxn modelId="{EF5A2243-8234-4039-96A8-EBD89FF3B76E}" type="presParOf" srcId="{E9BCCF3F-458A-40D3-8736-DEE002CE7994}" destId="{C37487EE-BAE5-49EB-8333-E5F149DE61CF}" srcOrd="1" destOrd="0" presId="urn:microsoft.com/office/officeart/2005/8/layout/hierarchy3"/>
    <dgm:cxn modelId="{978300ED-BDEA-46F2-B1CB-4D52AAF9DF22}" type="presParOf" srcId="{C37487EE-BAE5-49EB-8333-E5F149DE61CF}" destId="{233D9F44-0C9D-4BFE-B893-6E12E5511120}" srcOrd="0" destOrd="0" presId="urn:microsoft.com/office/officeart/2005/8/layout/hierarchy3"/>
    <dgm:cxn modelId="{E0152B3C-B767-4782-9F08-0A200311E140}" type="presParOf" srcId="{C37487EE-BAE5-49EB-8333-E5F149DE61CF}" destId="{3F228D4C-2CCC-4F6C-AFAF-2BB77D898071}" srcOrd="1" destOrd="0" presId="urn:microsoft.com/office/officeart/2005/8/layout/hierarchy3"/>
    <dgm:cxn modelId="{6F17655E-0904-460E-AF46-0AABCA94CB1E}" type="presParOf" srcId="{C37487EE-BAE5-49EB-8333-E5F149DE61CF}" destId="{1D9AFFA2-320A-4AA3-A7F0-41651770F553}" srcOrd="2" destOrd="0" presId="urn:microsoft.com/office/officeart/2005/8/layout/hierarchy3"/>
    <dgm:cxn modelId="{6E679356-2E3F-446C-804D-D8C6220585F5}" type="presParOf" srcId="{C37487EE-BAE5-49EB-8333-E5F149DE61CF}" destId="{945C9F4C-94B3-4528-8391-2DDB084C04EA}" srcOrd="3" destOrd="0" presId="urn:microsoft.com/office/officeart/2005/8/layout/hierarchy3"/>
    <dgm:cxn modelId="{4B4A21AC-4339-49C0-9AC6-6A5B708D6194}" type="presParOf" srcId="{C37487EE-BAE5-49EB-8333-E5F149DE61CF}" destId="{27B54CC0-3A1B-4D8F-AA1E-7D38060FA24E}" srcOrd="4" destOrd="0" presId="urn:microsoft.com/office/officeart/2005/8/layout/hierarchy3"/>
    <dgm:cxn modelId="{A0AFB4A1-A3A4-4510-A73D-67C75AEABCB2}" type="presParOf" srcId="{C37487EE-BAE5-49EB-8333-E5F149DE61CF}" destId="{3A4B9171-9789-4640-871B-1DC6B2287851}" srcOrd="5" destOrd="0" presId="urn:microsoft.com/office/officeart/2005/8/layout/hierarchy3"/>
    <dgm:cxn modelId="{A502ED16-FE5C-48C3-A5FA-B6BE3E8E06C8}" type="presParOf" srcId="{9B63E371-162C-4286-B223-572C6310ECA1}" destId="{C64B9A47-0B7E-4438-9106-43EE2DE3710B}" srcOrd="2" destOrd="0" presId="urn:microsoft.com/office/officeart/2005/8/layout/hierarchy3"/>
    <dgm:cxn modelId="{64C32A85-FCBC-4D84-A249-53AB149C29AE}" type="presParOf" srcId="{C64B9A47-0B7E-4438-9106-43EE2DE3710B}" destId="{9EA6F07E-0DFA-4BB1-8CE9-7137B6E38A44}" srcOrd="0" destOrd="0" presId="urn:microsoft.com/office/officeart/2005/8/layout/hierarchy3"/>
    <dgm:cxn modelId="{30E0B817-3AC8-43FB-9093-441A9B879B3F}" type="presParOf" srcId="{9EA6F07E-0DFA-4BB1-8CE9-7137B6E38A44}" destId="{8D91C538-D557-4F0A-8555-8641CE0223C7}" srcOrd="0" destOrd="0" presId="urn:microsoft.com/office/officeart/2005/8/layout/hierarchy3"/>
    <dgm:cxn modelId="{8659F45A-ACBF-46D1-8680-2DCE30806E0B}" type="presParOf" srcId="{9EA6F07E-0DFA-4BB1-8CE9-7137B6E38A44}" destId="{12CEFB89-2643-4F6F-A9DE-F741F8C88E3C}" srcOrd="1" destOrd="0" presId="urn:microsoft.com/office/officeart/2005/8/layout/hierarchy3"/>
    <dgm:cxn modelId="{0BB573DF-5481-455D-BDBA-F883B59AEADA}" type="presParOf" srcId="{C64B9A47-0B7E-4438-9106-43EE2DE3710B}" destId="{A02B8CB5-DA9B-4BD1-9DD3-928AF181C9D8}" srcOrd="1" destOrd="0" presId="urn:microsoft.com/office/officeart/2005/8/layout/hierarchy3"/>
    <dgm:cxn modelId="{0E9D8B7B-CA61-4F8D-BA38-DB2793F277A7}" type="presParOf" srcId="{A02B8CB5-DA9B-4BD1-9DD3-928AF181C9D8}" destId="{FAFBA045-914B-4061-9777-A8CB4AD58C0F}" srcOrd="0" destOrd="0" presId="urn:microsoft.com/office/officeart/2005/8/layout/hierarchy3"/>
    <dgm:cxn modelId="{15381B2E-7CDE-4085-9B4D-51152FE8E2D2}" type="presParOf" srcId="{A02B8CB5-DA9B-4BD1-9DD3-928AF181C9D8}" destId="{F2B1471B-23C5-4B3A-9110-ADDA9310D0AB}" srcOrd="1" destOrd="0" presId="urn:microsoft.com/office/officeart/2005/8/layout/hierarchy3"/>
    <dgm:cxn modelId="{EA82D73B-FF6C-4D15-AACC-96BB41A68AE9}" type="presParOf" srcId="{A02B8CB5-DA9B-4BD1-9DD3-928AF181C9D8}" destId="{01153332-C43F-4051-ABDA-44DA863209DA}" srcOrd="2" destOrd="0" presId="urn:microsoft.com/office/officeart/2005/8/layout/hierarchy3"/>
    <dgm:cxn modelId="{0B1B8A6A-08D0-44AD-8451-E73852FC6669}" type="presParOf" srcId="{A02B8CB5-DA9B-4BD1-9DD3-928AF181C9D8}" destId="{FB6AD622-BCAC-4B13-9F5B-692D85BD4E67}" srcOrd="3" destOrd="0" presId="urn:microsoft.com/office/officeart/2005/8/layout/hierarchy3"/>
    <dgm:cxn modelId="{9EC1763C-A7BD-40CD-9C89-54D186F38906}" type="presParOf" srcId="{A02B8CB5-DA9B-4BD1-9DD3-928AF181C9D8}" destId="{2AE6B6C1-7A0E-4588-8E39-F6E4DCC7EDFB}" srcOrd="4" destOrd="0" presId="urn:microsoft.com/office/officeart/2005/8/layout/hierarchy3"/>
    <dgm:cxn modelId="{4EA13F84-FCED-4A33-8B46-E8B6EB3A8DE9}" type="presParOf" srcId="{A02B8CB5-DA9B-4BD1-9DD3-928AF181C9D8}" destId="{09A66A7E-BFC3-48A4-8230-D4F072EC9F27}" srcOrd="5" destOrd="0" presId="urn:microsoft.com/office/officeart/2005/8/layout/hierarchy3"/>
    <dgm:cxn modelId="{96921CE9-2BDC-41FE-8E51-09349E3EF731}" type="presParOf" srcId="{A02B8CB5-DA9B-4BD1-9DD3-928AF181C9D8}" destId="{E09D339E-9BC3-484A-AC4E-70B8B3A86373}" srcOrd="6" destOrd="0" presId="urn:microsoft.com/office/officeart/2005/8/layout/hierarchy3"/>
    <dgm:cxn modelId="{B42C49AE-6A76-4BDA-9C99-9431E04113B7}" type="presParOf" srcId="{A02B8CB5-DA9B-4BD1-9DD3-928AF181C9D8}" destId="{8AAB2B17-F936-41C0-8F1E-80A0D1C81EB4}" srcOrd="7" destOrd="0" presId="urn:microsoft.com/office/officeart/2005/8/layout/hierarchy3"/>
    <dgm:cxn modelId="{19BF39E5-8484-4F6C-BB47-06E03A26AA4D}" type="presParOf" srcId="{9B63E371-162C-4286-B223-572C6310ECA1}" destId="{216E38F2-8C64-4A69-ACB2-2B1725726BE5}" srcOrd="3" destOrd="0" presId="urn:microsoft.com/office/officeart/2005/8/layout/hierarchy3"/>
    <dgm:cxn modelId="{5DCC5039-F22B-4985-9806-8539DDB7B3C3}" type="presParOf" srcId="{216E38F2-8C64-4A69-ACB2-2B1725726BE5}" destId="{244457AB-A798-4910-887A-6FE94DADE09D}" srcOrd="0" destOrd="0" presId="urn:microsoft.com/office/officeart/2005/8/layout/hierarchy3"/>
    <dgm:cxn modelId="{4065DC25-2692-487F-A065-E220A87C4DBD}" type="presParOf" srcId="{244457AB-A798-4910-887A-6FE94DADE09D}" destId="{AC83B7D9-CF5C-488B-B238-D2E35317D816}" srcOrd="0" destOrd="0" presId="urn:microsoft.com/office/officeart/2005/8/layout/hierarchy3"/>
    <dgm:cxn modelId="{40C0103C-4D34-4D47-B953-ED8BEA57FAF9}" type="presParOf" srcId="{244457AB-A798-4910-887A-6FE94DADE09D}" destId="{F938D9B1-7BF0-4954-92C7-1129E923DFEC}" srcOrd="1" destOrd="0" presId="urn:microsoft.com/office/officeart/2005/8/layout/hierarchy3"/>
    <dgm:cxn modelId="{8B0D7ABA-5DE0-42ED-82FD-8E989E700075}" type="presParOf" srcId="{216E38F2-8C64-4A69-ACB2-2B1725726BE5}" destId="{FEDA2A09-564B-4E37-A249-3BE0347F6D5F}" srcOrd="1" destOrd="0" presId="urn:microsoft.com/office/officeart/2005/8/layout/hierarchy3"/>
    <dgm:cxn modelId="{BA7A785C-74C1-43E1-A398-8B6546B466F5}" type="presParOf" srcId="{FEDA2A09-564B-4E37-A249-3BE0347F6D5F}" destId="{47AD8D8E-19E1-4A3B-BA05-D5C8B96832B0}" srcOrd="0" destOrd="0" presId="urn:microsoft.com/office/officeart/2005/8/layout/hierarchy3"/>
    <dgm:cxn modelId="{EE6AE377-DE2D-4B02-97D8-27C18C91E3C3}" type="presParOf" srcId="{FEDA2A09-564B-4E37-A249-3BE0347F6D5F}" destId="{F0762797-84C9-4164-B686-29F634BA4CF4}" srcOrd="1" destOrd="0" presId="urn:microsoft.com/office/officeart/2005/8/layout/hierarchy3"/>
    <dgm:cxn modelId="{66DAA35D-5902-45EE-8860-B203ACFC2BE2}" type="presParOf" srcId="{FEDA2A09-564B-4E37-A249-3BE0347F6D5F}" destId="{3D7638ED-0365-4955-8B03-0D0E67599ACA}" srcOrd="2" destOrd="0" presId="urn:microsoft.com/office/officeart/2005/8/layout/hierarchy3"/>
    <dgm:cxn modelId="{1E961A10-E685-4B58-8C08-4AF29B141BC2}" type="presParOf" srcId="{FEDA2A09-564B-4E37-A249-3BE0347F6D5F}" destId="{6B221733-4A86-4C78-BA31-0557A2414DF5}" srcOrd="3" destOrd="0" presId="urn:microsoft.com/office/officeart/2005/8/layout/hierarchy3"/>
    <dgm:cxn modelId="{A0F7FC6E-2912-4F42-A8B4-3436590AA367}" type="presParOf" srcId="{FEDA2A09-564B-4E37-A249-3BE0347F6D5F}" destId="{8983D479-7F18-44F8-B984-52858C3612CB}" srcOrd="4" destOrd="0" presId="urn:microsoft.com/office/officeart/2005/8/layout/hierarchy3"/>
    <dgm:cxn modelId="{D38363B0-1CFA-4F94-98EB-86EDE0A92CAD}" type="presParOf" srcId="{FEDA2A09-564B-4E37-A249-3BE0347F6D5F}" destId="{4E66BE19-3238-443B-9CAA-CFCDA680B2F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6E88DE-C4A1-48F8-9A4C-9A916188399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E1819B4-152A-4D41-A014-A3A1099877A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6939605-024D-455D-80B6-A3412570AACA}" type="parTrans" cxnId="{A13B594C-4831-4130-AD97-BE1B177542CC}">
      <dgm:prSet/>
      <dgm:spPr/>
      <dgm:t>
        <a:bodyPr/>
        <a:lstStyle/>
        <a:p>
          <a:endParaRPr lang="ru-RU"/>
        </a:p>
      </dgm:t>
    </dgm:pt>
    <dgm:pt modelId="{1B7BD1C5-7310-4C77-A31A-0E75CCF38778}" type="sibTrans" cxnId="{A13B594C-4831-4130-AD97-BE1B177542CC}">
      <dgm:prSet/>
      <dgm:spPr/>
      <dgm:t>
        <a:bodyPr/>
        <a:lstStyle/>
        <a:p>
          <a:endParaRPr lang="ru-RU"/>
        </a:p>
      </dgm:t>
    </dgm:pt>
    <dgm:pt modelId="{17997BE2-1DC6-4289-9FFC-C92C3D53859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8A8AF07-8774-4676-87AD-11FF5B0EB8BF}" type="parTrans" cxnId="{A1023A2C-875C-478D-8CBA-81476AAE391D}">
      <dgm:prSet/>
      <dgm:spPr/>
      <dgm:t>
        <a:bodyPr/>
        <a:lstStyle/>
        <a:p>
          <a:endParaRPr lang="ru-RU"/>
        </a:p>
      </dgm:t>
    </dgm:pt>
    <dgm:pt modelId="{2E0AF410-10CF-4589-B3D0-A9FB1E742302}" type="sibTrans" cxnId="{A1023A2C-875C-478D-8CBA-81476AAE391D}">
      <dgm:prSet/>
      <dgm:spPr/>
      <dgm:t>
        <a:bodyPr/>
        <a:lstStyle/>
        <a:p>
          <a:endParaRPr lang="ru-RU"/>
        </a:p>
      </dgm:t>
    </dgm:pt>
    <dgm:pt modelId="{FBB5FFEC-6DF4-4647-86BB-50C8E29CEE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85870C4-A965-4EAD-B4EC-68CB58153798}" type="parTrans" cxnId="{D46DBDE9-5404-40BA-8460-42D19D03A37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3890CDF-970A-494E-96F5-6103B187789E}" type="sibTrans" cxnId="{D46DBDE9-5404-40BA-8460-42D19D03A374}">
      <dgm:prSet/>
      <dgm:spPr/>
      <dgm:t>
        <a:bodyPr/>
        <a:lstStyle/>
        <a:p>
          <a:endParaRPr lang="ru-RU"/>
        </a:p>
      </dgm:t>
    </dgm:pt>
    <dgm:pt modelId="{DC746C58-AD30-4466-9420-7D9DBFDEA4D0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DB7258-B875-488E-82BE-89F974396056}" type="parTrans" cxnId="{BA4DD469-2C98-47B5-B0D4-0D6A3B3656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8BB826F-892F-4132-BFF9-96046710E497}" type="sibTrans" cxnId="{BA4DD469-2C98-47B5-B0D4-0D6A3B3656DB}">
      <dgm:prSet/>
      <dgm:spPr/>
      <dgm:t>
        <a:bodyPr/>
        <a:lstStyle/>
        <a:p>
          <a:endParaRPr lang="ru-RU"/>
        </a:p>
      </dgm:t>
    </dgm:pt>
    <dgm:pt modelId="{68E5E978-5208-4C4D-8830-8A3B0DB6D35B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697F269-F8EC-4FD8-A480-E3B77DEA7AD7}" type="parTrans" cxnId="{5AFB5FC8-EA80-4706-82B4-6556C801BD3E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CAD6C39-AB21-4A1C-B6D4-3A6FFD6D0E11}" type="sibTrans" cxnId="{5AFB5FC8-EA80-4706-82B4-6556C801BD3E}">
      <dgm:prSet/>
      <dgm:spPr/>
      <dgm:t>
        <a:bodyPr/>
        <a:lstStyle/>
        <a:p>
          <a:endParaRPr lang="ru-RU"/>
        </a:p>
      </dgm:t>
    </dgm:pt>
    <dgm:pt modelId="{F41CAF4D-DA6D-43CD-9904-71E89C489911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570FD44-EC48-405D-89D0-A3C1F7F09A86}" type="parTrans" cxnId="{94EC7A5B-3494-4820-9FD8-8BFEC1AC5FD4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4DF42B7-4D57-4462-9636-5A61029B4197}" type="sibTrans" cxnId="{94EC7A5B-3494-4820-9FD8-8BFEC1AC5FD4}">
      <dgm:prSet/>
      <dgm:spPr/>
      <dgm:t>
        <a:bodyPr/>
        <a:lstStyle/>
        <a:p>
          <a:endParaRPr lang="ru-RU"/>
        </a:p>
      </dgm:t>
    </dgm:pt>
    <dgm:pt modelId="{777FE6F3-D66C-4A03-BDCA-6AB72BDDBB4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C68951E-587A-43FD-9B20-4EE9691EF1B9}" type="parTrans" cxnId="{048B3338-702B-44ED-AB10-75ED3C037C6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EBB91A3-A6CB-4F47-8072-BFCD9D0B40E2}" type="sibTrans" cxnId="{048B3338-702B-44ED-AB10-75ED3C037C69}">
      <dgm:prSet/>
      <dgm:spPr/>
      <dgm:t>
        <a:bodyPr/>
        <a:lstStyle/>
        <a:p>
          <a:endParaRPr lang="ru-RU"/>
        </a:p>
      </dgm:t>
    </dgm:pt>
    <dgm:pt modelId="{04A2C1E8-A2C0-41F8-ACC1-2B0E5D93608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464209A-F108-461B-BD06-280F2E067462}" type="parTrans" cxnId="{31BC2548-C030-497C-9F0E-25D300FF663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C6A9E32-32E7-4681-8632-BF6609F640BB}" type="sibTrans" cxnId="{31BC2548-C030-497C-9F0E-25D300FF6638}">
      <dgm:prSet/>
      <dgm:spPr/>
      <dgm:t>
        <a:bodyPr/>
        <a:lstStyle/>
        <a:p>
          <a:endParaRPr lang="ru-RU"/>
        </a:p>
      </dgm:t>
    </dgm:pt>
    <dgm:pt modelId="{5CED87F5-30CA-4CDD-BA6C-544CAE8E9838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71504BC-1E2E-4B63-8C75-87A2930D7587}" type="parTrans" cxnId="{0D67CEAA-5A81-4B9B-8390-7586628D935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FF41DB9-0DE7-4E5D-886A-E9A447DCB333}" type="sibTrans" cxnId="{0D67CEAA-5A81-4B9B-8390-7586628D9355}">
      <dgm:prSet/>
      <dgm:spPr/>
      <dgm:t>
        <a:bodyPr/>
        <a:lstStyle/>
        <a:p>
          <a:endParaRPr lang="ru-RU"/>
        </a:p>
      </dgm:t>
    </dgm:pt>
    <dgm:pt modelId="{AC2B4B6A-2483-48BA-9F21-532274ED6BB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FE81A02-0AB2-440C-8ADE-0DED8CD5AA48}" type="parTrans" cxnId="{96D389BD-7C90-4D15-9772-3747C330E2B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8EF8F94-13B6-44D8-AD87-3485F8B4CFEA}" type="sibTrans" cxnId="{96D389BD-7C90-4D15-9772-3747C330E2BF}">
      <dgm:prSet/>
      <dgm:spPr/>
      <dgm:t>
        <a:bodyPr/>
        <a:lstStyle/>
        <a:p>
          <a:endParaRPr lang="ru-RU"/>
        </a:p>
      </dgm:t>
    </dgm:pt>
    <dgm:pt modelId="{4A33A90D-A2A9-4838-9800-C472E6774824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D8EB8D5-13C9-49B2-92EC-ACF0BB61B386}" type="parTrans" cxnId="{FC090A8A-C233-4CAF-B7B1-C99D494428D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2226A94-13BF-4976-86B7-4DEA70AF1275}" type="sibTrans" cxnId="{FC090A8A-C233-4CAF-B7B1-C99D494428D3}">
      <dgm:prSet/>
      <dgm:spPr/>
      <dgm:t>
        <a:bodyPr/>
        <a:lstStyle/>
        <a:p>
          <a:endParaRPr lang="ru-RU"/>
        </a:p>
      </dgm:t>
    </dgm:pt>
    <dgm:pt modelId="{4C55C512-7C4E-4A13-95F1-4D8BEDD261B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1D1A203D-6B56-4AB0-8FAB-64FB068B8B82}" type="parTrans" cxnId="{834BCBF6-F030-40F3-9CA5-98E931CC4B98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469D022-1AC6-4CA5-99DB-C91B36A59CB8}" type="sibTrans" cxnId="{834BCBF6-F030-40F3-9CA5-98E931CC4B98}">
      <dgm:prSet/>
      <dgm:spPr/>
      <dgm:t>
        <a:bodyPr/>
        <a:lstStyle/>
        <a:p>
          <a:endParaRPr lang="ru-RU"/>
        </a:p>
      </dgm:t>
    </dgm:pt>
    <dgm:pt modelId="{F2F73B8F-4D90-476C-A3A3-A0F061B5E323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36E41E-4C74-4514-B2D3-578FB5ECF961}" type="parTrans" cxnId="{B31F6C06-A58D-4CFF-A054-1AD89DCDC325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93F926ED-A4C8-43C4-BDDE-D6823E630C74}" type="sibTrans" cxnId="{B31F6C06-A58D-4CFF-A054-1AD89DCDC325}">
      <dgm:prSet/>
      <dgm:spPr/>
      <dgm:t>
        <a:bodyPr/>
        <a:lstStyle/>
        <a:p>
          <a:endParaRPr lang="ru-RU"/>
        </a:p>
      </dgm:t>
    </dgm:pt>
    <dgm:pt modelId="{BB2B4861-1084-4466-82C0-460E8FB73386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8B0D7E-8730-4620-A547-FDC88A7E917F}" type="parTrans" cxnId="{94C166D6-6F8D-4143-95C5-DF6451D39653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5E913442-9056-47DC-BD5D-E1EF312B4063}" type="sibTrans" cxnId="{94C166D6-6F8D-4143-95C5-DF6451D39653}">
      <dgm:prSet/>
      <dgm:spPr/>
      <dgm:t>
        <a:bodyPr/>
        <a:lstStyle/>
        <a:p>
          <a:endParaRPr lang="ru-RU"/>
        </a:p>
      </dgm:t>
    </dgm:pt>
    <dgm:pt modelId="{43120B82-08AF-4D6A-8D4D-36B603308962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612D9FF-7F9E-4ACC-A85E-4B334C96D3FA}" type="parTrans" cxnId="{842D7276-4ED4-4D50-843B-0DB06B63BFDC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D02669D-9910-49CE-8BB5-B971F95C3AD4}" type="sibTrans" cxnId="{842D7276-4ED4-4D50-843B-0DB06B63BFDC}">
      <dgm:prSet/>
      <dgm:spPr/>
      <dgm:t>
        <a:bodyPr/>
        <a:lstStyle/>
        <a:p>
          <a:endParaRPr lang="ru-RU"/>
        </a:p>
      </dgm:t>
    </dgm:pt>
    <dgm:pt modelId="{B6C09939-F335-4551-AE5C-0853A44DD0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4A64FFF-A9C1-46D4-A8EF-0D50A584772D}" type="parTrans" cxnId="{38AABE03-59E0-42F6-A289-C919460D394F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AFCDF9A-F0B2-4414-BDF0-7EF040E2086F}" type="sibTrans" cxnId="{38AABE03-59E0-42F6-A289-C919460D394F}">
      <dgm:prSet/>
      <dgm:spPr/>
      <dgm:t>
        <a:bodyPr/>
        <a:lstStyle/>
        <a:p>
          <a:endParaRPr lang="ru-RU"/>
        </a:p>
      </dgm:t>
    </dgm:pt>
    <dgm:pt modelId="{1C3F136B-6B5F-4FCA-AC91-9E2DC87E2CE2}">
      <dgm:prSet phldrT="[Текст]" custT="1"/>
      <dgm:spPr/>
      <dgm:t>
        <a:bodyPr/>
        <a:lstStyle/>
        <a:p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butoon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AFC67DE-7352-4E4A-9773-5008D6AF9F97}" type="parTrans" cxnId="{1C6F0BCD-BB85-47EA-B9BF-84C1E218DEC0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77426C8A-D6C9-4569-9D0D-73A7F7475CB0}" type="sibTrans" cxnId="{1C6F0BCD-BB85-47EA-B9BF-84C1E218DEC0}">
      <dgm:prSet/>
      <dgm:spPr/>
      <dgm:t>
        <a:bodyPr/>
        <a:lstStyle/>
        <a:p>
          <a:endParaRPr lang="ru-RU"/>
        </a:p>
      </dgm:t>
    </dgm:pt>
    <dgm:pt modelId="{EF98498D-E10E-4930-B4E3-C708FCF55D9E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A060F58-2CE1-4681-8B49-C9AE303DDB76}" type="parTrans" cxnId="{669D457F-5B60-43F2-8E67-8C1207FDAD4D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0E182188-173D-4868-B4A4-28CC2E12A970}" type="sibTrans" cxnId="{669D457F-5B60-43F2-8E67-8C1207FDAD4D}">
      <dgm:prSet/>
      <dgm:spPr/>
      <dgm:t>
        <a:bodyPr/>
        <a:lstStyle/>
        <a:p>
          <a:endParaRPr lang="ru-RU"/>
        </a:p>
      </dgm:t>
    </dgm:pt>
    <dgm:pt modelId="{83EB6D24-7382-4AE8-B63E-FEED014FBE95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04D39B7-D825-4093-9D2C-9FEF06DE399C}" type="parTrans" cxnId="{983005DE-B172-48C3-BCD4-9938ED877AF9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4277895-26E7-457E-A3B7-08777B8054D5}" type="sibTrans" cxnId="{983005DE-B172-48C3-BCD4-9938ED877AF9}">
      <dgm:prSet/>
      <dgm:spPr/>
      <dgm:t>
        <a:bodyPr/>
        <a:lstStyle/>
        <a:p>
          <a:endParaRPr lang="ru-RU"/>
        </a:p>
      </dgm:t>
    </dgm:pt>
    <dgm:pt modelId="{885ABAA6-F742-492B-B212-DD1BA44A6177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AF6F10F-D7CF-4F98-90BF-2E3E11D28DAB}" type="parTrans" cxnId="{ED9FA22C-3303-4F27-BED9-8D286B569CDB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ADFB8A5-82D8-4C15-8BC8-FDAC5ADF2944}" type="sibTrans" cxnId="{ED9FA22C-3303-4F27-BED9-8D286B569CDB}">
      <dgm:prSet/>
      <dgm:spPr/>
      <dgm:t>
        <a:bodyPr/>
        <a:lstStyle/>
        <a:p>
          <a:endParaRPr lang="ru-RU"/>
        </a:p>
      </dgm:t>
    </dgm:pt>
    <dgm:pt modelId="{0B8FBE68-047E-48C8-BC4D-0AADA7377DCF}">
      <dgm:prSet phldrT="[Текст]" custT="1"/>
      <dgm:spPr/>
      <dgm:t>
        <a:bodyPr/>
        <a:lstStyle/>
        <a:p>
          <a:r>
            <a: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dirty="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0754287-F637-44A4-A069-511E11B27FFA}" type="parTrans" cxnId="{1D64374F-2340-4683-814E-4FD20DA8AAC2}">
      <dgm:prSet custT="1"/>
      <dgm:spPr/>
      <dgm:t>
        <a:bodyPr/>
        <a:lstStyle/>
        <a:p>
          <a:endParaRPr lang="ru-RU" sz="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AF9F7FD5-1BBC-4A84-BE6B-F09C26000520}" type="sibTrans" cxnId="{1D64374F-2340-4683-814E-4FD20DA8AAC2}">
      <dgm:prSet/>
      <dgm:spPr/>
      <dgm:t>
        <a:bodyPr/>
        <a:lstStyle/>
        <a:p>
          <a:endParaRPr lang="ru-RU"/>
        </a:p>
      </dgm:t>
    </dgm:pt>
    <dgm:pt modelId="{044E3F58-514E-45BF-8328-59987E859FCB}" type="pres">
      <dgm:prSet presAssocID="{9C6E88DE-C4A1-48F8-9A4C-9A916188399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176013-2A6B-404B-B732-1C1A2D04170B}" type="pres">
      <dgm:prSet presAssocID="{2E1819B4-152A-4D41-A014-A3A1099877A6}" presName="vertOne" presStyleCnt="0"/>
      <dgm:spPr/>
    </dgm:pt>
    <dgm:pt modelId="{780031D0-9C1D-416B-88B8-0D1BC080D00A}" type="pres">
      <dgm:prSet presAssocID="{2E1819B4-152A-4D41-A014-A3A1099877A6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71D892-4F0B-4F31-BF2D-BF7730B86D6A}" type="pres">
      <dgm:prSet presAssocID="{2E1819B4-152A-4D41-A014-A3A1099877A6}" presName="parTransOne" presStyleCnt="0"/>
      <dgm:spPr/>
    </dgm:pt>
    <dgm:pt modelId="{E8C7355F-6B8D-4EF2-B566-3BBB2BFEDD1F}" type="pres">
      <dgm:prSet presAssocID="{2E1819B4-152A-4D41-A014-A3A1099877A6}" presName="horzOne" presStyleCnt="0"/>
      <dgm:spPr/>
    </dgm:pt>
    <dgm:pt modelId="{47547872-90B1-4429-A9D0-A1E642B4E62C}" type="pres">
      <dgm:prSet presAssocID="{FBB5FFEC-6DF4-4647-86BB-50C8E29CEE23}" presName="vertTwo" presStyleCnt="0"/>
      <dgm:spPr/>
    </dgm:pt>
    <dgm:pt modelId="{9C354B6F-80F4-45A0-9E55-B204AD485523}" type="pres">
      <dgm:prSet presAssocID="{FBB5FFEC-6DF4-4647-86BB-50C8E29CEE2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DFBE8B1-E0F1-493C-8749-949B6AEBB911}" type="pres">
      <dgm:prSet presAssocID="{FBB5FFEC-6DF4-4647-86BB-50C8E29CEE23}" presName="parTransTwo" presStyleCnt="0"/>
      <dgm:spPr/>
    </dgm:pt>
    <dgm:pt modelId="{85DFE045-8858-4E4B-8CDC-4DEF53259BA2}" type="pres">
      <dgm:prSet presAssocID="{FBB5FFEC-6DF4-4647-86BB-50C8E29CEE23}" presName="horzTwo" presStyleCnt="0"/>
      <dgm:spPr/>
    </dgm:pt>
    <dgm:pt modelId="{C622FC52-65B4-4E7B-834E-E286638EB95E}" type="pres">
      <dgm:prSet presAssocID="{4A33A90D-A2A9-4838-9800-C472E6774824}" presName="vertThree" presStyleCnt="0"/>
      <dgm:spPr/>
    </dgm:pt>
    <dgm:pt modelId="{1134F25D-C655-4B78-B071-65C6852AEEF9}" type="pres">
      <dgm:prSet presAssocID="{4A33A90D-A2A9-4838-9800-C472E6774824}" presName="txThre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AC8D7B-CC6F-45A9-88B4-67C9C4D7A8C1}" type="pres">
      <dgm:prSet presAssocID="{4A33A90D-A2A9-4838-9800-C472E6774824}" presName="horzThree" presStyleCnt="0"/>
      <dgm:spPr/>
    </dgm:pt>
    <dgm:pt modelId="{E7C3FF0B-3CC0-4B9A-BF91-4CADC838B987}" type="pres">
      <dgm:prSet presAssocID="{92226A94-13BF-4976-86B7-4DEA70AF1275}" presName="sibSpaceThree" presStyleCnt="0"/>
      <dgm:spPr/>
    </dgm:pt>
    <dgm:pt modelId="{A7062FF8-7520-4269-81F0-62EFE1AAA7A4}" type="pres">
      <dgm:prSet presAssocID="{4C55C512-7C4E-4A13-95F1-4D8BEDD261B7}" presName="vertThree" presStyleCnt="0"/>
      <dgm:spPr/>
    </dgm:pt>
    <dgm:pt modelId="{92ECA5CB-4322-4261-9A53-1032622E56F4}" type="pres">
      <dgm:prSet presAssocID="{4C55C512-7C4E-4A13-95F1-4D8BEDD261B7}" presName="txThre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2D1F01F-1497-47A2-9539-D34E367D30BF}" type="pres">
      <dgm:prSet presAssocID="{4C55C512-7C4E-4A13-95F1-4D8BEDD261B7}" presName="horzThree" presStyleCnt="0"/>
      <dgm:spPr/>
    </dgm:pt>
    <dgm:pt modelId="{42977A8E-B5DE-4F22-8DDB-A836F23DFF3F}" type="pres">
      <dgm:prSet presAssocID="{13890CDF-970A-494E-96F5-6103B187789E}" presName="sibSpaceTwo" presStyleCnt="0"/>
      <dgm:spPr/>
    </dgm:pt>
    <dgm:pt modelId="{43881BD1-ED6E-4499-8619-901315DECF5D}" type="pres">
      <dgm:prSet presAssocID="{DC746C58-AD30-4466-9420-7D9DBFDEA4D0}" presName="vertTwo" presStyleCnt="0"/>
      <dgm:spPr/>
    </dgm:pt>
    <dgm:pt modelId="{9B1A1CDB-E498-4CBB-BADF-4168F5989F8B}" type="pres">
      <dgm:prSet presAssocID="{DC746C58-AD30-4466-9420-7D9DBFDEA4D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B83843-214E-4629-A04E-EEA3841EC7BF}" type="pres">
      <dgm:prSet presAssocID="{DC746C58-AD30-4466-9420-7D9DBFDEA4D0}" presName="parTransTwo" presStyleCnt="0"/>
      <dgm:spPr/>
    </dgm:pt>
    <dgm:pt modelId="{407EB3C2-01AD-4F2D-B6A9-396899C783A8}" type="pres">
      <dgm:prSet presAssocID="{DC746C58-AD30-4466-9420-7D9DBFDEA4D0}" presName="horzTwo" presStyleCnt="0"/>
      <dgm:spPr/>
    </dgm:pt>
    <dgm:pt modelId="{AA4954A2-6AB6-41D1-BD4F-B539E7055973}" type="pres">
      <dgm:prSet presAssocID="{F41CAF4D-DA6D-43CD-9904-71E89C489911}" presName="vertThree" presStyleCnt="0"/>
      <dgm:spPr/>
    </dgm:pt>
    <dgm:pt modelId="{87DB17AF-A81F-425D-8127-ECCEF1EC51D9}" type="pres">
      <dgm:prSet presAssocID="{F41CAF4D-DA6D-43CD-9904-71E89C489911}" presName="txThre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2732D2-2D22-4B53-8676-1A859882BEAD}" type="pres">
      <dgm:prSet presAssocID="{F41CAF4D-DA6D-43CD-9904-71E89C489911}" presName="horzThree" presStyleCnt="0"/>
      <dgm:spPr/>
    </dgm:pt>
    <dgm:pt modelId="{CD3FFD0F-AEB2-4C39-836A-219A67AA535A}" type="pres">
      <dgm:prSet presAssocID="{54DF42B7-4D57-4462-9636-5A61029B4197}" presName="sibSpaceThree" presStyleCnt="0"/>
      <dgm:spPr/>
    </dgm:pt>
    <dgm:pt modelId="{05B15BF7-F1D5-44EC-B6EE-4BCED3746510}" type="pres">
      <dgm:prSet presAssocID="{AC2B4B6A-2483-48BA-9F21-532274ED6BB6}" presName="vertThree" presStyleCnt="0"/>
      <dgm:spPr/>
    </dgm:pt>
    <dgm:pt modelId="{9ED0AF28-369E-4148-BF0E-F011FE978130}" type="pres">
      <dgm:prSet presAssocID="{AC2B4B6A-2483-48BA-9F21-532274ED6BB6}" presName="txThre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85263B-FA9F-404E-A761-328F23716ABC}" type="pres">
      <dgm:prSet presAssocID="{AC2B4B6A-2483-48BA-9F21-532274ED6BB6}" presName="horzThree" presStyleCnt="0"/>
      <dgm:spPr/>
    </dgm:pt>
    <dgm:pt modelId="{78C2C7B1-6670-4593-8025-616ADC2AA572}" type="pres">
      <dgm:prSet presAssocID="{A8EF8F94-13B6-44D8-AD87-3485F8B4CFEA}" presName="sibSpaceThree" presStyleCnt="0"/>
      <dgm:spPr/>
    </dgm:pt>
    <dgm:pt modelId="{79AC1E60-0AAB-45B8-AF6E-8D7CBF3A0C05}" type="pres">
      <dgm:prSet presAssocID="{777FE6F3-D66C-4A03-BDCA-6AB72BDDBB43}" presName="vertThree" presStyleCnt="0"/>
      <dgm:spPr/>
    </dgm:pt>
    <dgm:pt modelId="{5D8E33B6-D33F-44F1-B5ED-60C3D38474B7}" type="pres">
      <dgm:prSet presAssocID="{777FE6F3-D66C-4A03-BDCA-6AB72BDDBB43}" presName="txThre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93986-9E20-483A-875E-67C051C29123}" type="pres">
      <dgm:prSet presAssocID="{777FE6F3-D66C-4A03-BDCA-6AB72BDDBB43}" presName="horzThree" presStyleCnt="0"/>
      <dgm:spPr/>
    </dgm:pt>
    <dgm:pt modelId="{90C25EC1-8B80-4633-B9D6-B5CF819733D7}" type="pres">
      <dgm:prSet presAssocID="{FEBB91A3-A6CB-4F47-8072-BFCD9D0B40E2}" presName="sibSpaceThree" presStyleCnt="0"/>
      <dgm:spPr/>
    </dgm:pt>
    <dgm:pt modelId="{39E97953-2640-489F-8C57-ABDB3684A7AC}" type="pres">
      <dgm:prSet presAssocID="{04A2C1E8-A2C0-41F8-ACC1-2B0E5D93608F}" presName="vertThree" presStyleCnt="0"/>
      <dgm:spPr/>
    </dgm:pt>
    <dgm:pt modelId="{2FF5E4D2-2BB2-4E6A-9CB4-82553922DBC8}" type="pres">
      <dgm:prSet presAssocID="{04A2C1E8-A2C0-41F8-ACC1-2B0E5D93608F}" presName="txThre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399E6D-19A6-4637-AE32-E71038145B80}" type="pres">
      <dgm:prSet presAssocID="{04A2C1E8-A2C0-41F8-ACC1-2B0E5D93608F}" presName="horzThree" presStyleCnt="0"/>
      <dgm:spPr/>
    </dgm:pt>
    <dgm:pt modelId="{2FFAB01A-DC7E-4903-A519-F885DFA3192D}" type="pres">
      <dgm:prSet presAssocID="{1C6A9E32-32E7-4681-8632-BF6609F640BB}" presName="sibSpaceThree" presStyleCnt="0"/>
      <dgm:spPr/>
    </dgm:pt>
    <dgm:pt modelId="{1599167C-E405-4ECA-9D88-8FED282F3016}" type="pres">
      <dgm:prSet presAssocID="{5CED87F5-30CA-4CDD-BA6C-544CAE8E9838}" presName="vertThree" presStyleCnt="0"/>
      <dgm:spPr/>
    </dgm:pt>
    <dgm:pt modelId="{DA7254C8-8E60-45D2-8621-807891C2E2A2}" type="pres">
      <dgm:prSet presAssocID="{5CED87F5-30CA-4CDD-BA6C-544CAE8E9838}" presName="txThre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6D3388B-C897-4267-87A2-511BF5609828}" type="pres">
      <dgm:prSet presAssocID="{5CED87F5-30CA-4CDD-BA6C-544CAE8E9838}" presName="horzThree" presStyleCnt="0"/>
      <dgm:spPr/>
    </dgm:pt>
    <dgm:pt modelId="{48514996-404F-49DC-A267-E7F3B3A31412}" type="pres">
      <dgm:prSet presAssocID="{1B7BD1C5-7310-4C77-A31A-0E75CCF38778}" presName="sibSpaceOne" presStyleCnt="0"/>
      <dgm:spPr/>
    </dgm:pt>
    <dgm:pt modelId="{801BA541-AC41-4B2E-8955-37ACEA2849AF}" type="pres">
      <dgm:prSet presAssocID="{17997BE2-1DC6-4289-9FFC-C92C3D538596}" presName="vertOne" presStyleCnt="0"/>
      <dgm:spPr/>
    </dgm:pt>
    <dgm:pt modelId="{343E349F-884E-44F3-AFA0-587166299D68}" type="pres">
      <dgm:prSet presAssocID="{17997BE2-1DC6-4289-9FFC-C92C3D538596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F3D73-CECD-4B61-A42F-B871FFFDE53C}" type="pres">
      <dgm:prSet presAssocID="{17997BE2-1DC6-4289-9FFC-C92C3D538596}" presName="parTransOne" presStyleCnt="0"/>
      <dgm:spPr/>
    </dgm:pt>
    <dgm:pt modelId="{E6B660E5-AE47-46DA-80A5-4E8A9ECEEAE9}" type="pres">
      <dgm:prSet presAssocID="{17997BE2-1DC6-4289-9FFC-C92C3D538596}" presName="horzOne" presStyleCnt="0"/>
      <dgm:spPr/>
    </dgm:pt>
    <dgm:pt modelId="{91DF95A2-5D91-4A36-9222-E32199E554D5}" type="pres">
      <dgm:prSet presAssocID="{68E5E978-5208-4C4D-8830-8A3B0DB6D35B}" presName="vertTwo" presStyleCnt="0"/>
      <dgm:spPr/>
    </dgm:pt>
    <dgm:pt modelId="{9CC1EEAE-9062-4C46-80EE-2E6C90CCDEE1}" type="pres">
      <dgm:prSet presAssocID="{68E5E978-5208-4C4D-8830-8A3B0DB6D35B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3DD8A4-BA02-4980-A924-30781F495436}" type="pres">
      <dgm:prSet presAssocID="{68E5E978-5208-4C4D-8830-8A3B0DB6D35B}" presName="parTransTwo" presStyleCnt="0"/>
      <dgm:spPr/>
    </dgm:pt>
    <dgm:pt modelId="{6CBE2D4B-4EC7-422A-BAE0-31C5C2FC73F3}" type="pres">
      <dgm:prSet presAssocID="{68E5E978-5208-4C4D-8830-8A3B0DB6D35B}" presName="horzTwo" presStyleCnt="0"/>
      <dgm:spPr/>
    </dgm:pt>
    <dgm:pt modelId="{45A68689-AB5B-42B0-8119-52B7ED9E8E72}" type="pres">
      <dgm:prSet presAssocID="{F2F73B8F-4D90-476C-A3A3-A0F061B5E323}" presName="vertThree" presStyleCnt="0"/>
      <dgm:spPr/>
    </dgm:pt>
    <dgm:pt modelId="{306205F8-03FA-47B5-B3BB-A76063E7883A}" type="pres">
      <dgm:prSet presAssocID="{F2F73B8F-4D90-476C-A3A3-A0F061B5E323}" presName="txThre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3B4F0A0-DBF9-4368-8573-80DDF7819F88}" type="pres">
      <dgm:prSet presAssocID="{F2F73B8F-4D90-476C-A3A3-A0F061B5E323}" presName="horzThree" presStyleCnt="0"/>
      <dgm:spPr/>
    </dgm:pt>
    <dgm:pt modelId="{375D3468-4F90-456F-8467-E954718C98E8}" type="pres">
      <dgm:prSet presAssocID="{93F926ED-A4C8-43C4-BDDE-D6823E630C74}" presName="sibSpaceThree" presStyleCnt="0"/>
      <dgm:spPr/>
    </dgm:pt>
    <dgm:pt modelId="{FCB7CE3C-7C30-44B1-87BB-B4E5AA05E07E}" type="pres">
      <dgm:prSet presAssocID="{BB2B4861-1084-4466-82C0-460E8FB73386}" presName="vertThree" presStyleCnt="0"/>
      <dgm:spPr/>
    </dgm:pt>
    <dgm:pt modelId="{849BD6D8-08EB-4682-B10E-2CA01D1359E0}" type="pres">
      <dgm:prSet presAssocID="{BB2B4861-1084-4466-82C0-460E8FB73386}" presName="txThre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429B39-0A0F-40B6-8505-0E419E0BF4C2}" type="pres">
      <dgm:prSet presAssocID="{BB2B4861-1084-4466-82C0-460E8FB73386}" presName="horzThree" presStyleCnt="0"/>
      <dgm:spPr/>
    </dgm:pt>
    <dgm:pt modelId="{14EF3952-F7D3-46B6-A615-2ADC36768113}" type="pres">
      <dgm:prSet presAssocID="{5E913442-9056-47DC-BD5D-E1EF312B4063}" presName="sibSpaceThree" presStyleCnt="0"/>
      <dgm:spPr/>
    </dgm:pt>
    <dgm:pt modelId="{74D430C0-E7FD-48A8-B2E8-5568D303947E}" type="pres">
      <dgm:prSet presAssocID="{B6C09939-F335-4551-AE5C-0853A44DD077}" presName="vertThree" presStyleCnt="0"/>
      <dgm:spPr/>
    </dgm:pt>
    <dgm:pt modelId="{4615335F-CD86-45F3-8D00-F93CCD348827}" type="pres">
      <dgm:prSet presAssocID="{B6C09939-F335-4551-AE5C-0853A44DD077}" presName="txThre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2E10B3-8177-45F3-9578-26C34F9BB271}" type="pres">
      <dgm:prSet presAssocID="{B6C09939-F335-4551-AE5C-0853A44DD077}" presName="horzThree" presStyleCnt="0"/>
      <dgm:spPr/>
    </dgm:pt>
    <dgm:pt modelId="{49A560D5-F78C-4B8D-98B9-F6266B245A8B}" type="pres">
      <dgm:prSet presAssocID="{FAFCDF9A-F0B2-4414-BDF0-7EF040E2086F}" presName="sibSpaceThree" presStyleCnt="0"/>
      <dgm:spPr/>
    </dgm:pt>
    <dgm:pt modelId="{6C781649-B46D-4082-8AB9-276370C8509D}" type="pres">
      <dgm:prSet presAssocID="{43120B82-08AF-4D6A-8D4D-36B603308962}" presName="vertThree" presStyleCnt="0"/>
      <dgm:spPr/>
    </dgm:pt>
    <dgm:pt modelId="{0A2A414C-F2A0-4D5F-90CE-37FA4515DCFE}" type="pres">
      <dgm:prSet presAssocID="{43120B82-08AF-4D6A-8D4D-36B603308962}" presName="txThre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BDDA06-5E45-4EC7-A53D-A014E315E6C6}" type="pres">
      <dgm:prSet presAssocID="{43120B82-08AF-4D6A-8D4D-36B603308962}" presName="parTransThree" presStyleCnt="0"/>
      <dgm:spPr/>
    </dgm:pt>
    <dgm:pt modelId="{06F82C80-EF3A-483E-8D61-909801F74EE9}" type="pres">
      <dgm:prSet presAssocID="{43120B82-08AF-4D6A-8D4D-36B603308962}" presName="horzThree" presStyleCnt="0"/>
      <dgm:spPr/>
    </dgm:pt>
    <dgm:pt modelId="{F23A8792-7673-4A63-8AC0-FFA9D4588BF0}" type="pres">
      <dgm:prSet presAssocID="{83EB6D24-7382-4AE8-B63E-FEED014FBE95}" presName="vertFour" presStyleCnt="0">
        <dgm:presLayoutVars>
          <dgm:chPref val="3"/>
        </dgm:presLayoutVars>
      </dgm:prSet>
      <dgm:spPr/>
    </dgm:pt>
    <dgm:pt modelId="{FE577F63-44C7-42A1-929F-29144ABB351F}" type="pres">
      <dgm:prSet presAssocID="{83EB6D24-7382-4AE8-B63E-FEED014FBE95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092B14E-577A-400A-AADE-DF8D68D2821D}" type="pres">
      <dgm:prSet presAssocID="{83EB6D24-7382-4AE8-B63E-FEED014FBE95}" presName="parTransFour" presStyleCnt="0"/>
      <dgm:spPr/>
    </dgm:pt>
    <dgm:pt modelId="{D1C6EF2E-126A-4F4D-BC2A-3651D4F72FBA}" type="pres">
      <dgm:prSet presAssocID="{83EB6D24-7382-4AE8-B63E-FEED014FBE95}" presName="horzFour" presStyleCnt="0"/>
      <dgm:spPr/>
    </dgm:pt>
    <dgm:pt modelId="{954CE8FF-88F2-440B-9167-3F57445466EA}" type="pres">
      <dgm:prSet presAssocID="{885ABAA6-F742-492B-B212-DD1BA44A6177}" presName="vertFour" presStyleCnt="0">
        <dgm:presLayoutVars>
          <dgm:chPref val="3"/>
        </dgm:presLayoutVars>
      </dgm:prSet>
      <dgm:spPr/>
    </dgm:pt>
    <dgm:pt modelId="{3ABFC952-58FB-4B23-96F1-46E5BED69159}" type="pres">
      <dgm:prSet presAssocID="{885ABAA6-F742-492B-B212-DD1BA44A6177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4EE6F2-E52D-46D1-9D40-F44D447631EC}" type="pres">
      <dgm:prSet presAssocID="{885ABAA6-F742-492B-B212-DD1BA44A6177}" presName="parTransFour" presStyleCnt="0"/>
      <dgm:spPr/>
    </dgm:pt>
    <dgm:pt modelId="{F182983A-1D12-45CD-9DFB-92CD4BB58580}" type="pres">
      <dgm:prSet presAssocID="{885ABAA6-F742-492B-B212-DD1BA44A6177}" presName="horzFour" presStyleCnt="0"/>
      <dgm:spPr/>
    </dgm:pt>
    <dgm:pt modelId="{758BD577-2583-4E1A-BC25-B7E2B53189E4}" type="pres">
      <dgm:prSet presAssocID="{0B8FBE68-047E-48C8-BC4D-0AADA7377DCF}" presName="vertFour" presStyleCnt="0">
        <dgm:presLayoutVars>
          <dgm:chPref val="3"/>
        </dgm:presLayoutVars>
      </dgm:prSet>
      <dgm:spPr/>
    </dgm:pt>
    <dgm:pt modelId="{0626816E-DDF6-436B-8C78-B44321DF0CBC}" type="pres">
      <dgm:prSet presAssocID="{0B8FBE68-047E-48C8-BC4D-0AADA7377DCF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9481AC-DE50-42D4-ACA9-341C7D166E91}" type="pres">
      <dgm:prSet presAssocID="{0B8FBE68-047E-48C8-BC4D-0AADA7377DCF}" presName="horzFour" presStyleCnt="0"/>
      <dgm:spPr/>
    </dgm:pt>
    <dgm:pt modelId="{46ADC086-7719-480A-B4D2-5BCA603F4C51}" type="pres">
      <dgm:prSet presAssocID="{4D02669D-9910-49CE-8BB5-B971F95C3AD4}" presName="sibSpaceThree" presStyleCnt="0"/>
      <dgm:spPr/>
    </dgm:pt>
    <dgm:pt modelId="{F3E7F743-B156-42CA-9951-70F1F4AE4945}" type="pres">
      <dgm:prSet presAssocID="{EF98498D-E10E-4930-B4E3-C708FCF55D9E}" presName="vertThree" presStyleCnt="0"/>
      <dgm:spPr/>
    </dgm:pt>
    <dgm:pt modelId="{418A3893-933C-4CC4-B05C-7A14017F2DE3}" type="pres">
      <dgm:prSet presAssocID="{EF98498D-E10E-4930-B4E3-C708FCF55D9E}" presName="txThre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85DF7A7-3FE4-44BD-B4F0-1348BB55D813}" type="pres">
      <dgm:prSet presAssocID="{EF98498D-E10E-4930-B4E3-C708FCF55D9E}" presName="parTransThree" presStyleCnt="0"/>
      <dgm:spPr/>
    </dgm:pt>
    <dgm:pt modelId="{080EF54A-D88B-437B-8159-681987592A5D}" type="pres">
      <dgm:prSet presAssocID="{EF98498D-E10E-4930-B4E3-C708FCF55D9E}" presName="horzThree" presStyleCnt="0"/>
      <dgm:spPr/>
    </dgm:pt>
    <dgm:pt modelId="{0374AF61-0291-4A10-804C-E6EB3C6CAFFF}" type="pres">
      <dgm:prSet presAssocID="{1C3F136B-6B5F-4FCA-AC91-9E2DC87E2CE2}" presName="vertFour" presStyleCnt="0">
        <dgm:presLayoutVars>
          <dgm:chPref val="3"/>
        </dgm:presLayoutVars>
      </dgm:prSet>
      <dgm:spPr/>
    </dgm:pt>
    <dgm:pt modelId="{3AE56C6D-8EAA-4C2A-8D93-7CA3EEAA98C8}" type="pres">
      <dgm:prSet presAssocID="{1C3F136B-6B5F-4FCA-AC91-9E2DC87E2CE2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66EDF3-9D7E-4E6C-8647-CF649A76EBCD}" type="pres">
      <dgm:prSet presAssocID="{1C3F136B-6B5F-4FCA-AC91-9E2DC87E2CE2}" presName="horzFour" presStyleCnt="0"/>
      <dgm:spPr/>
    </dgm:pt>
  </dgm:ptLst>
  <dgm:cxnLst>
    <dgm:cxn modelId="{B31F6C06-A58D-4CFF-A054-1AD89DCDC325}" srcId="{68E5E978-5208-4C4D-8830-8A3B0DB6D35B}" destId="{F2F73B8F-4D90-476C-A3A3-A0F061B5E323}" srcOrd="0" destOrd="0" parTransId="{5E36E41E-4C74-4514-B2D3-578FB5ECF961}" sibTransId="{93F926ED-A4C8-43C4-BDDE-D6823E630C74}"/>
    <dgm:cxn modelId="{A13B594C-4831-4130-AD97-BE1B177542CC}" srcId="{9C6E88DE-C4A1-48F8-9A4C-9A916188399C}" destId="{2E1819B4-152A-4D41-A014-A3A1099877A6}" srcOrd="0" destOrd="0" parTransId="{B6939605-024D-455D-80B6-A3412570AACA}" sibTransId="{1B7BD1C5-7310-4C77-A31A-0E75CCF38778}"/>
    <dgm:cxn modelId="{1C6F0BCD-BB85-47EA-B9BF-84C1E218DEC0}" srcId="{EF98498D-E10E-4930-B4E3-C708FCF55D9E}" destId="{1C3F136B-6B5F-4FCA-AC91-9E2DC87E2CE2}" srcOrd="0" destOrd="0" parTransId="{4AFC67DE-7352-4E4A-9773-5008D6AF9F97}" sibTransId="{77426C8A-D6C9-4569-9D0D-73A7F7475CB0}"/>
    <dgm:cxn modelId="{E69C5529-4662-4945-864C-83529636AA82}" type="presOf" srcId="{BB2B4861-1084-4466-82C0-460E8FB73386}" destId="{849BD6D8-08EB-4682-B10E-2CA01D1359E0}" srcOrd="0" destOrd="0" presId="urn:microsoft.com/office/officeart/2005/8/layout/hierarchy4"/>
    <dgm:cxn modelId="{3C5581CA-DCD1-4D90-8314-6C4C22C5134F}" type="presOf" srcId="{F2F73B8F-4D90-476C-A3A3-A0F061B5E323}" destId="{306205F8-03FA-47B5-B3BB-A76063E7883A}" srcOrd="0" destOrd="0" presId="urn:microsoft.com/office/officeart/2005/8/layout/hierarchy4"/>
    <dgm:cxn modelId="{730E0C9B-9ABD-404E-9502-B08165C2B24D}" type="presOf" srcId="{B6C09939-F335-4551-AE5C-0853A44DD077}" destId="{4615335F-CD86-45F3-8D00-F93CCD348827}" srcOrd="0" destOrd="0" presId="urn:microsoft.com/office/officeart/2005/8/layout/hierarchy4"/>
    <dgm:cxn modelId="{9B322D8B-F04E-441D-8B6A-D2F1C0F86892}" type="presOf" srcId="{F41CAF4D-DA6D-43CD-9904-71E89C489911}" destId="{87DB17AF-A81F-425D-8127-ECCEF1EC51D9}" srcOrd="0" destOrd="0" presId="urn:microsoft.com/office/officeart/2005/8/layout/hierarchy4"/>
    <dgm:cxn modelId="{31BC2548-C030-497C-9F0E-25D300FF6638}" srcId="{DC746C58-AD30-4466-9420-7D9DBFDEA4D0}" destId="{04A2C1E8-A2C0-41F8-ACC1-2B0E5D93608F}" srcOrd="3" destOrd="0" parTransId="{A464209A-F108-461B-BD06-280F2E067462}" sibTransId="{1C6A9E32-32E7-4681-8632-BF6609F640BB}"/>
    <dgm:cxn modelId="{587A6817-A2C5-4C83-96D4-4D5EC52CB065}" type="presOf" srcId="{885ABAA6-F742-492B-B212-DD1BA44A6177}" destId="{3ABFC952-58FB-4B23-96F1-46E5BED69159}" srcOrd="0" destOrd="0" presId="urn:microsoft.com/office/officeart/2005/8/layout/hierarchy4"/>
    <dgm:cxn modelId="{27FA12D5-A1E9-466B-A6A8-CD0A16AFFCA0}" type="presOf" srcId="{DC746C58-AD30-4466-9420-7D9DBFDEA4D0}" destId="{9B1A1CDB-E498-4CBB-BADF-4168F5989F8B}" srcOrd="0" destOrd="0" presId="urn:microsoft.com/office/officeart/2005/8/layout/hierarchy4"/>
    <dgm:cxn modelId="{BA4DD469-2C98-47B5-B0D4-0D6A3B3656DB}" srcId="{2E1819B4-152A-4D41-A014-A3A1099877A6}" destId="{DC746C58-AD30-4466-9420-7D9DBFDEA4D0}" srcOrd="1" destOrd="0" parTransId="{07DB7258-B875-488E-82BE-89F974396056}" sibTransId="{E8BB826F-892F-4132-BFF9-96046710E497}"/>
    <dgm:cxn modelId="{FAD8D13C-8B4C-4985-AE1A-92776DE10C0D}" type="presOf" srcId="{5CED87F5-30CA-4CDD-BA6C-544CAE8E9838}" destId="{DA7254C8-8E60-45D2-8621-807891C2E2A2}" srcOrd="0" destOrd="0" presId="urn:microsoft.com/office/officeart/2005/8/layout/hierarchy4"/>
    <dgm:cxn modelId="{D4F62EC3-6854-4BF0-9B25-002A1D6F5937}" type="presOf" srcId="{FBB5FFEC-6DF4-4647-86BB-50C8E29CEE23}" destId="{9C354B6F-80F4-45A0-9E55-B204AD485523}" srcOrd="0" destOrd="0" presId="urn:microsoft.com/office/officeart/2005/8/layout/hierarchy4"/>
    <dgm:cxn modelId="{9E382C7B-DF7A-4471-BA22-1E8B53ADD24A}" type="presOf" srcId="{43120B82-08AF-4D6A-8D4D-36B603308962}" destId="{0A2A414C-F2A0-4D5F-90CE-37FA4515DCFE}" srcOrd="0" destOrd="0" presId="urn:microsoft.com/office/officeart/2005/8/layout/hierarchy4"/>
    <dgm:cxn modelId="{94EC7A5B-3494-4820-9FD8-8BFEC1AC5FD4}" srcId="{DC746C58-AD30-4466-9420-7D9DBFDEA4D0}" destId="{F41CAF4D-DA6D-43CD-9904-71E89C489911}" srcOrd="0" destOrd="0" parTransId="{5570FD44-EC48-405D-89D0-A3C1F7F09A86}" sibTransId="{54DF42B7-4D57-4462-9636-5A61029B4197}"/>
    <dgm:cxn modelId="{FC090A8A-C233-4CAF-B7B1-C99D494428D3}" srcId="{FBB5FFEC-6DF4-4647-86BB-50C8E29CEE23}" destId="{4A33A90D-A2A9-4838-9800-C472E6774824}" srcOrd="0" destOrd="0" parTransId="{0D8EB8D5-13C9-49B2-92EC-ACF0BB61B386}" sibTransId="{92226A94-13BF-4976-86B7-4DEA70AF1275}"/>
    <dgm:cxn modelId="{105FAB5D-766E-4219-8C50-718F413A8FFE}" type="presOf" srcId="{EF98498D-E10E-4930-B4E3-C708FCF55D9E}" destId="{418A3893-933C-4CC4-B05C-7A14017F2DE3}" srcOrd="0" destOrd="0" presId="urn:microsoft.com/office/officeart/2005/8/layout/hierarchy4"/>
    <dgm:cxn modelId="{3C779C39-3E5A-4815-9C70-F7C70BFB5083}" type="presOf" srcId="{17997BE2-1DC6-4289-9FFC-C92C3D538596}" destId="{343E349F-884E-44F3-AFA0-587166299D68}" srcOrd="0" destOrd="0" presId="urn:microsoft.com/office/officeart/2005/8/layout/hierarchy4"/>
    <dgm:cxn modelId="{842D7276-4ED4-4D50-843B-0DB06B63BFDC}" srcId="{68E5E978-5208-4C4D-8830-8A3B0DB6D35B}" destId="{43120B82-08AF-4D6A-8D4D-36B603308962}" srcOrd="3" destOrd="0" parTransId="{E612D9FF-7F9E-4ACC-A85E-4B334C96D3FA}" sibTransId="{4D02669D-9910-49CE-8BB5-B971F95C3AD4}"/>
    <dgm:cxn modelId="{669D457F-5B60-43F2-8E67-8C1207FDAD4D}" srcId="{68E5E978-5208-4C4D-8830-8A3B0DB6D35B}" destId="{EF98498D-E10E-4930-B4E3-C708FCF55D9E}" srcOrd="4" destOrd="0" parTransId="{0A060F58-2CE1-4681-8B49-C9AE303DDB76}" sibTransId="{0E182188-173D-4868-B4A4-28CC2E12A970}"/>
    <dgm:cxn modelId="{77283C60-4FA2-4707-B98C-DC754AEABB3E}" type="presOf" srcId="{0B8FBE68-047E-48C8-BC4D-0AADA7377DCF}" destId="{0626816E-DDF6-436B-8C78-B44321DF0CBC}" srcOrd="0" destOrd="0" presId="urn:microsoft.com/office/officeart/2005/8/layout/hierarchy4"/>
    <dgm:cxn modelId="{F25C059E-4548-4656-B0B8-2240BDBE4215}" type="presOf" srcId="{4C55C512-7C4E-4A13-95F1-4D8BEDD261B7}" destId="{92ECA5CB-4322-4261-9A53-1032622E56F4}" srcOrd="0" destOrd="0" presId="urn:microsoft.com/office/officeart/2005/8/layout/hierarchy4"/>
    <dgm:cxn modelId="{1D64374F-2340-4683-814E-4FD20DA8AAC2}" srcId="{885ABAA6-F742-492B-B212-DD1BA44A6177}" destId="{0B8FBE68-047E-48C8-BC4D-0AADA7377DCF}" srcOrd="0" destOrd="0" parTransId="{B0754287-F637-44A4-A069-511E11B27FFA}" sibTransId="{AF9F7FD5-1BBC-4A84-BE6B-F09C26000520}"/>
    <dgm:cxn modelId="{A1023A2C-875C-478D-8CBA-81476AAE391D}" srcId="{9C6E88DE-C4A1-48F8-9A4C-9A916188399C}" destId="{17997BE2-1DC6-4289-9FFC-C92C3D538596}" srcOrd="1" destOrd="0" parTransId="{88A8AF07-8774-4676-87AD-11FF5B0EB8BF}" sibTransId="{2E0AF410-10CF-4589-B3D0-A9FB1E742302}"/>
    <dgm:cxn modelId="{2F3FBE48-19CE-48BC-97D1-CAB7104F70AF}" type="presOf" srcId="{04A2C1E8-A2C0-41F8-ACC1-2B0E5D93608F}" destId="{2FF5E4D2-2BB2-4E6A-9CB4-82553922DBC8}" srcOrd="0" destOrd="0" presId="urn:microsoft.com/office/officeart/2005/8/layout/hierarchy4"/>
    <dgm:cxn modelId="{E1241AE6-51B5-4CCA-9280-AB63D9F50F16}" type="presOf" srcId="{AC2B4B6A-2483-48BA-9F21-532274ED6BB6}" destId="{9ED0AF28-369E-4148-BF0E-F011FE978130}" srcOrd="0" destOrd="0" presId="urn:microsoft.com/office/officeart/2005/8/layout/hierarchy4"/>
    <dgm:cxn modelId="{4C25EF68-0949-4090-99D6-A4CB7F3C73CA}" type="presOf" srcId="{9C6E88DE-C4A1-48F8-9A4C-9A916188399C}" destId="{044E3F58-514E-45BF-8328-59987E859FCB}" srcOrd="0" destOrd="0" presId="urn:microsoft.com/office/officeart/2005/8/layout/hierarchy4"/>
    <dgm:cxn modelId="{74031C5A-CD97-432E-96DE-4451291D5D1D}" type="presOf" srcId="{83EB6D24-7382-4AE8-B63E-FEED014FBE95}" destId="{FE577F63-44C7-42A1-929F-29144ABB351F}" srcOrd="0" destOrd="0" presId="urn:microsoft.com/office/officeart/2005/8/layout/hierarchy4"/>
    <dgm:cxn modelId="{9F2DA14C-1CAF-415C-B37C-5DB918CEACFF}" type="presOf" srcId="{777FE6F3-D66C-4A03-BDCA-6AB72BDDBB43}" destId="{5D8E33B6-D33F-44F1-B5ED-60C3D38474B7}" srcOrd="0" destOrd="0" presId="urn:microsoft.com/office/officeart/2005/8/layout/hierarchy4"/>
    <dgm:cxn modelId="{D46DBDE9-5404-40BA-8460-42D19D03A374}" srcId="{2E1819B4-152A-4D41-A014-A3A1099877A6}" destId="{FBB5FFEC-6DF4-4647-86BB-50C8E29CEE23}" srcOrd="0" destOrd="0" parTransId="{B85870C4-A965-4EAD-B4EC-68CB58153798}" sibTransId="{13890CDF-970A-494E-96F5-6103B187789E}"/>
    <dgm:cxn modelId="{52C0F5C2-4FEC-4581-B8F3-39256CDA404B}" type="presOf" srcId="{4A33A90D-A2A9-4838-9800-C472E6774824}" destId="{1134F25D-C655-4B78-B071-65C6852AEEF9}" srcOrd="0" destOrd="0" presId="urn:microsoft.com/office/officeart/2005/8/layout/hierarchy4"/>
    <dgm:cxn modelId="{59F83C22-063D-4CFA-85A6-E182453B1123}" type="presOf" srcId="{68E5E978-5208-4C4D-8830-8A3B0DB6D35B}" destId="{9CC1EEAE-9062-4C46-80EE-2E6C90CCDEE1}" srcOrd="0" destOrd="0" presId="urn:microsoft.com/office/officeart/2005/8/layout/hierarchy4"/>
    <dgm:cxn modelId="{0D67CEAA-5A81-4B9B-8390-7586628D9355}" srcId="{DC746C58-AD30-4466-9420-7D9DBFDEA4D0}" destId="{5CED87F5-30CA-4CDD-BA6C-544CAE8E9838}" srcOrd="4" destOrd="0" parTransId="{071504BC-1E2E-4B63-8C75-87A2930D7587}" sibTransId="{1FF41DB9-0DE7-4E5D-886A-E9A447DCB333}"/>
    <dgm:cxn modelId="{5AFB5FC8-EA80-4706-82B4-6556C801BD3E}" srcId="{17997BE2-1DC6-4289-9FFC-C92C3D538596}" destId="{68E5E978-5208-4C4D-8830-8A3B0DB6D35B}" srcOrd="0" destOrd="0" parTransId="{5697F269-F8EC-4FD8-A480-E3B77DEA7AD7}" sibTransId="{2CAD6C39-AB21-4A1C-B6D4-3A6FFD6D0E11}"/>
    <dgm:cxn modelId="{94C166D6-6F8D-4143-95C5-DF6451D39653}" srcId="{68E5E978-5208-4C4D-8830-8A3B0DB6D35B}" destId="{BB2B4861-1084-4466-82C0-460E8FB73386}" srcOrd="1" destOrd="0" parTransId="{4D8B0D7E-8730-4620-A547-FDC88A7E917F}" sibTransId="{5E913442-9056-47DC-BD5D-E1EF312B4063}"/>
    <dgm:cxn modelId="{96D389BD-7C90-4D15-9772-3747C330E2BF}" srcId="{DC746C58-AD30-4466-9420-7D9DBFDEA4D0}" destId="{AC2B4B6A-2483-48BA-9F21-532274ED6BB6}" srcOrd="1" destOrd="0" parTransId="{4FE81A02-0AB2-440C-8ADE-0DED8CD5AA48}" sibTransId="{A8EF8F94-13B6-44D8-AD87-3485F8B4CFEA}"/>
    <dgm:cxn modelId="{834BCBF6-F030-40F3-9CA5-98E931CC4B98}" srcId="{FBB5FFEC-6DF4-4647-86BB-50C8E29CEE23}" destId="{4C55C512-7C4E-4A13-95F1-4D8BEDD261B7}" srcOrd="1" destOrd="0" parTransId="{1D1A203D-6B56-4AB0-8FAB-64FB068B8B82}" sibTransId="{2469D022-1AC6-4CA5-99DB-C91B36A59CB8}"/>
    <dgm:cxn modelId="{1F801A2E-42E9-47A9-9D65-A2EF33125FBB}" type="presOf" srcId="{2E1819B4-152A-4D41-A014-A3A1099877A6}" destId="{780031D0-9C1D-416B-88B8-0D1BC080D00A}" srcOrd="0" destOrd="0" presId="urn:microsoft.com/office/officeart/2005/8/layout/hierarchy4"/>
    <dgm:cxn modelId="{ED9FA22C-3303-4F27-BED9-8D286B569CDB}" srcId="{83EB6D24-7382-4AE8-B63E-FEED014FBE95}" destId="{885ABAA6-F742-492B-B212-DD1BA44A6177}" srcOrd="0" destOrd="0" parTransId="{AAF6F10F-D7CF-4F98-90BF-2E3E11D28DAB}" sibTransId="{6ADFB8A5-82D8-4C15-8BC8-FDAC5ADF2944}"/>
    <dgm:cxn modelId="{048B3338-702B-44ED-AB10-75ED3C037C69}" srcId="{DC746C58-AD30-4466-9420-7D9DBFDEA4D0}" destId="{777FE6F3-D66C-4A03-BDCA-6AB72BDDBB43}" srcOrd="2" destOrd="0" parTransId="{8C68951E-587A-43FD-9B20-4EE9691EF1B9}" sibTransId="{FEBB91A3-A6CB-4F47-8072-BFCD9D0B40E2}"/>
    <dgm:cxn modelId="{A156EBAA-1C0D-446D-933D-026662F47AAC}" type="presOf" srcId="{1C3F136B-6B5F-4FCA-AC91-9E2DC87E2CE2}" destId="{3AE56C6D-8EAA-4C2A-8D93-7CA3EEAA98C8}" srcOrd="0" destOrd="0" presId="urn:microsoft.com/office/officeart/2005/8/layout/hierarchy4"/>
    <dgm:cxn modelId="{38AABE03-59E0-42F6-A289-C919460D394F}" srcId="{68E5E978-5208-4C4D-8830-8A3B0DB6D35B}" destId="{B6C09939-F335-4551-AE5C-0853A44DD077}" srcOrd="2" destOrd="0" parTransId="{B4A64FFF-A9C1-46D4-A8EF-0D50A584772D}" sibTransId="{FAFCDF9A-F0B2-4414-BDF0-7EF040E2086F}"/>
    <dgm:cxn modelId="{983005DE-B172-48C3-BCD4-9938ED877AF9}" srcId="{43120B82-08AF-4D6A-8D4D-36B603308962}" destId="{83EB6D24-7382-4AE8-B63E-FEED014FBE95}" srcOrd="0" destOrd="0" parTransId="{C04D39B7-D825-4093-9D2C-9FEF06DE399C}" sibTransId="{C4277895-26E7-457E-A3B7-08777B8054D5}"/>
    <dgm:cxn modelId="{5E8BCCB3-9E56-4A38-9218-A766E588F1B7}" type="presParOf" srcId="{044E3F58-514E-45BF-8328-59987E859FCB}" destId="{10176013-2A6B-404B-B732-1C1A2D04170B}" srcOrd="0" destOrd="0" presId="urn:microsoft.com/office/officeart/2005/8/layout/hierarchy4"/>
    <dgm:cxn modelId="{F31ADA39-5015-41F6-B156-F5392C5FD2F5}" type="presParOf" srcId="{10176013-2A6B-404B-B732-1C1A2D04170B}" destId="{780031D0-9C1D-416B-88B8-0D1BC080D00A}" srcOrd="0" destOrd="0" presId="urn:microsoft.com/office/officeart/2005/8/layout/hierarchy4"/>
    <dgm:cxn modelId="{09741F5C-7170-4696-A86F-CEA741826811}" type="presParOf" srcId="{10176013-2A6B-404B-B732-1C1A2D04170B}" destId="{DF71D892-4F0B-4F31-BF2D-BF7730B86D6A}" srcOrd="1" destOrd="0" presId="urn:microsoft.com/office/officeart/2005/8/layout/hierarchy4"/>
    <dgm:cxn modelId="{57F6050C-F39E-4C26-ABA0-8A68522F55B9}" type="presParOf" srcId="{10176013-2A6B-404B-B732-1C1A2D04170B}" destId="{E8C7355F-6B8D-4EF2-B566-3BBB2BFEDD1F}" srcOrd="2" destOrd="0" presId="urn:microsoft.com/office/officeart/2005/8/layout/hierarchy4"/>
    <dgm:cxn modelId="{9BC0A6A7-E367-4106-9BB5-C04AA75A1BF9}" type="presParOf" srcId="{E8C7355F-6B8D-4EF2-B566-3BBB2BFEDD1F}" destId="{47547872-90B1-4429-A9D0-A1E642B4E62C}" srcOrd="0" destOrd="0" presId="urn:microsoft.com/office/officeart/2005/8/layout/hierarchy4"/>
    <dgm:cxn modelId="{6DA426A3-C68D-4798-B86F-A36DFCC9271B}" type="presParOf" srcId="{47547872-90B1-4429-A9D0-A1E642B4E62C}" destId="{9C354B6F-80F4-45A0-9E55-B204AD485523}" srcOrd="0" destOrd="0" presId="urn:microsoft.com/office/officeart/2005/8/layout/hierarchy4"/>
    <dgm:cxn modelId="{2DC2B30B-8C5F-4BA8-AAD3-5FA208473261}" type="presParOf" srcId="{47547872-90B1-4429-A9D0-A1E642B4E62C}" destId="{9DFBE8B1-E0F1-493C-8749-949B6AEBB911}" srcOrd="1" destOrd="0" presId="urn:microsoft.com/office/officeart/2005/8/layout/hierarchy4"/>
    <dgm:cxn modelId="{D2688BA5-1FF4-41F3-B206-0642232119D7}" type="presParOf" srcId="{47547872-90B1-4429-A9D0-A1E642B4E62C}" destId="{85DFE045-8858-4E4B-8CDC-4DEF53259BA2}" srcOrd="2" destOrd="0" presId="urn:microsoft.com/office/officeart/2005/8/layout/hierarchy4"/>
    <dgm:cxn modelId="{5A123ACF-A023-4E0A-A38E-31BC9BC8160B}" type="presParOf" srcId="{85DFE045-8858-4E4B-8CDC-4DEF53259BA2}" destId="{C622FC52-65B4-4E7B-834E-E286638EB95E}" srcOrd="0" destOrd="0" presId="urn:microsoft.com/office/officeart/2005/8/layout/hierarchy4"/>
    <dgm:cxn modelId="{CC70BA66-465E-4F2E-A756-B5FB11D5536B}" type="presParOf" srcId="{C622FC52-65B4-4E7B-834E-E286638EB95E}" destId="{1134F25D-C655-4B78-B071-65C6852AEEF9}" srcOrd="0" destOrd="0" presId="urn:microsoft.com/office/officeart/2005/8/layout/hierarchy4"/>
    <dgm:cxn modelId="{2ABAA24B-A388-4B29-B9C7-51A68254B57C}" type="presParOf" srcId="{C622FC52-65B4-4E7B-834E-E286638EB95E}" destId="{24AC8D7B-CC6F-45A9-88B4-67C9C4D7A8C1}" srcOrd="1" destOrd="0" presId="urn:microsoft.com/office/officeart/2005/8/layout/hierarchy4"/>
    <dgm:cxn modelId="{AFC15175-D1D4-49DA-85C2-7BCEC8EB387F}" type="presParOf" srcId="{85DFE045-8858-4E4B-8CDC-4DEF53259BA2}" destId="{E7C3FF0B-3CC0-4B9A-BF91-4CADC838B987}" srcOrd="1" destOrd="0" presId="urn:microsoft.com/office/officeart/2005/8/layout/hierarchy4"/>
    <dgm:cxn modelId="{D60639FF-48D9-4D81-92E5-7FD06E404E25}" type="presParOf" srcId="{85DFE045-8858-4E4B-8CDC-4DEF53259BA2}" destId="{A7062FF8-7520-4269-81F0-62EFE1AAA7A4}" srcOrd="2" destOrd="0" presId="urn:microsoft.com/office/officeart/2005/8/layout/hierarchy4"/>
    <dgm:cxn modelId="{639F3303-0CEB-4001-807B-DF29867902A3}" type="presParOf" srcId="{A7062FF8-7520-4269-81F0-62EFE1AAA7A4}" destId="{92ECA5CB-4322-4261-9A53-1032622E56F4}" srcOrd="0" destOrd="0" presId="urn:microsoft.com/office/officeart/2005/8/layout/hierarchy4"/>
    <dgm:cxn modelId="{41398C3B-DB74-4993-99EC-4AC29C270B94}" type="presParOf" srcId="{A7062FF8-7520-4269-81F0-62EFE1AAA7A4}" destId="{B2D1F01F-1497-47A2-9539-D34E367D30BF}" srcOrd="1" destOrd="0" presId="urn:microsoft.com/office/officeart/2005/8/layout/hierarchy4"/>
    <dgm:cxn modelId="{D6E92A2E-C2D5-4A02-8880-465BC6AE20EB}" type="presParOf" srcId="{E8C7355F-6B8D-4EF2-B566-3BBB2BFEDD1F}" destId="{42977A8E-B5DE-4F22-8DDB-A836F23DFF3F}" srcOrd="1" destOrd="0" presId="urn:microsoft.com/office/officeart/2005/8/layout/hierarchy4"/>
    <dgm:cxn modelId="{4FF01673-7D04-4CBF-A281-EF48D013E85F}" type="presParOf" srcId="{E8C7355F-6B8D-4EF2-B566-3BBB2BFEDD1F}" destId="{43881BD1-ED6E-4499-8619-901315DECF5D}" srcOrd="2" destOrd="0" presId="urn:microsoft.com/office/officeart/2005/8/layout/hierarchy4"/>
    <dgm:cxn modelId="{F5A0371C-2E77-43FA-8156-F147B77BA0F8}" type="presParOf" srcId="{43881BD1-ED6E-4499-8619-901315DECF5D}" destId="{9B1A1CDB-E498-4CBB-BADF-4168F5989F8B}" srcOrd="0" destOrd="0" presId="urn:microsoft.com/office/officeart/2005/8/layout/hierarchy4"/>
    <dgm:cxn modelId="{C008CD19-C780-4BC3-9417-AAAB725F2BEA}" type="presParOf" srcId="{43881BD1-ED6E-4499-8619-901315DECF5D}" destId="{E2B83843-214E-4629-A04E-EEA3841EC7BF}" srcOrd="1" destOrd="0" presId="urn:microsoft.com/office/officeart/2005/8/layout/hierarchy4"/>
    <dgm:cxn modelId="{79EB1D1E-E34A-4824-8C75-534AE761B9DE}" type="presParOf" srcId="{43881BD1-ED6E-4499-8619-901315DECF5D}" destId="{407EB3C2-01AD-4F2D-B6A9-396899C783A8}" srcOrd="2" destOrd="0" presId="urn:microsoft.com/office/officeart/2005/8/layout/hierarchy4"/>
    <dgm:cxn modelId="{046C8579-C656-488A-BF42-758CF01C1193}" type="presParOf" srcId="{407EB3C2-01AD-4F2D-B6A9-396899C783A8}" destId="{AA4954A2-6AB6-41D1-BD4F-B539E7055973}" srcOrd="0" destOrd="0" presId="urn:microsoft.com/office/officeart/2005/8/layout/hierarchy4"/>
    <dgm:cxn modelId="{CE7B096E-8E5D-4D97-9500-59DCB6F72C4A}" type="presParOf" srcId="{AA4954A2-6AB6-41D1-BD4F-B539E7055973}" destId="{87DB17AF-A81F-425D-8127-ECCEF1EC51D9}" srcOrd="0" destOrd="0" presId="urn:microsoft.com/office/officeart/2005/8/layout/hierarchy4"/>
    <dgm:cxn modelId="{6CA69DF6-EABC-4F7A-9DAE-8C8F9B59AE30}" type="presParOf" srcId="{AA4954A2-6AB6-41D1-BD4F-B539E7055973}" destId="{902732D2-2D22-4B53-8676-1A859882BEAD}" srcOrd="1" destOrd="0" presId="urn:microsoft.com/office/officeart/2005/8/layout/hierarchy4"/>
    <dgm:cxn modelId="{5D7FAACA-C70C-408E-A07E-A83485FD0868}" type="presParOf" srcId="{407EB3C2-01AD-4F2D-B6A9-396899C783A8}" destId="{CD3FFD0F-AEB2-4C39-836A-219A67AA535A}" srcOrd="1" destOrd="0" presId="urn:microsoft.com/office/officeart/2005/8/layout/hierarchy4"/>
    <dgm:cxn modelId="{F25577D3-AF3B-4CD2-A1C5-96EB614CB4B4}" type="presParOf" srcId="{407EB3C2-01AD-4F2D-B6A9-396899C783A8}" destId="{05B15BF7-F1D5-44EC-B6EE-4BCED3746510}" srcOrd="2" destOrd="0" presId="urn:microsoft.com/office/officeart/2005/8/layout/hierarchy4"/>
    <dgm:cxn modelId="{DE56B777-6D3B-4C65-BEEE-60F7C0916C14}" type="presParOf" srcId="{05B15BF7-F1D5-44EC-B6EE-4BCED3746510}" destId="{9ED0AF28-369E-4148-BF0E-F011FE978130}" srcOrd="0" destOrd="0" presId="urn:microsoft.com/office/officeart/2005/8/layout/hierarchy4"/>
    <dgm:cxn modelId="{E6A69447-C6D2-4524-BCFC-A74AB1E9E8C7}" type="presParOf" srcId="{05B15BF7-F1D5-44EC-B6EE-4BCED3746510}" destId="{1285263B-FA9F-404E-A761-328F23716ABC}" srcOrd="1" destOrd="0" presId="urn:microsoft.com/office/officeart/2005/8/layout/hierarchy4"/>
    <dgm:cxn modelId="{FFFEC230-17D1-41D9-B624-ECDC4B40A490}" type="presParOf" srcId="{407EB3C2-01AD-4F2D-B6A9-396899C783A8}" destId="{78C2C7B1-6670-4593-8025-616ADC2AA572}" srcOrd="3" destOrd="0" presId="urn:microsoft.com/office/officeart/2005/8/layout/hierarchy4"/>
    <dgm:cxn modelId="{CE7277B7-E415-4CEC-B2F6-DD513584CE40}" type="presParOf" srcId="{407EB3C2-01AD-4F2D-B6A9-396899C783A8}" destId="{79AC1E60-0AAB-45B8-AF6E-8D7CBF3A0C05}" srcOrd="4" destOrd="0" presId="urn:microsoft.com/office/officeart/2005/8/layout/hierarchy4"/>
    <dgm:cxn modelId="{E65D123E-752D-4CF4-A4FB-D467E5550AEC}" type="presParOf" srcId="{79AC1E60-0AAB-45B8-AF6E-8D7CBF3A0C05}" destId="{5D8E33B6-D33F-44F1-B5ED-60C3D38474B7}" srcOrd="0" destOrd="0" presId="urn:microsoft.com/office/officeart/2005/8/layout/hierarchy4"/>
    <dgm:cxn modelId="{BCFC8EA5-CE86-4887-9B37-3F109D1B9551}" type="presParOf" srcId="{79AC1E60-0AAB-45B8-AF6E-8D7CBF3A0C05}" destId="{40D93986-9E20-483A-875E-67C051C29123}" srcOrd="1" destOrd="0" presId="urn:microsoft.com/office/officeart/2005/8/layout/hierarchy4"/>
    <dgm:cxn modelId="{ABF4A7CE-3ADC-4EFE-8861-B1DFBF9751C9}" type="presParOf" srcId="{407EB3C2-01AD-4F2D-B6A9-396899C783A8}" destId="{90C25EC1-8B80-4633-B9D6-B5CF819733D7}" srcOrd="5" destOrd="0" presId="urn:microsoft.com/office/officeart/2005/8/layout/hierarchy4"/>
    <dgm:cxn modelId="{6ADB62ED-0DFC-4994-85B9-8BD82AA01B2D}" type="presParOf" srcId="{407EB3C2-01AD-4F2D-B6A9-396899C783A8}" destId="{39E97953-2640-489F-8C57-ABDB3684A7AC}" srcOrd="6" destOrd="0" presId="urn:microsoft.com/office/officeart/2005/8/layout/hierarchy4"/>
    <dgm:cxn modelId="{D6806E62-8E6F-4E2C-865B-0515145149DA}" type="presParOf" srcId="{39E97953-2640-489F-8C57-ABDB3684A7AC}" destId="{2FF5E4D2-2BB2-4E6A-9CB4-82553922DBC8}" srcOrd="0" destOrd="0" presId="urn:microsoft.com/office/officeart/2005/8/layout/hierarchy4"/>
    <dgm:cxn modelId="{796AB1CC-A58E-493E-8520-883649885C7E}" type="presParOf" srcId="{39E97953-2640-489F-8C57-ABDB3684A7AC}" destId="{A1399E6D-19A6-4637-AE32-E71038145B80}" srcOrd="1" destOrd="0" presId="urn:microsoft.com/office/officeart/2005/8/layout/hierarchy4"/>
    <dgm:cxn modelId="{5EF2E1A3-0059-4E14-A549-66A216CCB3D8}" type="presParOf" srcId="{407EB3C2-01AD-4F2D-B6A9-396899C783A8}" destId="{2FFAB01A-DC7E-4903-A519-F885DFA3192D}" srcOrd="7" destOrd="0" presId="urn:microsoft.com/office/officeart/2005/8/layout/hierarchy4"/>
    <dgm:cxn modelId="{58EA8A96-C950-4F7E-B1A7-82813C45C232}" type="presParOf" srcId="{407EB3C2-01AD-4F2D-B6A9-396899C783A8}" destId="{1599167C-E405-4ECA-9D88-8FED282F3016}" srcOrd="8" destOrd="0" presId="urn:microsoft.com/office/officeart/2005/8/layout/hierarchy4"/>
    <dgm:cxn modelId="{1766324E-299F-400D-AA7F-A60805ABB1B5}" type="presParOf" srcId="{1599167C-E405-4ECA-9D88-8FED282F3016}" destId="{DA7254C8-8E60-45D2-8621-807891C2E2A2}" srcOrd="0" destOrd="0" presId="urn:microsoft.com/office/officeart/2005/8/layout/hierarchy4"/>
    <dgm:cxn modelId="{F6790CF1-0E92-4A66-821A-6ED61E1D3A0C}" type="presParOf" srcId="{1599167C-E405-4ECA-9D88-8FED282F3016}" destId="{E6D3388B-C897-4267-87A2-511BF5609828}" srcOrd="1" destOrd="0" presId="urn:microsoft.com/office/officeart/2005/8/layout/hierarchy4"/>
    <dgm:cxn modelId="{784B6D4F-BE3C-44ED-B1B5-481FF5346AF0}" type="presParOf" srcId="{044E3F58-514E-45BF-8328-59987E859FCB}" destId="{48514996-404F-49DC-A267-E7F3B3A31412}" srcOrd="1" destOrd="0" presId="urn:microsoft.com/office/officeart/2005/8/layout/hierarchy4"/>
    <dgm:cxn modelId="{60D583AA-C58E-4791-B055-15C5A6548F9D}" type="presParOf" srcId="{044E3F58-514E-45BF-8328-59987E859FCB}" destId="{801BA541-AC41-4B2E-8955-37ACEA2849AF}" srcOrd="2" destOrd="0" presId="urn:microsoft.com/office/officeart/2005/8/layout/hierarchy4"/>
    <dgm:cxn modelId="{C9694578-911A-434F-9F49-CDCA42FC39E8}" type="presParOf" srcId="{801BA541-AC41-4B2E-8955-37ACEA2849AF}" destId="{343E349F-884E-44F3-AFA0-587166299D68}" srcOrd="0" destOrd="0" presId="urn:microsoft.com/office/officeart/2005/8/layout/hierarchy4"/>
    <dgm:cxn modelId="{9695AAFC-CD54-4B99-BDFE-9193F579B8E2}" type="presParOf" srcId="{801BA541-AC41-4B2E-8955-37ACEA2849AF}" destId="{351F3D73-CECD-4B61-A42F-B871FFFDE53C}" srcOrd="1" destOrd="0" presId="urn:microsoft.com/office/officeart/2005/8/layout/hierarchy4"/>
    <dgm:cxn modelId="{EC3F57CB-D797-4A50-9AF7-76C34F1F0E7E}" type="presParOf" srcId="{801BA541-AC41-4B2E-8955-37ACEA2849AF}" destId="{E6B660E5-AE47-46DA-80A5-4E8A9ECEEAE9}" srcOrd="2" destOrd="0" presId="urn:microsoft.com/office/officeart/2005/8/layout/hierarchy4"/>
    <dgm:cxn modelId="{6849F578-489A-469A-9523-B01C0821FEBA}" type="presParOf" srcId="{E6B660E5-AE47-46DA-80A5-4E8A9ECEEAE9}" destId="{91DF95A2-5D91-4A36-9222-E32199E554D5}" srcOrd="0" destOrd="0" presId="urn:microsoft.com/office/officeart/2005/8/layout/hierarchy4"/>
    <dgm:cxn modelId="{65D05EAF-B6E6-48F0-A106-657BE46B550F}" type="presParOf" srcId="{91DF95A2-5D91-4A36-9222-E32199E554D5}" destId="{9CC1EEAE-9062-4C46-80EE-2E6C90CCDEE1}" srcOrd="0" destOrd="0" presId="urn:microsoft.com/office/officeart/2005/8/layout/hierarchy4"/>
    <dgm:cxn modelId="{CB9802ED-266D-4727-A19A-03943DCB03D5}" type="presParOf" srcId="{91DF95A2-5D91-4A36-9222-E32199E554D5}" destId="{D83DD8A4-BA02-4980-A924-30781F495436}" srcOrd="1" destOrd="0" presId="urn:microsoft.com/office/officeart/2005/8/layout/hierarchy4"/>
    <dgm:cxn modelId="{DA9D0BD4-5368-4CDD-B5A1-F7F0703C9B15}" type="presParOf" srcId="{91DF95A2-5D91-4A36-9222-E32199E554D5}" destId="{6CBE2D4B-4EC7-422A-BAE0-31C5C2FC73F3}" srcOrd="2" destOrd="0" presId="urn:microsoft.com/office/officeart/2005/8/layout/hierarchy4"/>
    <dgm:cxn modelId="{D9D7B41E-A5A6-4CF4-BADC-F495E8B0476D}" type="presParOf" srcId="{6CBE2D4B-4EC7-422A-BAE0-31C5C2FC73F3}" destId="{45A68689-AB5B-42B0-8119-52B7ED9E8E72}" srcOrd="0" destOrd="0" presId="urn:microsoft.com/office/officeart/2005/8/layout/hierarchy4"/>
    <dgm:cxn modelId="{80B0157E-6EFD-4BFB-AE5B-C1C754605CEA}" type="presParOf" srcId="{45A68689-AB5B-42B0-8119-52B7ED9E8E72}" destId="{306205F8-03FA-47B5-B3BB-A76063E7883A}" srcOrd="0" destOrd="0" presId="urn:microsoft.com/office/officeart/2005/8/layout/hierarchy4"/>
    <dgm:cxn modelId="{051E49F9-E5A2-48C4-AA2C-49F2CC59F794}" type="presParOf" srcId="{45A68689-AB5B-42B0-8119-52B7ED9E8E72}" destId="{73B4F0A0-DBF9-4368-8573-80DDF7819F88}" srcOrd="1" destOrd="0" presId="urn:microsoft.com/office/officeart/2005/8/layout/hierarchy4"/>
    <dgm:cxn modelId="{000C56CA-B9A7-4F26-9E7F-14AD2D0C6EED}" type="presParOf" srcId="{6CBE2D4B-4EC7-422A-BAE0-31C5C2FC73F3}" destId="{375D3468-4F90-456F-8467-E954718C98E8}" srcOrd="1" destOrd="0" presId="urn:microsoft.com/office/officeart/2005/8/layout/hierarchy4"/>
    <dgm:cxn modelId="{52F9BFC3-08C4-45BB-83C0-5AB1CF01AFB0}" type="presParOf" srcId="{6CBE2D4B-4EC7-422A-BAE0-31C5C2FC73F3}" destId="{FCB7CE3C-7C30-44B1-87BB-B4E5AA05E07E}" srcOrd="2" destOrd="0" presId="urn:microsoft.com/office/officeart/2005/8/layout/hierarchy4"/>
    <dgm:cxn modelId="{F161114C-196E-4CD7-8CC3-84D037A055CC}" type="presParOf" srcId="{FCB7CE3C-7C30-44B1-87BB-B4E5AA05E07E}" destId="{849BD6D8-08EB-4682-B10E-2CA01D1359E0}" srcOrd="0" destOrd="0" presId="urn:microsoft.com/office/officeart/2005/8/layout/hierarchy4"/>
    <dgm:cxn modelId="{36C3C506-2B5F-42C6-B9CF-D5BC7F0D9EC6}" type="presParOf" srcId="{FCB7CE3C-7C30-44B1-87BB-B4E5AA05E07E}" destId="{9A429B39-0A0F-40B6-8505-0E419E0BF4C2}" srcOrd="1" destOrd="0" presId="urn:microsoft.com/office/officeart/2005/8/layout/hierarchy4"/>
    <dgm:cxn modelId="{5AE94C55-DDF7-47C4-B00F-1B3FB0BFD4C0}" type="presParOf" srcId="{6CBE2D4B-4EC7-422A-BAE0-31C5C2FC73F3}" destId="{14EF3952-F7D3-46B6-A615-2ADC36768113}" srcOrd="3" destOrd="0" presId="urn:microsoft.com/office/officeart/2005/8/layout/hierarchy4"/>
    <dgm:cxn modelId="{79847142-8A15-44AF-8981-B0B732CF9943}" type="presParOf" srcId="{6CBE2D4B-4EC7-422A-BAE0-31C5C2FC73F3}" destId="{74D430C0-E7FD-48A8-B2E8-5568D303947E}" srcOrd="4" destOrd="0" presId="urn:microsoft.com/office/officeart/2005/8/layout/hierarchy4"/>
    <dgm:cxn modelId="{466CC213-8471-4C18-A18A-5473CC703586}" type="presParOf" srcId="{74D430C0-E7FD-48A8-B2E8-5568D303947E}" destId="{4615335F-CD86-45F3-8D00-F93CCD348827}" srcOrd="0" destOrd="0" presId="urn:microsoft.com/office/officeart/2005/8/layout/hierarchy4"/>
    <dgm:cxn modelId="{76CF19E4-6C49-4FF5-BE55-DB133A31A185}" type="presParOf" srcId="{74D430C0-E7FD-48A8-B2E8-5568D303947E}" destId="{352E10B3-8177-45F3-9578-26C34F9BB271}" srcOrd="1" destOrd="0" presId="urn:microsoft.com/office/officeart/2005/8/layout/hierarchy4"/>
    <dgm:cxn modelId="{28470D0C-1E30-4445-9B84-3355CD2D27D2}" type="presParOf" srcId="{6CBE2D4B-4EC7-422A-BAE0-31C5C2FC73F3}" destId="{49A560D5-F78C-4B8D-98B9-F6266B245A8B}" srcOrd="5" destOrd="0" presId="urn:microsoft.com/office/officeart/2005/8/layout/hierarchy4"/>
    <dgm:cxn modelId="{C535260E-9777-4AC6-9388-6653FBEF3363}" type="presParOf" srcId="{6CBE2D4B-4EC7-422A-BAE0-31C5C2FC73F3}" destId="{6C781649-B46D-4082-8AB9-276370C8509D}" srcOrd="6" destOrd="0" presId="urn:microsoft.com/office/officeart/2005/8/layout/hierarchy4"/>
    <dgm:cxn modelId="{50563104-5EE0-4135-BECE-E7F291E26847}" type="presParOf" srcId="{6C781649-B46D-4082-8AB9-276370C8509D}" destId="{0A2A414C-F2A0-4D5F-90CE-37FA4515DCFE}" srcOrd="0" destOrd="0" presId="urn:microsoft.com/office/officeart/2005/8/layout/hierarchy4"/>
    <dgm:cxn modelId="{ED5C2378-E9B9-4A62-AEDF-CEB92077B980}" type="presParOf" srcId="{6C781649-B46D-4082-8AB9-276370C8509D}" destId="{08BDDA06-5E45-4EC7-A53D-A014E315E6C6}" srcOrd="1" destOrd="0" presId="urn:microsoft.com/office/officeart/2005/8/layout/hierarchy4"/>
    <dgm:cxn modelId="{D84733F8-1C32-4A28-B4B3-734C26F633A6}" type="presParOf" srcId="{6C781649-B46D-4082-8AB9-276370C8509D}" destId="{06F82C80-EF3A-483E-8D61-909801F74EE9}" srcOrd="2" destOrd="0" presId="urn:microsoft.com/office/officeart/2005/8/layout/hierarchy4"/>
    <dgm:cxn modelId="{F793FABC-D9EA-4EFC-9204-2A42D4968567}" type="presParOf" srcId="{06F82C80-EF3A-483E-8D61-909801F74EE9}" destId="{F23A8792-7673-4A63-8AC0-FFA9D4588BF0}" srcOrd="0" destOrd="0" presId="urn:microsoft.com/office/officeart/2005/8/layout/hierarchy4"/>
    <dgm:cxn modelId="{CDFDF513-6909-49A7-A863-AC288E783527}" type="presParOf" srcId="{F23A8792-7673-4A63-8AC0-FFA9D4588BF0}" destId="{FE577F63-44C7-42A1-929F-29144ABB351F}" srcOrd="0" destOrd="0" presId="urn:microsoft.com/office/officeart/2005/8/layout/hierarchy4"/>
    <dgm:cxn modelId="{10B138EA-5CD7-4D7A-8340-646A50BA1E76}" type="presParOf" srcId="{F23A8792-7673-4A63-8AC0-FFA9D4588BF0}" destId="{E092B14E-577A-400A-AADE-DF8D68D2821D}" srcOrd="1" destOrd="0" presId="urn:microsoft.com/office/officeart/2005/8/layout/hierarchy4"/>
    <dgm:cxn modelId="{48548D9B-D22A-461A-B0F4-56A09C8AAEB1}" type="presParOf" srcId="{F23A8792-7673-4A63-8AC0-FFA9D4588BF0}" destId="{D1C6EF2E-126A-4F4D-BC2A-3651D4F72FBA}" srcOrd="2" destOrd="0" presId="urn:microsoft.com/office/officeart/2005/8/layout/hierarchy4"/>
    <dgm:cxn modelId="{A9EEAD7A-81E7-48F7-BC82-509C54525DDA}" type="presParOf" srcId="{D1C6EF2E-126A-4F4D-BC2A-3651D4F72FBA}" destId="{954CE8FF-88F2-440B-9167-3F57445466EA}" srcOrd="0" destOrd="0" presId="urn:microsoft.com/office/officeart/2005/8/layout/hierarchy4"/>
    <dgm:cxn modelId="{DDCCCA05-32CE-4C61-927A-FF99C59A7BEA}" type="presParOf" srcId="{954CE8FF-88F2-440B-9167-3F57445466EA}" destId="{3ABFC952-58FB-4B23-96F1-46E5BED69159}" srcOrd="0" destOrd="0" presId="urn:microsoft.com/office/officeart/2005/8/layout/hierarchy4"/>
    <dgm:cxn modelId="{F09163A0-8075-42E1-999C-A60F8F19A94C}" type="presParOf" srcId="{954CE8FF-88F2-440B-9167-3F57445466EA}" destId="{DC4EE6F2-E52D-46D1-9D40-F44D447631EC}" srcOrd="1" destOrd="0" presId="urn:microsoft.com/office/officeart/2005/8/layout/hierarchy4"/>
    <dgm:cxn modelId="{59E9AB29-3C82-4118-A9C9-804B79D22365}" type="presParOf" srcId="{954CE8FF-88F2-440B-9167-3F57445466EA}" destId="{F182983A-1D12-45CD-9DFB-92CD4BB58580}" srcOrd="2" destOrd="0" presId="urn:microsoft.com/office/officeart/2005/8/layout/hierarchy4"/>
    <dgm:cxn modelId="{D0ADD827-A99B-44DE-A251-7C0784BF1859}" type="presParOf" srcId="{F182983A-1D12-45CD-9DFB-92CD4BB58580}" destId="{758BD577-2583-4E1A-BC25-B7E2B53189E4}" srcOrd="0" destOrd="0" presId="urn:microsoft.com/office/officeart/2005/8/layout/hierarchy4"/>
    <dgm:cxn modelId="{88F9BC80-825B-4C07-A87C-2FD8921B2F20}" type="presParOf" srcId="{758BD577-2583-4E1A-BC25-B7E2B53189E4}" destId="{0626816E-DDF6-436B-8C78-B44321DF0CBC}" srcOrd="0" destOrd="0" presId="urn:microsoft.com/office/officeart/2005/8/layout/hierarchy4"/>
    <dgm:cxn modelId="{5920CE76-EC2E-4D87-8F5E-E0227DA2D7D1}" type="presParOf" srcId="{758BD577-2583-4E1A-BC25-B7E2B53189E4}" destId="{5B9481AC-DE50-42D4-ACA9-341C7D166E91}" srcOrd="1" destOrd="0" presId="urn:microsoft.com/office/officeart/2005/8/layout/hierarchy4"/>
    <dgm:cxn modelId="{221CF7DE-014A-4799-A667-5F0674A66A63}" type="presParOf" srcId="{6CBE2D4B-4EC7-422A-BAE0-31C5C2FC73F3}" destId="{46ADC086-7719-480A-B4D2-5BCA603F4C51}" srcOrd="7" destOrd="0" presId="urn:microsoft.com/office/officeart/2005/8/layout/hierarchy4"/>
    <dgm:cxn modelId="{33398330-218F-4479-9A79-EE3A1C1494A8}" type="presParOf" srcId="{6CBE2D4B-4EC7-422A-BAE0-31C5C2FC73F3}" destId="{F3E7F743-B156-42CA-9951-70F1F4AE4945}" srcOrd="8" destOrd="0" presId="urn:microsoft.com/office/officeart/2005/8/layout/hierarchy4"/>
    <dgm:cxn modelId="{446190F7-A924-46F2-B666-6A814F80FE2A}" type="presParOf" srcId="{F3E7F743-B156-42CA-9951-70F1F4AE4945}" destId="{418A3893-933C-4CC4-B05C-7A14017F2DE3}" srcOrd="0" destOrd="0" presId="urn:microsoft.com/office/officeart/2005/8/layout/hierarchy4"/>
    <dgm:cxn modelId="{87490C51-756A-4F56-8E71-1629D28832A0}" type="presParOf" srcId="{F3E7F743-B156-42CA-9951-70F1F4AE4945}" destId="{D85DF7A7-3FE4-44BD-B4F0-1348BB55D813}" srcOrd="1" destOrd="0" presId="urn:microsoft.com/office/officeart/2005/8/layout/hierarchy4"/>
    <dgm:cxn modelId="{D7A3A665-13A2-490E-A643-66A84F1EDF69}" type="presParOf" srcId="{F3E7F743-B156-42CA-9951-70F1F4AE4945}" destId="{080EF54A-D88B-437B-8159-681987592A5D}" srcOrd="2" destOrd="0" presId="urn:microsoft.com/office/officeart/2005/8/layout/hierarchy4"/>
    <dgm:cxn modelId="{E19E69A2-6A64-4980-84C4-2E9FFAF9FAE9}" type="presParOf" srcId="{080EF54A-D88B-437B-8159-681987592A5D}" destId="{0374AF61-0291-4A10-804C-E6EB3C6CAFFF}" srcOrd="0" destOrd="0" presId="urn:microsoft.com/office/officeart/2005/8/layout/hierarchy4"/>
    <dgm:cxn modelId="{C35D9D34-36CC-468F-A8DD-528425A1DA84}" type="presParOf" srcId="{0374AF61-0291-4A10-804C-E6EB3C6CAFFF}" destId="{3AE56C6D-8EAA-4C2A-8D93-7CA3EEAA98C8}" srcOrd="0" destOrd="0" presId="urn:microsoft.com/office/officeart/2005/8/layout/hierarchy4"/>
    <dgm:cxn modelId="{B877DB7C-8A07-4E2B-9598-AA6DD0C24499}" type="presParOf" srcId="{0374AF61-0291-4A10-804C-E6EB3C6CAFFF}" destId="{E866EDF3-9D7E-4E6C-8647-CF649A76EBC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C577AF-CB18-4A22-9576-FAFC4C85DE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08532F-38EE-4EF9-B1A6-1BE1EF4000FC}">
      <dgm:prSet phldrT="[Текст]"/>
      <dgm:spPr/>
      <dgm:t>
        <a:bodyPr/>
        <a:lstStyle/>
        <a:p>
          <a:r>
            <a:rPr lang="en-US" dirty="0" smtClean="0"/>
            <a:t>Service for all users</a:t>
          </a:r>
          <a:endParaRPr lang="ru-RU" dirty="0"/>
        </a:p>
      </dgm:t>
    </dgm:pt>
    <dgm:pt modelId="{BDAE38C6-8747-4F41-A4E3-2C3AF8AB6A4C}" type="parTrans" cxnId="{BA6643EC-6042-475E-B787-D522D06889A9}">
      <dgm:prSet/>
      <dgm:spPr/>
      <dgm:t>
        <a:bodyPr/>
        <a:lstStyle/>
        <a:p>
          <a:endParaRPr lang="ru-RU"/>
        </a:p>
      </dgm:t>
    </dgm:pt>
    <dgm:pt modelId="{E43DD5E2-B20A-4C07-910F-ED6C6BF048C1}" type="sibTrans" cxnId="{BA6643EC-6042-475E-B787-D522D06889A9}">
      <dgm:prSet/>
      <dgm:spPr/>
      <dgm:t>
        <a:bodyPr/>
        <a:lstStyle/>
        <a:p>
          <a:endParaRPr lang="ru-RU"/>
        </a:p>
      </dgm:t>
    </dgm:pt>
    <dgm:pt modelId="{CD4588FB-FA2B-4AA4-80CF-CB0A8183DF93}">
      <dgm:prSet phldrT="[Текст]"/>
      <dgm:spPr/>
      <dgm:t>
        <a:bodyPr/>
        <a:lstStyle/>
        <a:p>
          <a:r>
            <a:rPr lang="en-US" dirty="0" smtClean="0"/>
            <a:t>Service for registered users</a:t>
          </a:r>
          <a:endParaRPr lang="ru-RU" dirty="0"/>
        </a:p>
      </dgm:t>
    </dgm:pt>
    <dgm:pt modelId="{F3295B5C-25C1-4769-B437-67A698ED7C4D}" type="parTrans" cxnId="{75D2D401-F09F-4308-AA04-CF3A31E31EAA}">
      <dgm:prSet/>
      <dgm:spPr/>
      <dgm:t>
        <a:bodyPr/>
        <a:lstStyle/>
        <a:p>
          <a:endParaRPr lang="ru-RU"/>
        </a:p>
      </dgm:t>
    </dgm:pt>
    <dgm:pt modelId="{6D969968-93A3-4A55-9468-CB80FB6135F4}" type="sibTrans" cxnId="{75D2D401-F09F-4308-AA04-CF3A31E31EAA}">
      <dgm:prSet/>
      <dgm:spPr/>
      <dgm:t>
        <a:bodyPr/>
        <a:lstStyle/>
        <a:p>
          <a:endParaRPr lang="ru-RU"/>
        </a:p>
      </dgm:t>
    </dgm:pt>
    <dgm:pt modelId="{BEE4C860-82DC-4997-8E09-67D98DC059CD}">
      <dgm:prSet phldrT="[Текст]"/>
      <dgm:spPr/>
      <dgm:t>
        <a:bodyPr/>
        <a:lstStyle/>
        <a:p>
          <a:r>
            <a:rPr lang="en-US" dirty="0" smtClean="0"/>
            <a:t>User Portal Authorized Exists</a:t>
          </a:r>
          <a:endParaRPr lang="ru-RU" dirty="0"/>
        </a:p>
      </dgm:t>
    </dgm:pt>
    <dgm:pt modelId="{72E9140E-7758-41DF-B8A1-76DF7CB5B427}" type="parTrans" cxnId="{C1B5C3B7-ABAF-4B62-920B-54C24D507DA5}">
      <dgm:prSet/>
      <dgm:spPr/>
      <dgm:t>
        <a:bodyPr/>
        <a:lstStyle/>
        <a:p>
          <a:endParaRPr lang="ru-RU"/>
        </a:p>
      </dgm:t>
    </dgm:pt>
    <dgm:pt modelId="{AAC797D6-4EB1-4C74-8EFF-5B95480250D7}" type="sibTrans" cxnId="{C1B5C3B7-ABAF-4B62-920B-54C24D507DA5}">
      <dgm:prSet/>
      <dgm:spPr/>
      <dgm:t>
        <a:bodyPr/>
        <a:lstStyle/>
        <a:p>
          <a:endParaRPr lang="ru-RU"/>
        </a:p>
      </dgm:t>
    </dgm:pt>
    <dgm:pt modelId="{4121A114-C357-4F00-9088-29E69F029C75}">
      <dgm:prSet phldrT="[Текст]"/>
      <dgm:spPr/>
      <dgm:t>
        <a:bodyPr/>
        <a:lstStyle/>
        <a:p>
          <a:r>
            <a:rPr lang="en-US" dirty="0" smtClean="0"/>
            <a:t>Temp User Query ID</a:t>
          </a:r>
          <a:endParaRPr lang="ru-RU" dirty="0"/>
        </a:p>
      </dgm:t>
    </dgm:pt>
    <dgm:pt modelId="{D4F2F0E9-ABB3-4793-87C2-46F7286F939A}" type="parTrans" cxnId="{5E949763-B9F6-418D-B5DD-0542EE233C87}">
      <dgm:prSet/>
      <dgm:spPr/>
      <dgm:t>
        <a:bodyPr/>
        <a:lstStyle/>
        <a:p>
          <a:endParaRPr lang="ru-RU"/>
        </a:p>
      </dgm:t>
    </dgm:pt>
    <dgm:pt modelId="{665F00B2-95A7-4A38-BFB8-1B838822D695}" type="sibTrans" cxnId="{5E949763-B9F6-418D-B5DD-0542EE233C87}">
      <dgm:prSet/>
      <dgm:spPr/>
      <dgm:t>
        <a:bodyPr/>
        <a:lstStyle/>
        <a:p>
          <a:endParaRPr lang="ru-RU"/>
        </a:p>
      </dgm:t>
    </dgm:pt>
    <dgm:pt modelId="{33EB1CF2-07EB-4F37-A51F-DED91F885643}">
      <dgm:prSet phldrT="[Текст]"/>
      <dgm:spPr/>
      <dgm:t>
        <a:bodyPr/>
        <a:lstStyle/>
        <a:p>
          <a:r>
            <a:rPr lang="en-US" dirty="0" smtClean="0"/>
            <a:t>Service Page Query</a:t>
          </a:r>
          <a:endParaRPr lang="ru-RU" dirty="0"/>
        </a:p>
      </dgm:t>
    </dgm:pt>
    <dgm:pt modelId="{5CABEDFC-B759-4294-87B8-4093B064BDD1}" type="parTrans" cxnId="{124DF25C-5797-42BD-8996-8E5137CE25CC}">
      <dgm:prSet/>
      <dgm:spPr/>
      <dgm:t>
        <a:bodyPr/>
        <a:lstStyle/>
        <a:p>
          <a:endParaRPr lang="ru-RU"/>
        </a:p>
      </dgm:t>
    </dgm:pt>
    <dgm:pt modelId="{27200C42-D004-41E2-8272-BFB7E88F8B49}" type="sibTrans" cxnId="{124DF25C-5797-42BD-8996-8E5137CE25CC}">
      <dgm:prSet/>
      <dgm:spPr/>
      <dgm:t>
        <a:bodyPr/>
        <a:lstStyle/>
        <a:p>
          <a:endParaRPr lang="ru-RU"/>
        </a:p>
      </dgm:t>
    </dgm:pt>
    <dgm:pt modelId="{ED6672F9-0358-4EE6-B5DC-67AABCD392BD}">
      <dgm:prSet phldrT="[Текст]"/>
      <dgm:spPr/>
      <dgm:t>
        <a:bodyPr/>
        <a:lstStyle/>
        <a:p>
          <a:r>
            <a:rPr lang="en-US" dirty="0" smtClean="0"/>
            <a:t>Service Sender Event</a:t>
          </a:r>
          <a:endParaRPr lang="ru-RU" dirty="0"/>
        </a:p>
      </dgm:t>
    </dgm:pt>
    <dgm:pt modelId="{B3DBF117-34C5-4401-92D5-0CD888DBBEAD}" type="parTrans" cxnId="{A9A558A4-C2A7-4E99-A4F7-73E111C8F0F0}">
      <dgm:prSet/>
      <dgm:spPr/>
      <dgm:t>
        <a:bodyPr/>
        <a:lstStyle/>
        <a:p>
          <a:endParaRPr lang="ru-RU"/>
        </a:p>
      </dgm:t>
    </dgm:pt>
    <dgm:pt modelId="{E19C2A48-4033-4588-A723-8212FEE49355}" type="sibTrans" cxnId="{A9A558A4-C2A7-4E99-A4F7-73E111C8F0F0}">
      <dgm:prSet/>
      <dgm:spPr/>
      <dgm:t>
        <a:bodyPr/>
        <a:lstStyle/>
        <a:p>
          <a:endParaRPr lang="ru-RU"/>
        </a:p>
      </dgm:t>
    </dgm:pt>
    <dgm:pt modelId="{0286A4D9-36D0-4E48-BF45-B724B0E1730D}">
      <dgm:prSet phldrT="[Текст]"/>
      <dgm:spPr/>
      <dgm:t>
        <a:bodyPr/>
        <a:lstStyle/>
        <a:p>
          <a:r>
            <a:rPr lang="en-US" smtClean="0"/>
            <a:t>Visitor data form query</a:t>
          </a:r>
          <a:endParaRPr lang="ru-RU" dirty="0"/>
        </a:p>
      </dgm:t>
    </dgm:pt>
    <dgm:pt modelId="{D62315BB-AFE9-470C-9BC8-1362C9C065A4}" type="parTrans" cxnId="{08BD74AC-ED26-4D32-AAA5-D2B83E4F9A5D}">
      <dgm:prSet/>
      <dgm:spPr/>
      <dgm:t>
        <a:bodyPr/>
        <a:lstStyle/>
        <a:p>
          <a:endParaRPr lang="ru-RU"/>
        </a:p>
      </dgm:t>
    </dgm:pt>
    <dgm:pt modelId="{D90F4489-3326-4758-AA71-B2FBD9230AB0}" type="sibTrans" cxnId="{08BD74AC-ED26-4D32-AAA5-D2B83E4F9A5D}">
      <dgm:prSet/>
      <dgm:spPr/>
      <dgm:t>
        <a:bodyPr/>
        <a:lstStyle/>
        <a:p>
          <a:endParaRPr lang="ru-RU"/>
        </a:p>
      </dgm:t>
    </dgm:pt>
    <dgm:pt modelId="{8228E32B-B750-4D95-BB19-E9AF19E5B3F5}">
      <dgm:prSet phldrT="[Текст]"/>
      <dgm:spPr/>
      <dgm:t>
        <a:bodyPr/>
        <a:lstStyle/>
        <a:p>
          <a:r>
            <a:rPr lang="en-US" smtClean="0"/>
            <a:t>User Portal Authorized Exists</a:t>
          </a:r>
          <a:endParaRPr lang="ru-RU" dirty="0"/>
        </a:p>
      </dgm:t>
    </dgm:pt>
    <dgm:pt modelId="{08366CB9-90D3-4417-A09F-F86693EA237E}" type="parTrans" cxnId="{9345A0AF-A654-4ABE-AD0A-F07BA63E4AF7}">
      <dgm:prSet/>
      <dgm:spPr/>
      <dgm:t>
        <a:bodyPr/>
        <a:lstStyle/>
        <a:p>
          <a:endParaRPr lang="ru-RU"/>
        </a:p>
      </dgm:t>
    </dgm:pt>
    <dgm:pt modelId="{BE09442E-B9FE-47DA-A8BE-4904D08FCD34}" type="sibTrans" cxnId="{9345A0AF-A654-4ABE-AD0A-F07BA63E4AF7}">
      <dgm:prSet/>
      <dgm:spPr/>
      <dgm:t>
        <a:bodyPr/>
        <a:lstStyle/>
        <a:p>
          <a:endParaRPr lang="ru-RU"/>
        </a:p>
      </dgm:t>
    </dgm:pt>
    <dgm:pt modelId="{0DFEFF29-7225-4D3B-9F41-5089728647A9}">
      <dgm:prSet phldrT="[Текст]"/>
      <dgm:spPr/>
      <dgm:t>
        <a:bodyPr/>
        <a:lstStyle/>
        <a:p>
          <a:r>
            <a:rPr lang="en-US" dirty="0" smtClean="0"/>
            <a:t>Temp User Query ID</a:t>
          </a:r>
          <a:endParaRPr lang="ru-RU" dirty="0"/>
        </a:p>
      </dgm:t>
    </dgm:pt>
    <dgm:pt modelId="{A76AA994-6743-4615-BE64-94BC1EF151A4}" type="parTrans" cxnId="{4377DF0B-B949-47DE-8310-2C41BC7F8492}">
      <dgm:prSet/>
      <dgm:spPr/>
      <dgm:t>
        <a:bodyPr/>
        <a:lstStyle/>
        <a:p>
          <a:endParaRPr lang="ru-RU"/>
        </a:p>
      </dgm:t>
    </dgm:pt>
    <dgm:pt modelId="{33E9F34E-EDE3-4DD4-B247-CE0336F8BB14}" type="sibTrans" cxnId="{4377DF0B-B949-47DE-8310-2C41BC7F8492}">
      <dgm:prSet/>
      <dgm:spPr/>
      <dgm:t>
        <a:bodyPr/>
        <a:lstStyle/>
        <a:p>
          <a:endParaRPr lang="ru-RU"/>
        </a:p>
      </dgm:t>
    </dgm:pt>
    <dgm:pt modelId="{F67396FF-F11C-4837-A131-DBED56B7B585}">
      <dgm:prSet phldrT="[Текст]"/>
      <dgm:spPr/>
      <dgm:t>
        <a:bodyPr/>
        <a:lstStyle/>
        <a:p>
          <a:r>
            <a:rPr lang="en-US" dirty="0" smtClean="0"/>
            <a:t>Service Page Query</a:t>
          </a:r>
          <a:endParaRPr lang="ru-RU" dirty="0"/>
        </a:p>
      </dgm:t>
    </dgm:pt>
    <dgm:pt modelId="{BB53BD1E-E460-4AAB-8214-616C2BE6D552}" type="parTrans" cxnId="{A255C174-3E7D-4225-9046-70A5FC780987}">
      <dgm:prSet/>
      <dgm:spPr/>
      <dgm:t>
        <a:bodyPr/>
        <a:lstStyle/>
        <a:p>
          <a:endParaRPr lang="ru-RU"/>
        </a:p>
      </dgm:t>
    </dgm:pt>
    <dgm:pt modelId="{045067A5-9FBD-4311-967F-C173A0EEDEB3}" type="sibTrans" cxnId="{A255C174-3E7D-4225-9046-70A5FC780987}">
      <dgm:prSet/>
      <dgm:spPr/>
      <dgm:t>
        <a:bodyPr/>
        <a:lstStyle/>
        <a:p>
          <a:endParaRPr lang="ru-RU"/>
        </a:p>
      </dgm:t>
    </dgm:pt>
    <dgm:pt modelId="{FF7C899C-BB5B-4939-9906-0B2A569886CF}">
      <dgm:prSet phldrT="[Текст]"/>
      <dgm:spPr/>
      <dgm:t>
        <a:bodyPr/>
        <a:lstStyle/>
        <a:p>
          <a:r>
            <a:rPr lang="en-US" dirty="0" smtClean="0"/>
            <a:t>Service Sender Event</a:t>
          </a:r>
          <a:endParaRPr lang="ru-RU" dirty="0"/>
        </a:p>
      </dgm:t>
    </dgm:pt>
    <dgm:pt modelId="{131BFEC1-CF8D-4FA7-8816-F5D0DE83EC8C}" type="parTrans" cxnId="{792B98A4-DB8B-40A8-BAE6-EE2E16D3DEE3}">
      <dgm:prSet/>
      <dgm:spPr/>
      <dgm:t>
        <a:bodyPr/>
        <a:lstStyle/>
        <a:p>
          <a:endParaRPr lang="ru-RU"/>
        </a:p>
      </dgm:t>
    </dgm:pt>
    <dgm:pt modelId="{FFB36226-4EAF-4C4A-9A86-E7BD9875057E}" type="sibTrans" cxnId="{792B98A4-DB8B-40A8-BAE6-EE2E16D3DEE3}">
      <dgm:prSet/>
      <dgm:spPr/>
      <dgm:t>
        <a:bodyPr/>
        <a:lstStyle/>
        <a:p>
          <a:endParaRPr lang="ru-RU"/>
        </a:p>
      </dgm:t>
    </dgm:pt>
    <dgm:pt modelId="{18605080-BCD5-42A4-A5F2-957746C5206F}">
      <dgm:prSet phldrT="[Текст]"/>
      <dgm:spPr/>
      <dgm:t>
        <a:bodyPr/>
        <a:lstStyle/>
        <a:p>
          <a:r>
            <a:rPr lang="en-US" dirty="0" smtClean="0"/>
            <a:t>Fast Queue</a:t>
          </a:r>
          <a:endParaRPr lang="ru-RU" dirty="0"/>
        </a:p>
      </dgm:t>
    </dgm:pt>
    <dgm:pt modelId="{EC1A143B-72CC-4B45-91E8-6E0838B136AE}" type="parTrans" cxnId="{81D391DD-297B-4541-807D-902FEBD286AA}">
      <dgm:prSet/>
      <dgm:spPr/>
      <dgm:t>
        <a:bodyPr/>
        <a:lstStyle/>
        <a:p>
          <a:endParaRPr lang="ru-RU"/>
        </a:p>
      </dgm:t>
    </dgm:pt>
    <dgm:pt modelId="{7760E883-0C91-4C74-B62A-59E3D3D5F13E}" type="sibTrans" cxnId="{81D391DD-297B-4541-807D-902FEBD286AA}">
      <dgm:prSet/>
      <dgm:spPr/>
      <dgm:t>
        <a:bodyPr/>
        <a:lstStyle/>
        <a:p>
          <a:endParaRPr lang="ru-RU"/>
        </a:p>
      </dgm:t>
    </dgm:pt>
    <dgm:pt modelId="{1409AAA5-F8EB-4FCA-8FCB-9F138CCD5934}">
      <dgm:prSet phldrT="[Текст]"/>
      <dgm:spPr/>
      <dgm:t>
        <a:bodyPr/>
        <a:lstStyle/>
        <a:p>
          <a:r>
            <a:rPr lang="en-US" dirty="0" smtClean="0"/>
            <a:t>Service </a:t>
          </a:r>
          <a:r>
            <a:rPr lang="en-US" dirty="0" err="1" smtClean="0"/>
            <a:t>Realtime</a:t>
          </a:r>
          <a:r>
            <a:rPr lang="en-US" dirty="0" smtClean="0"/>
            <a:t> Event for error data</a:t>
          </a:r>
          <a:endParaRPr lang="ru-RU" dirty="0"/>
        </a:p>
      </dgm:t>
    </dgm:pt>
    <dgm:pt modelId="{EF4302B3-1643-425A-9AB6-ABDC42DBF050}" type="parTrans" cxnId="{EB2EF356-E6FC-409F-BC64-4C03AA22AD5F}">
      <dgm:prSet/>
      <dgm:spPr/>
      <dgm:t>
        <a:bodyPr/>
        <a:lstStyle/>
        <a:p>
          <a:endParaRPr lang="ru-RU"/>
        </a:p>
      </dgm:t>
    </dgm:pt>
    <dgm:pt modelId="{A91C78FC-2556-44F9-98FF-564C21021FDD}" type="sibTrans" cxnId="{EB2EF356-E6FC-409F-BC64-4C03AA22AD5F}">
      <dgm:prSet/>
      <dgm:spPr/>
      <dgm:t>
        <a:bodyPr/>
        <a:lstStyle/>
        <a:p>
          <a:endParaRPr lang="ru-RU"/>
        </a:p>
      </dgm:t>
    </dgm:pt>
    <dgm:pt modelId="{A18C799A-44DD-42E4-96DE-30A3C4C8EE85}">
      <dgm:prSet phldrT="[Текст]"/>
      <dgm:spPr/>
      <dgm:t>
        <a:bodyPr/>
        <a:lstStyle/>
        <a:p>
          <a:r>
            <a:rPr lang="en-US" dirty="0" smtClean="0"/>
            <a:t>Service </a:t>
          </a:r>
          <a:r>
            <a:rPr lang="en-US" dirty="0" err="1" smtClean="0"/>
            <a:t>Realtime</a:t>
          </a:r>
          <a:r>
            <a:rPr lang="en-US" dirty="0" smtClean="0"/>
            <a:t> Event for error data</a:t>
          </a:r>
          <a:endParaRPr lang="ru-RU" dirty="0"/>
        </a:p>
      </dgm:t>
    </dgm:pt>
    <dgm:pt modelId="{81B00FDE-FC90-499E-9E05-2924DFABD6F5}" type="parTrans" cxnId="{DA6AF120-B6EA-4965-A612-0E4E429E2E2F}">
      <dgm:prSet/>
      <dgm:spPr/>
      <dgm:t>
        <a:bodyPr/>
        <a:lstStyle/>
        <a:p>
          <a:endParaRPr lang="ru-RU"/>
        </a:p>
      </dgm:t>
    </dgm:pt>
    <dgm:pt modelId="{4956E140-6A81-467E-881E-76DE8562B967}" type="sibTrans" cxnId="{DA6AF120-B6EA-4965-A612-0E4E429E2E2F}">
      <dgm:prSet/>
      <dgm:spPr/>
      <dgm:t>
        <a:bodyPr/>
        <a:lstStyle/>
        <a:p>
          <a:endParaRPr lang="ru-RU"/>
        </a:p>
      </dgm:t>
    </dgm:pt>
    <dgm:pt modelId="{9C926BD2-5BA1-48A7-89A5-B9C831C66DBC}">
      <dgm:prSet phldrT="[Текст]"/>
      <dgm:spPr/>
      <dgm:t>
        <a:bodyPr/>
        <a:lstStyle/>
        <a:p>
          <a:r>
            <a:rPr lang="en-US" dirty="0" smtClean="0"/>
            <a:t>Search engines index</a:t>
          </a:r>
          <a:endParaRPr lang="ru-RU" dirty="0"/>
        </a:p>
      </dgm:t>
    </dgm:pt>
    <dgm:pt modelId="{51A5FD95-5124-4B89-B512-EEA0AFA4B191}" type="parTrans" cxnId="{D1F0E41D-F1AE-41BB-9E72-6D1F87CBBD78}">
      <dgm:prSet/>
      <dgm:spPr/>
      <dgm:t>
        <a:bodyPr/>
        <a:lstStyle/>
        <a:p>
          <a:endParaRPr lang="ru-RU"/>
        </a:p>
      </dgm:t>
    </dgm:pt>
    <dgm:pt modelId="{105A575E-A6BB-4ECD-992A-C017C160D246}" type="sibTrans" cxnId="{D1F0E41D-F1AE-41BB-9E72-6D1F87CBBD78}">
      <dgm:prSet/>
      <dgm:spPr/>
      <dgm:t>
        <a:bodyPr/>
        <a:lstStyle/>
        <a:p>
          <a:endParaRPr lang="ru-RU"/>
        </a:p>
      </dgm:t>
    </dgm:pt>
    <dgm:pt modelId="{B24A09A6-C4FF-4212-8CEF-C0B0BDB7AFAF}">
      <dgm:prSet phldrT="[Текст]"/>
      <dgm:spPr/>
      <dgm:t>
        <a:bodyPr/>
        <a:lstStyle/>
        <a:p>
          <a:r>
            <a:rPr lang="en-US" dirty="0" smtClean="0"/>
            <a:t>Add to Portal Services Sitemap and  Allow Robots Grants</a:t>
          </a:r>
          <a:endParaRPr lang="ru-RU" dirty="0"/>
        </a:p>
      </dgm:t>
    </dgm:pt>
    <dgm:pt modelId="{A49B0AF1-C330-4D81-BA84-3A08D715EA57}" type="parTrans" cxnId="{5DEF3EFA-841F-44B8-B95F-A8B92F958709}">
      <dgm:prSet/>
      <dgm:spPr/>
      <dgm:t>
        <a:bodyPr/>
        <a:lstStyle/>
        <a:p>
          <a:endParaRPr lang="ru-RU"/>
        </a:p>
      </dgm:t>
    </dgm:pt>
    <dgm:pt modelId="{BB70B370-AF16-4A0C-8472-532A1FFB0E27}" type="sibTrans" cxnId="{5DEF3EFA-841F-44B8-B95F-A8B92F958709}">
      <dgm:prSet/>
      <dgm:spPr/>
      <dgm:t>
        <a:bodyPr/>
        <a:lstStyle/>
        <a:p>
          <a:endParaRPr lang="ru-RU"/>
        </a:p>
      </dgm:t>
    </dgm:pt>
    <dgm:pt modelId="{CF2C4062-F9E1-4135-9B0C-81409B9E80B9}" type="pres">
      <dgm:prSet presAssocID="{A2C577AF-CB18-4A22-9576-FAFC4C85DE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614EA7-DA6A-45FC-A5F5-AB3E00ABD7E1}" type="pres">
      <dgm:prSet presAssocID="{0208532F-38EE-4EF9-B1A6-1BE1EF4000FC}" presName="hierRoot1" presStyleCnt="0">
        <dgm:presLayoutVars>
          <dgm:hierBranch val="init"/>
        </dgm:presLayoutVars>
      </dgm:prSet>
      <dgm:spPr/>
    </dgm:pt>
    <dgm:pt modelId="{7140C6F6-051D-4B70-946D-7577BB7C445A}" type="pres">
      <dgm:prSet presAssocID="{0208532F-38EE-4EF9-B1A6-1BE1EF4000FC}" presName="rootComposite1" presStyleCnt="0"/>
      <dgm:spPr/>
    </dgm:pt>
    <dgm:pt modelId="{6356DD2B-1142-4BEF-AF7B-99423F974BA0}" type="pres">
      <dgm:prSet presAssocID="{0208532F-38EE-4EF9-B1A6-1BE1EF4000FC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0812CF-DAB5-4913-B3F6-27111CDE5FF0}" type="pres">
      <dgm:prSet presAssocID="{0208532F-38EE-4EF9-B1A6-1BE1EF4000FC}" presName="rootConnector1" presStyleLbl="node1" presStyleIdx="0" presStyleCnt="0"/>
      <dgm:spPr/>
    </dgm:pt>
    <dgm:pt modelId="{B6A57B6D-6ED0-4945-B6A7-27AE40CF48AF}" type="pres">
      <dgm:prSet presAssocID="{0208532F-38EE-4EF9-B1A6-1BE1EF4000FC}" presName="hierChild2" presStyleCnt="0"/>
      <dgm:spPr/>
    </dgm:pt>
    <dgm:pt modelId="{E62AA985-EC9F-4239-921A-71632F04B05A}" type="pres">
      <dgm:prSet presAssocID="{51A5FD95-5124-4B89-B512-EEA0AFA4B191}" presName="Name37" presStyleLbl="parChTrans1D2" presStyleIdx="0" presStyleCnt="3"/>
      <dgm:spPr/>
    </dgm:pt>
    <dgm:pt modelId="{C5394581-8422-4766-BA51-0973E10B1044}" type="pres">
      <dgm:prSet presAssocID="{9C926BD2-5BA1-48A7-89A5-B9C831C66DBC}" presName="hierRoot2" presStyleCnt="0">
        <dgm:presLayoutVars>
          <dgm:hierBranch val="init"/>
        </dgm:presLayoutVars>
      </dgm:prSet>
      <dgm:spPr/>
    </dgm:pt>
    <dgm:pt modelId="{2925A762-0A7F-47DA-AA15-B66394595988}" type="pres">
      <dgm:prSet presAssocID="{9C926BD2-5BA1-48A7-89A5-B9C831C66DBC}" presName="rootComposite" presStyleCnt="0"/>
      <dgm:spPr/>
    </dgm:pt>
    <dgm:pt modelId="{B1DEA6BD-4C7D-4F75-8D3A-B308015C1864}" type="pres">
      <dgm:prSet presAssocID="{9C926BD2-5BA1-48A7-89A5-B9C831C66DB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D1ABF4-3B63-4F47-813B-768B1B4EAB5B}" type="pres">
      <dgm:prSet presAssocID="{9C926BD2-5BA1-48A7-89A5-B9C831C66DBC}" presName="rootConnector" presStyleLbl="node2" presStyleIdx="0" presStyleCnt="3"/>
      <dgm:spPr/>
    </dgm:pt>
    <dgm:pt modelId="{9DC98D31-C270-454C-8E5F-67221866AD20}" type="pres">
      <dgm:prSet presAssocID="{9C926BD2-5BA1-48A7-89A5-B9C831C66DBC}" presName="hierChild4" presStyleCnt="0"/>
      <dgm:spPr/>
    </dgm:pt>
    <dgm:pt modelId="{382C2EAB-8946-443C-B2D2-9014EA9D7F22}" type="pres">
      <dgm:prSet presAssocID="{A49B0AF1-C330-4D81-BA84-3A08D715EA57}" presName="Name37" presStyleLbl="parChTrans1D3" presStyleIdx="0" presStyleCnt="4"/>
      <dgm:spPr/>
    </dgm:pt>
    <dgm:pt modelId="{0943514B-C6D3-4D38-B4A3-B50FEC8007EF}" type="pres">
      <dgm:prSet presAssocID="{B24A09A6-C4FF-4212-8CEF-C0B0BDB7AFAF}" presName="hierRoot2" presStyleCnt="0">
        <dgm:presLayoutVars>
          <dgm:hierBranch val="init"/>
        </dgm:presLayoutVars>
      </dgm:prSet>
      <dgm:spPr/>
    </dgm:pt>
    <dgm:pt modelId="{AA22CCC2-8AA2-438E-8534-100C7C16DF9D}" type="pres">
      <dgm:prSet presAssocID="{B24A09A6-C4FF-4212-8CEF-C0B0BDB7AFAF}" presName="rootComposite" presStyleCnt="0"/>
      <dgm:spPr/>
    </dgm:pt>
    <dgm:pt modelId="{9E7A36C3-4363-4581-929B-C5AA32E8CAA5}" type="pres">
      <dgm:prSet presAssocID="{B24A09A6-C4FF-4212-8CEF-C0B0BDB7AFA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03EA85-32F6-4FD5-A0EA-884ED15A398B}" type="pres">
      <dgm:prSet presAssocID="{B24A09A6-C4FF-4212-8CEF-C0B0BDB7AFAF}" presName="rootConnector" presStyleLbl="node3" presStyleIdx="0" presStyleCnt="4"/>
      <dgm:spPr/>
    </dgm:pt>
    <dgm:pt modelId="{1C7B442C-C12F-47EC-927A-AF1AD3629D57}" type="pres">
      <dgm:prSet presAssocID="{B24A09A6-C4FF-4212-8CEF-C0B0BDB7AFAF}" presName="hierChild4" presStyleCnt="0"/>
      <dgm:spPr/>
    </dgm:pt>
    <dgm:pt modelId="{19D00491-9218-4715-AF84-CD3F083B6BD9}" type="pres">
      <dgm:prSet presAssocID="{B24A09A6-C4FF-4212-8CEF-C0B0BDB7AFAF}" presName="hierChild5" presStyleCnt="0"/>
      <dgm:spPr/>
    </dgm:pt>
    <dgm:pt modelId="{CD337744-23C6-464C-B5FB-419393EB5755}" type="pres">
      <dgm:prSet presAssocID="{9C926BD2-5BA1-48A7-89A5-B9C831C66DBC}" presName="hierChild5" presStyleCnt="0"/>
      <dgm:spPr/>
    </dgm:pt>
    <dgm:pt modelId="{DD724DE7-8676-4BE7-BD4F-5EBDEAC55B37}" type="pres">
      <dgm:prSet presAssocID="{72E9140E-7758-41DF-B8A1-76DF7CB5B427}" presName="Name37" presStyleLbl="parChTrans1D2" presStyleIdx="1" presStyleCnt="3"/>
      <dgm:spPr/>
    </dgm:pt>
    <dgm:pt modelId="{3EB405D6-67CD-459B-B588-C54E37644514}" type="pres">
      <dgm:prSet presAssocID="{BEE4C860-82DC-4997-8E09-67D98DC059CD}" presName="hierRoot2" presStyleCnt="0">
        <dgm:presLayoutVars>
          <dgm:hierBranch val="init"/>
        </dgm:presLayoutVars>
      </dgm:prSet>
      <dgm:spPr/>
    </dgm:pt>
    <dgm:pt modelId="{935CABD6-96DF-479C-867B-F75DF356DDAE}" type="pres">
      <dgm:prSet presAssocID="{BEE4C860-82DC-4997-8E09-67D98DC059CD}" presName="rootComposite" presStyleCnt="0"/>
      <dgm:spPr/>
    </dgm:pt>
    <dgm:pt modelId="{F8FBB04F-012E-4AF1-8D1B-276B40DD3CD7}" type="pres">
      <dgm:prSet presAssocID="{BEE4C860-82DC-4997-8E09-67D98DC059C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F3E9916-F157-4E69-BA14-16FAA23F47DD}" type="pres">
      <dgm:prSet presAssocID="{BEE4C860-82DC-4997-8E09-67D98DC059CD}" presName="rootConnector" presStyleLbl="node2" presStyleIdx="1" presStyleCnt="3"/>
      <dgm:spPr/>
    </dgm:pt>
    <dgm:pt modelId="{7F222841-2349-4D7C-8EF7-7FDDB2CFC2B4}" type="pres">
      <dgm:prSet presAssocID="{BEE4C860-82DC-4997-8E09-67D98DC059CD}" presName="hierChild4" presStyleCnt="0"/>
      <dgm:spPr/>
    </dgm:pt>
    <dgm:pt modelId="{B62689C3-93F9-45B7-BB88-CBD33559F80D}" type="pres">
      <dgm:prSet presAssocID="{D4F2F0E9-ABB3-4793-87C2-46F7286F939A}" presName="Name37" presStyleLbl="parChTrans1D3" presStyleIdx="1" presStyleCnt="4"/>
      <dgm:spPr/>
    </dgm:pt>
    <dgm:pt modelId="{E7D8BC07-2B34-47D8-AEC4-F5C629D95418}" type="pres">
      <dgm:prSet presAssocID="{4121A114-C357-4F00-9088-29E69F029C75}" presName="hierRoot2" presStyleCnt="0">
        <dgm:presLayoutVars>
          <dgm:hierBranch val="init"/>
        </dgm:presLayoutVars>
      </dgm:prSet>
      <dgm:spPr/>
    </dgm:pt>
    <dgm:pt modelId="{323D3B33-3E99-43CE-AE7F-34D530C2AD26}" type="pres">
      <dgm:prSet presAssocID="{4121A114-C357-4F00-9088-29E69F029C75}" presName="rootComposite" presStyleCnt="0"/>
      <dgm:spPr/>
    </dgm:pt>
    <dgm:pt modelId="{858D589E-6BA7-493C-9B6E-D681356C0F7C}" type="pres">
      <dgm:prSet presAssocID="{4121A114-C357-4F00-9088-29E69F029C7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962E3F-1772-41E9-8DF1-D63AAE8DDCA8}" type="pres">
      <dgm:prSet presAssocID="{4121A114-C357-4F00-9088-29E69F029C75}" presName="rootConnector" presStyleLbl="node3" presStyleIdx="1" presStyleCnt="4"/>
      <dgm:spPr/>
    </dgm:pt>
    <dgm:pt modelId="{8A0BD8F8-0B45-47BF-8B8D-8F0C046328DE}" type="pres">
      <dgm:prSet presAssocID="{4121A114-C357-4F00-9088-29E69F029C75}" presName="hierChild4" presStyleCnt="0"/>
      <dgm:spPr/>
    </dgm:pt>
    <dgm:pt modelId="{439D118E-0208-4CE1-B638-3A51B784643C}" type="pres">
      <dgm:prSet presAssocID="{4121A114-C357-4F00-9088-29E69F029C75}" presName="hierChild5" presStyleCnt="0"/>
      <dgm:spPr/>
    </dgm:pt>
    <dgm:pt modelId="{F1B26F2D-5750-4ECA-B3D3-1925D0D649D7}" type="pres">
      <dgm:prSet presAssocID="{D62315BB-AFE9-470C-9BC8-1362C9C065A4}" presName="Name37" presStyleLbl="parChTrans1D3" presStyleIdx="2" presStyleCnt="4"/>
      <dgm:spPr/>
    </dgm:pt>
    <dgm:pt modelId="{0F18397F-53C0-4EBD-9F0C-B1D64C579DBB}" type="pres">
      <dgm:prSet presAssocID="{0286A4D9-36D0-4E48-BF45-B724B0E1730D}" presName="hierRoot2" presStyleCnt="0">
        <dgm:presLayoutVars>
          <dgm:hierBranch val="init"/>
        </dgm:presLayoutVars>
      </dgm:prSet>
      <dgm:spPr/>
    </dgm:pt>
    <dgm:pt modelId="{71E8C24C-3D1A-477F-BF07-19D0F3826822}" type="pres">
      <dgm:prSet presAssocID="{0286A4D9-36D0-4E48-BF45-B724B0E1730D}" presName="rootComposite" presStyleCnt="0"/>
      <dgm:spPr/>
    </dgm:pt>
    <dgm:pt modelId="{0E74D1CE-8D99-4848-A837-4CE19F600ADD}" type="pres">
      <dgm:prSet presAssocID="{0286A4D9-36D0-4E48-BF45-B724B0E173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8FD7CF-8B16-4305-BEE2-5D2882FDEB9B}" type="pres">
      <dgm:prSet presAssocID="{0286A4D9-36D0-4E48-BF45-B724B0E1730D}" presName="rootConnector" presStyleLbl="node3" presStyleIdx="2" presStyleCnt="4"/>
      <dgm:spPr/>
    </dgm:pt>
    <dgm:pt modelId="{62F4E2CD-C9FE-47A4-BD01-CAF335054F81}" type="pres">
      <dgm:prSet presAssocID="{0286A4D9-36D0-4E48-BF45-B724B0E1730D}" presName="hierChild4" presStyleCnt="0"/>
      <dgm:spPr/>
    </dgm:pt>
    <dgm:pt modelId="{FC595B6D-B518-49CA-8068-9F4DF77225F9}" type="pres">
      <dgm:prSet presAssocID="{5CABEDFC-B759-4294-87B8-4093B064BDD1}" presName="Name37" presStyleLbl="parChTrans1D4" presStyleIdx="0" presStyleCnt="7"/>
      <dgm:spPr/>
    </dgm:pt>
    <dgm:pt modelId="{E3C9638D-D470-46BE-A337-7F0BA268BA68}" type="pres">
      <dgm:prSet presAssocID="{33EB1CF2-07EB-4F37-A51F-DED91F885643}" presName="hierRoot2" presStyleCnt="0">
        <dgm:presLayoutVars>
          <dgm:hierBranch val="init"/>
        </dgm:presLayoutVars>
      </dgm:prSet>
      <dgm:spPr/>
    </dgm:pt>
    <dgm:pt modelId="{C44E412D-F8AB-4B31-8B11-C617FC417D7D}" type="pres">
      <dgm:prSet presAssocID="{33EB1CF2-07EB-4F37-A51F-DED91F885643}" presName="rootComposite" presStyleCnt="0"/>
      <dgm:spPr/>
    </dgm:pt>
    <dgm:pt modelId="{E990A498-EFE2-4CAB-85D8-55D8B4DE01DD}" type="pres">
      <dgm:prSet presAssocID="{33EB1CF2-07EB-4F37-A51F-DED91F885643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3F3F479-D158-410B-9FC3-05431EB47E3A}" type="pres">
      <dgm:prSet presAssocID="{33EB1CF2-07EB-4F37-A51F-DED91F885643}" presName="rootConnector" presStyleLbl="node4" presStyleIdx="0" presStyleCnt="7"/>
      <dgm:spPr/>
    </dgm:pt>
    <dgm:pt modelId="{368E7E88-672C-4F2B-96ED-99E1921A0092}" type="pres">
      <dgm:prSet presAssocID="{33EB1CF2-07EB-4F37-A51F-DED91F885643}" presName="hierChild4" presStyleCnt="0"/>
      <dgm:spPr/>
    </dgm:pt>
    <dgm:pt modelId="{191EC1D6-282D-42E9-A918-96381E5AA991}" type="pres">
      <dgm:prSet presAssocID="{B3DBF117-34C5-4401-92D5-0CD888DBBEAD}" presName="Name37" presStyleLbl="parChTrans1D4" presStyleIdx="1" presStyleCnt="7"/>
      <dgm:spPr/>
    </dgm:pt>
    <dgm:pt modelId="{A8844A4D-1E3C-4593-AB68-BEA393EAC82D}" type="pres">
      <dgm:prSet presAssocID="{ED6672F9-0358-4EE6-B5DC-67AABCD392BD}" presName="hierRoot2" presStyleCnt="0">
        <dgm:presLayoutVars>
          <dgm:hierBranch val="init"/>
        </dgm:presLayoutVars>
      </dgm:prSet>
      <dgm:spPr/>
    </dgm:pt>
    <dgm:pt modelId="{611B3C10-A0C7-44A1-BBFE-4A8283986980}" type="pres">
      <dgm:prSet presAssocID="{ED6672F9-0358-4EE6-B5DC-67AABCD392BD}" presName="rootComposite" presStyleCnt="0"/>
      <dgm:spPr/>
    </dgm:pt>
    <dgm:pt modelId="{C84B6625-E151-49C9-9911-5D74C308444E}" type="pres">
      <dgm:prSet presAssocID="{ED6672F9-0358-4EE6-B5DC-67AABCD392BD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5397C38-4564-4888-A72F-4B75BB7D9CBF}" type="pres">
      <dgm:prSet presAssocID="{ED6672F9-0358-4EE6-B5DC-67AABCD392BD}" presName="rootConnector" presStyleLbl="node4" presStyleIdx="1" presStyleCnt="7"/>
      <dgm:spPr/>
    </dgm:pt>
    <dgm:pt modelId="{6943AA21-E655-4E96-BB58-8F7EBE711225}" type="pres">
      <dgm:prSet presAssocID="{ED6672F9-0358-4EE6-B5DC-67AABCD392BD}" presName="hierChild4" presStyleCnt="0"/>
      <dgm:spPr/>
    </dgm:pt>
    <dgm:pt modelId="{13FAD975-6716-4497-86C5-73DA710984CC}" type="pres">
      <dgm:prSet presAssocID="{ED6672F9-0358-4EE6-B5DC-67AABCD392BD}" presName="hierChild5" presStyleCnt="0"/>
      <dgm:spPr/>
    </dgm:pt>
    <dgm:pt modelId="{FD053800-5BB0-41B7-9D2D-43953D7F9779}" type="pres">
      <dgm:prSet presAssocID="{81B00FDE-FC90-499E-9E05-2924DFABD6F5}" presName="Name37" presStyleLbl="parChTrans1D4" presStyleIdx="2" presStyleCnt="7"/>
      <dgm:spPr/>
    </dgm:pt>
    <dgm:pt modelId="{946B2B7D-EF66-48AC-87D1-0C737D196A06}" type="pres">
      <dgm:prSet presAssocID="{A18C799A-44DD-42E4-96DE-30A3C4C8EE85}" presName="hierRoot2" presStyleCnt="0">
        <dgm:presLayoutVars>
          <dgm:hierBranch val="init"/>
        </dgm:presLayoutVars>
      </dgm:prSet>
      <dgm:spPr/>
    </dgm:pt>
    <dgm:pt modelId="{79D00A2F-FCF2-405A-9F79-11F655C29058}" type="pres">
      <dgm:prSet presAssocID="{A18C799A-44DD-42E4-96DE-30A3C4C8EE85}" presName="rootComposite" presStyleCnt="0"/>
      <dgm:spPr/>
    </dgm:pt>
    <dgm:pt modelId="{3BAF635F-892D-42CC-92CA-5F2DD822B480}" type="pres">
      <dgm:prSet presAssocID="{A18C799A-44DD-42E4-96DE-30A3C4C8EE85}" presName="rootText" presStyleLbl="node4" presStyleIdx="2" presStyleCnt="7">
        <dgm:presLayoutVars>
          <dgm:chPref val="3"/>
        </dgm:presLayoutVars>
      </dgm:prSet>
      <dgm:spPr/>
    </dgm:pt>
    <dgm:pt modelId="{D26AC46D-0C96-4949-8363-7097342850F7}" type="pres">
      <dgm:prSet presAssocID="{A18C799A-44DD-42E4-96DE-30A3C4C8EE85}" presName="rootConnector" presStyleLbl="node4" presStyleIdx="2" presStyleCnt="7"/>
      <dgm:spPr/>
    </dgm:pt>
    <dgm:pt modelId="{7D67F5F9-4D3C-4CE5-BFCB-EA345105B06A}" type="pres">
      <dgm:prSet presAssocID="{A18C799A-44DD-42E4-96DE-30A3C4C8EE85}" presName="hierChild4" presStyleCnt="0"/>
      <dgm:spPr/>
    </dgm:pt>
    <dgm:pt modelId="{A1E1D131-BF2F-4253-B11B-06BC9F1D1D3F}" type="pres">
      <dgm:prSet presAssocID="{A18C799A-44DD-42E4-96DE-30A3C4C8EE85}" presName="hierChild5" presStyleCnt="0"/>
      <dgm:spPr/>
    </dgm:pt>
    <dgm:pt modelId="{46D340EA-B2AE-477C-990E-381DF83C3DE5}" type="pres">
      <dgm:prSet presAssocID="{33EB1CF2-07EB-4F37-A51F-DED91F885643}" presName="hierChild5" presStyleCnt="0"/>
      <dgm:spPr/>
    </dgm:pt>
    <dgm:pt modelId="{6F80C989-0574-4FEA-9C03-9B944FA70445}" type="pres">
      <dgm:prSet presAssocID="{0286A4D9-36D0-4E48-BF45-B724B0E1730D}" presName="hierChild5" presStyleCnt="0"/>
      <dgm:spPr/>
    </dgm:pt>
    <dgm:pt modelId="{177CE029-AEDD-4279-998E-79745BE7E6D0}" type="pres">
      <dgm:prSet presAssocID="{BEE4C860-82DC-4997-8E09-67D98DC059CD}" presName="hierChild5" presStyleCnt="0"/>
      <dgm:spPr/>
    </dgm:pt>
    <dgm:pt modelId="{F863F559-DCB0-47B6-9216-E05A949F3592}" type="pres">
      <dgm:prSet presAssocID="{0208532F-38EE-4EF9-B1A6-1BE1EF4000FC}" presName="hierChild3" presStyleCnt="0"/>
      <dgm:spPr/>
    </dgm:pt>
    <dgm:pt modelId="{3DD017F5-D3D1-4B70-B5C9-5A976721DA7D}" type="pres">
      <dgm:prSet presAssocID="{CD4588FB-FA2B-4AA4-80CF-CB0A8183DF93}" presName="hierRoot1" presStyleCnt="0">
        <dgm:presLayoutVars>
          <dgm:hierBranch val="init"/>
        </dgm:presLayoutVars>
      </dgm:prSet>
      <dgm:spPr/>
    </dgm:pt>
    <dgm:pt modelId="{B4B6B5C8-63DD-4095-B4DE-B0681EBB3981}" type="pres">
      <dgm:prSet presAssocID="{CD4588FB-FA2B-4AA4-80CF-CB0A8183DF93}" presName="rootComposite1" presStyleCnt="0"/>
      <dgm:spPr/>
    </dgm:pt>
    <dgm:pt modelId="{D456C7C3-7FC0-4CD1-BB4D-33DFBD7ED5A6}" type="pres">
      <dgm:prSet presAssocID="{CD4588FB-FA2B-4AA4-80CF-CB0A8183DF93}" presName="rootText1" presStyleLbl="node0" presStyleIdx="1" presStyleCnt="2">
        <dgm:presLayoutVars>
          <dgm:chPref val="3"/>
        </dgm:presLayoutVars>
      </dgm:prSet>
      <dgm:spPr/>
    </dgm:pt>
    <dgm:pt modelId="{7189F40D-429B-4350-B3F9-6E834ACF7714}" type="pres">
      <dgm:prSet presAssocID="{CD4588FB-FA2B-4AA4-80CF-CB0A8183DF93}" presName="rootConnector1" presStyleLbl="node1" presStyleIdx="0" presStyleCnt="0"/>
      <dgm:spPr/>
    </dgm:pt>
    <dgm:pt modelId="{1934F4AF-CE46-4C42-AF0B-97DDC78F232F}" type="pres">
      <dgm:prSet presAssocID="{CD4588FB-FA2B-4AA4-80CF-CB0A8183DF93}" presName="hierChild2" presStyleCnt="0"/>
      <dgm:spPr/>
    </dgm:pt>
    <dgm:pt modelId="{DAA8CC08-0286-43C1-8C46-97BFA2572E2C}" type="pres">
      <dgm:prSet presAssocID="{08366CB9-90D3-4417-A09F-F86693EA237E}" presName="Name37" presStyleLbl="parChTrans1D2" presStyleIdx="2" presStyleCnt="3"/>
      <dgm:spPr/>
    </dgm:pt>
    <dgm:pt modelId="{C6408E27-320D-44A9-B30D-A0AA244DEC26}" type="pres">
      <dgm:prSet presAssocID="{8228E32B-B750-4D95-BB19-E9AF19E5B3F5}" presName="hierRoot2" presStyleCnt="0">
        <dgm:presLayoutVars>
          <dgm:hierBranch val="init"/>
        </dgm:presLayoutVars>
      </dgm:prSet>
      <dgm:spPr/>
    </dgm:pt>
    <dgm:pt modelId="{6C1FDFC7-5F5C-4B3F-B5AA-43767CD7704C}" type="pres">
      <dgm:prSet presAssocID="{8228E32B-B750-4D95-BB19-E9AF19E5B3F5}" presName="rootComposite" presStyleCnt="0"/>
      <dgm:spPr/>
    </dgm:pt>
    <dgm:pt modelId="{9815D947-D6EF-4C48-8C61-D8D862338CDF}" type="pres">
      <dgm:prSet presAssocID="{8228E32B-B750-4D95-BB19-E9AF19E5B3F5}" presName="rootText" presStyleLbl="node2" presStyleIdx="2" presStyleCnt="3">
        <dgm:presLayoutVars>
          <dgm:chPref val="3"/>
        </dgm:presLayoutVars>
      </dgm:prSet>
      <dgm:spPr/>
    </dgm:pt>
    <dgm:pt modelId="{EECD9D6D-59AD-47D5-8249-B660BAFBE244}" type="pres">
      <dgm:prSet presAssocID="{8228E32B-B750-4D95-BB19-E9AF19E5B3F5}" presName="rootConnector" presStyleLbl="node2" presStyleIdx="2" presStyleCnt="3"/>
      <dgm:spPr/>
    </dgm:pt>
    <dgm:pt modelId="{1C0701A2-642D-44BF-88E3-2DB89E0C80B5}" type="pres">
      <dgm:prSet presAssocID="{8228E32B-B750-4D95-BB19-E9AF19E5B3F5}" presName="hierChild4" presStyleCnt="0"/>
      <dgm:spPr/>
    </dgm:pt>
    <dgm:pt modelId="{346668F5-924A-4959-994B-0E0506B47A39}" type="pres">
      <dgm:prSet presAssocID="{A76AA994-6743-4615-BE64-94BC1EF151A4}" presName="Name37" presStyleLbl="parChTrans1D3" presStyleIdx="3" presStyleCnt="4"/>
      <dgm:spPr/>
    </dgm:pt>
    <dgm:pt modelId="{4166E7FB-978E-4786-9B27-C64B763C0B52}" type="pres">
      <dgm:prSet presAssocID="{0DFEFF29-7225-4D3B-9F41-5089728647A9}" presName="hierRoot2" presStyleCnt="0">
        <dgm:presLayoutVars>
          <dgm:hierBranch val="init"/>
        </dgm:presLayoutVars>
      </dgm:prSet>
      <dgm:spPr/>
    </dgm:pt>
    <dgm:pt modelId="{2CDAC20C-87E2-496A-89A7-462D99FB9A1A}" type="pres">
      <dgm:prSet presAssocID="{0DFEFF29-7225-4D3B-9F41-5089728647A9}" presName="rootComposite" presStyleCnt="0"/>
      <dgm:spPr/>
    </dgm:pt>
    <dgm:pt modelId="{F96691F0-79E3-4BCA-A877-A8F86E891162}" type="pres">
      <dgm:prSet presAssocID="{0DFEFF29-7225-4D3B-9F41-5089728647A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415A90-A06E-445B-A0CA-3B1C3E4C74D1}" type="pres">
      <dgm:prSet presAssocID="{0DFEFF29-7225-4D3B-9F41-5089728647A9}" presName="rootConnector" presStyleLbl="node3" presStyleIdx="3" presStyleCnt="4"/>
      <dgm:spPr/>
    </dgm:pt>
    <dgm:pt modelId="{4B48378C-694E-4D9B-AEDC-91E56C239422}" type="pres">
      <dgm:prSet presAssocID="{0DFEFF29-7225-4D3B-9F41-5089728647A9}" presName="hierChild4" presStyleCnt="0"/>
      <dgm:spPr/>
    </dgm:pt>
    <dgm:pt modelId="{439BC932-ABB8-4086-B26D-3E3AD0351AF5}" type="pres">
      <dgm:prSet presAssocID="{BB53BD1E-E460-4AAB-8214-616C2BE6D552}" presName="Name37" presStyleLbl="parChTrans1D4" presStyleIdx="3" presStyleCnt="7"/>
      <dgm:spPr/>
    </dgm:pt>
    <dgm:pt modelId="{A9EB07CB-4C5A-4177-B6E1-FC6714ED7529}" type="pres">
      <dgm:prSet presAssocID="{F67396FF-F11C-4837-A131-DBED56B7B585}" presName="hierRoot2" presStyleCnt="0">
        <dgm:presLayoutVars>
          <dgm:hierBranch val="init"/>
        </dgm:presLayoutVars>
      </dgm:prSet>
      <dgm:spPr/>
    </dgm:pt>
    <dgm:pt modelId="{64C2449C-494D-4FE3-8C9F-8F6DA98B06D1}" type="pres">
      <dgm:prSet presAssocID="{F67396FF-F11C-4837-A131-DBED56B7B585}" presName="rootComposite" presStyleCnt="0"/>
      <dgm:spPr/>
    </dgm:pt>
    <dgm:pt modelId="{275F5FFE-EDAE-4DCE-B8C9-76B9E829C476}" type="pres">
      <dgm:prSet presAssocID="{F67396FF-F11C-4837-A131-DBED56B7B585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D9E10A-F9AE-4D1D-B983-02620CC18D13}" type="pres">
      <dgm:prSet presAssocID="{F67396FF-F11C-4837-A131-DBED56B7B585}" presName="rootConnector" presStyleLbl="node4" presStyleIdx="3" presStyleCnt="7"/>
      <dgm:spPr/>
    </dgm:pt>
    <dgm:pt modelId="{D2323F19-C277-4143-B2F4-0E83B26F3327}" type="pres">
      <dgm:prSet presAssocID="{F67396FF-F11C-4837-A131-DBED56B7B585}" presName="hierChild4" presStyleCnt="0"/>
      <dgm:spPr/>
    </dgm:pt>
    <dgm:pt modelId="{88DA2926-C596-4296-A4A0-8677D4863FF8}" type="pres">
      <dgm:prSet presAssocID="{131BFEC1-CF8D-4FA7-8816-F5D0DE83EC8C}" presName="Name37" presStyleLbl="parChTrans1D4" presStyleIdx="4" presStyleCnt="7"/>
      <dgm:spPr/>
    </dgm:pt>
    <dgm:pt modelId="{FDFF8ED7-DEC5-4D4C-9F46-B40B5244A359}" type="pres">
      <dgm:prSet presAssocID="{FF7C899C-BB5B-4939-9906-0B2A569886CF}" presName="hierRoot2" presStyleCnt="0">
        <dgm:presLayoutVars>
          <dgm:hierBranch val="init"/>
        </dgm:presLayoutVars>
      </dgm:prSet>
      <dgm:spPr/>
    </dgm:pt>
    <dgm:pt modelId="{659CBAE0-884C-4959-B111-E04275CAFACC}" type="pres">
      <dgm:prSet presAssocID="{FF7C899C-BB5B-4939-9906-0B2A569886CF}" presName="rootComposite" presStyleCnt="0"/>
      <dgm:spPr/>
    </dgm:pt>
    <dgm:pt modelId="{3A5F0F40-EE78-4703-A166-B711A795F3E6}" type="pres">
      <dgm:prSet presAssocID="{FF7C899C-BB5B-4939-9906-0B2A569886CF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57BC208-37E0-4064-A9DB-4EBC1DCB4316}" type="pres">
      <dgm:prSet presAssocID="{FF7C899C-BB5B-4939-9906-0B2A569886CF}" presName="rootConnector" presStyleLbl="node4" presStyleIdx="4" presStyleCnt="7"/>
      <dgm:spPr/>
    </dgm:pt>
    <dgm:pt modelId="{E7D1103A-C32E-4E42-B9AE-12323B127F02}" type="pres">
      <dgm:prSet presAssocID="{FF7C899C-BB5B-4939-9906-0B2A569886CF}" presName="hierChild4" presStyleCnt="0"/>
      <dgm:spPr/>
    </dgm:pt>
    <dgm:pt modelId="{BDF672C2-0104-46C8-AE6F-C0B488E55416}" type="pres">
      <dgm:prSet presAssocID="{EC1A143B-72CC-4B45-91E8-6E0838B136AE}" presName="Name37" presStyleLbl="parChTrans1D4" presStyleIdx="5" presStyleCnt="7"/>
      <dgm:spPr/>
    </dgm:pt>
    <dgm:pt modelId="{D3B73372-5FB1-49D2-B716-2A590A2AD214}" type="pres">
      <dgm:prSet presAssocID="{18605080-BCD5-42A4-A5F2-957746C5206F}" presName="hierRoot2" presStyleCnt="0">
        <dgm:presLayoutVars>
          <dgm:hierBranch val="init"/>
        </dgm:presLayoutVars>
      </dgm:prSet>
      <dgm:spPr/>
    </dgm:pt>
    <dgm:pt modelId="{7802F941-F422-4F99-88C0-3CBB2A85DBAE}" type="pres">
      <dgm:prSet presAssocID="{18605080-BCD5-42A4-A5F2-957746C5206F}" presName="rootComposite" presStyleCnt="0"/>
      <dgm:spPr/>
    </dgm:pt>
    <dgm:pt modelId="{9AC8DFC7-4516-453E-A196-9B57427F66AE}" type="pres">
      <dgm:prSet presAssocID="{18605080-BCD5-42A4-A5F2-957746C5206F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45A6F6-A331-4BB2-BA67-DF1C13D8E670}" type="pres">
      <dgm:prSet presAssocID="{18605080-BCD5-42A4-A5F2-957746C5206F}" presName="rootConnector" presStyleLbl="node4" presStyleIdx="5" presStyleCnt="7"/>
      <dgm:spPr/>
    </dgm:pt>
    <dgm:pt modelId="{3D9429C3-7F46-4E71-B3F5-BC137403EB06}" type="pres">
      <dgm:prSet presAssocID="{18605080-BCD5-42A4-A5F2-957746C5206F}" presName="hierChild4" presStyleCnt="0"/>
      <dgm:spPr/>
    </dgm:pt>
    <dgm:pt modelId="{9F6CA663-F96E-4A9B-9F31-626DA7180FD7}" type="pres">
      <dgm:prSet presAssocID="{18605080-BCD5-42A4-A5F2-957746C5206F}" presName="hierChild5" presStyleCnt="0"/>
      <dgm:spPr/>
    </dgm:pt>
    <dgm:pt modelId="{879AF057-F817-4034-AECF-AA12AE30ACC7}" type="pres">
      <dgm:prSet presAssocID="{FF7C899C-BB5B-4939-9906-0B2A569886CF}" presName="hierChild5" presStyleCnt="0"/>
      <dgm:spPr/>
    </dgm:pt>
    <dgm:pt modelId="{F8752982-9E65-411E-9FDE-79E5C7241F61}" type="pres">
      <dgm:prSet presAssocID="{EF4302B3-1643-425A-9AB6-ABDC42DBF050}" presName="Name37" presStyleLbl="parChTrans1D4" presStyleIdx="6" presStyleCnt="7"/>
      <dgm:spPr/>
    </dgm:pt>
    <dgm:pt modelId="{86F95DB0-DDBF-4471-99E6-9D76BC579E00}" type="pres">
      <dgm:prSet presAssocID="{1409AAA5-F8EB-4FCA-8FCB-9F138CCD5934}" presName="hierRoot2" presStyleCnt="0">
        <dgm:presLayoutVars>
          <dgm:hierBranch val="init"/>
        </dgm:presLayoutVars>
      </dgm:prSet>
      <dgm:spPr/>
    </dgm:pt>
    <dgm:pt modelId="{FBF27999-A3DF-48FB-8D5E-6F39C096DCD4}" type="pres">
      <dgm:prSet presAssocID="{1409AAA5-F8EB-4FCA-8FCB-9F138CCD5934}" presName="rootComposite" presStyleCnt="0"/>
      <dgm:spPr/>
    </dgm:pt>
    <dgm:pt modelId="{E87316CB-36AA-4FCE-B879-A802D69F3BC7}" type="pres">
      <dgm:prSet presAssocID="{1409AAA5-F8EB-4FCA-8FCB-9F138CCD5934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60FD40-78AA-4B67-99FC-FD5E6FF113DD}" type="pres">
      <dgm:prSet presAssocID="{1409AAA5-F8EB-4FCA-8FCB-9F138CCD5934}" presName="rootConnector" presStyleLbl="node4" presStyleIdx="6" presStyleCnt="7"/>
      <dgm:spPr/>
    </dgm:pt>
    <dgm:pt modelId="{89FC4406-A46B-4EB6-82D3-10B727EF685B}" type="pres">
      <dgm:prSet presAssocID="{1409AAA5-F8EB-4FCA-8FCB-9F138CCD5934}" presName="hierChild4" presStyleCnt="0"/>
      <dgm:spPr/>
    </dgm:pt>
    <dgm:pt modelId="{0FDA2026-81C8-40CC-AC7E-57651BDA2278}" type="pres">
      <dgm:prSet presAssocID="{1409AAA5-F8EB-4FCA-8FCB-9F138CCD5934}" presName="hierChild5" presStyleCnt="0"/>
      <dgm:spPr/>
    </dgm:pt>
    <dgm:pt modelId="{4C8DADB6-4D49-458B-84F7-33B152EA2882}" type="pres">
      <dgm:prSet presAssocID="{F67396FF-F11C-4837-A131-DBED56B7B585}" presName="hierChild5" presStyleCnt="0"/>
      <dgm:spPr/>
    </dgm:pt>
    <dgm:pt modelId="{8DB5E437-8EFE-4042-9B47-80435D802B4B}" type="pres">
      <dgm:prSet presAssocID="{0DFEFF29-7225-4D3B-9F41-5089728647A9}" presName="hierChild5" presStyleCnt="0"/>
      <dgm:spPr/>
    </dgm:pt>
    <dgm:pt modelId="{3DFB68F4-5B0C-4814-A07A-9899AB86BC8D}" type="pres">
      <dgm:prSet presAssocID="{8228E32B-B750-4D95-BB19-E9AF19E5B3F5}" presName="hierChild5" presStyleCnt="0"/>
      <dgm:spPr/>
    </dgm:pt>
    <dgm:pt modelId="{E16D07E9-B9DB-4C5E-995F-4D2716170831}" type="pres">
      <dgm:prSet presAssocID="{CD4588FB-FA2B-4AA4-80CF-CB0A8183DF93}" presName="hierChild3" presStyleCnt="0"/>
      <dgm:spPr/>
    </dgm:pt>
  </dgm:ptLst>
  <dgm:cxnLst>
    <dgm:cxn modelId="{3886B9C4-AA8D-4A3D-A837-2F27429FA8C7}" type="presOf" srcId="{BB53BD1E-E460-4AAB-8214-616C2BE6D552}" destId="{439BC932-ABB8-4086-B26D-3E3AD0351AF5}" srcOrd="0" destOrd="0" presId="urn:microsoft.com/office/officeart/2005/8/layout/orgChart1"/>
    <dgm:cxn modelId="{3BB9EEFE-DD4D-4D3C-9DF4-66E846DB3DAF}" type="presOf" srcId="{EF4302B3-1643-425A-9AB6-ABDC42DBF050}" destId="{F8752982-9E65-411E-9FDE-79E5C7241F61}" srcOrd="0" destOrd="0" presId="urn:microsoft.com/office/officeart/2005/8/layout/orgChart1"/>
    <dgm:cxn modelId="{C99DE82F-50CC-4F5A-AA6B-0D0F306BA390}" type="presOf" srcId="{4121A114-C357-4F00-9088-29E69F029C75}" destId="{15962E3F-1772-41E9-8DF1-D63AAE8DDCA8}" srcOrd="1" destOrd="0" presId="urn:microsoft.com/office/officeart/2005/8/layout/orgChart1"/>
    <dgm:cxn modelId="{7EF0E1B6-0AD4-41F7-A4C0-BE742CCC53E2}" type="presOf" srcId="{F67396FF-F11C-4837-A131-DBED56B7B585}" destId="{62D9E10A-F9AE-4D1D-B983-02620CC18D13}" srcOrd="1" destOrd="0" presId="urn:microsoft.com/office/officeart/2005/8/layout/orgChart1"/>
    <dgm:cxn modelId="{75FA2B3C-18E4-49C6-B0CA-B73580031B26}" type="presOf" srcId="{ED6672F9-0358-4EE6-B5DC-67AABCD392BD}" destId="{C84B6625-E151-49C9-9911-5D74C308444E}" srcOrd="0" destOrd="0" presId="urn:microsoft.com/office/officeart/2005/8/layout/orgChart1"/>
    <dgm:cxn modelId="{A9A558A4-C2A7-4E99-A4F7-73E111C8F0F0}" srcId="{33EB1CF2-07EB-4F37-A51F-DED91F885643}" destId="{ED6672F9-0358-4EE6-B5DC-67AABCD392BD}" srcOrd="0" destOrd="0" parTransId="{B3DBF117-34C5-4401-92D5-0CD888DBBEAD}" sibTransId="{E19C2A48-4033-4588-A723-8212FEE49355}"/>
    <dgm:cxn modelId="{9345A0AF-A654-4ABE-AD0A-F07BA63E4AF7}" srcId="{CD4588FB-FA2B-4AA4-80CF-CB0A8183DF93}" destId="{8228E32B-B750-4D95-BB19-E9AF19E5B3F5}" srcOrd="0" destOrd="0" parTransId="{08366CB9-90D3-4417-A09F-F86693EA237E}" sibTransId="{BE09442E-B9FE-47DA-A8BE-4904D08FCD34}"/>
    <dgm:cxn modelId="{DBB091D5-CE4A-431D-A697-F166844EB525}" type="presOf" srcId="{B24A09A6-C4FF-4212-8CEF-C0B0BDB7AFAF}" destId="{9F03EA85-32F6-4FD5-A0EA-884ED15A398B}" srcOrd="1" destOrd="0" presId="urn:microsoft.com/office/officeart/2005/8/layout/orgChart1"/>
    <dgm:cxn modelId="{6A673572-EE72-40BC-9D56-51049D8D648B}" type="presOf" srcId="{81B00FDE-FC90-499E-9E05-2924DFABD6F5}" destId="{FD053800-5BB0-41B7-9D2D-43953D7F9779}" srcOrd="0" destOrd="0" presId="urn:microsoft.com/office/officeart/2005/8/layout/orgChart1"/>
    <dgm:cxn modelId="{D1F0E41D-F1AE-41BB-9E72-6D1F87CBBD78}" srcId="{0208532F-38EE-4EF9-B1A6-1BE1EF4000FC}" destId="{9C926BD2-5BA1-48A7-89A5-B9C831C66DBC}" srcOrd="0" destOrd="0" parTransId="{51A5FD95-5124-4B89-B512-EEA0AFA4B191}" sibTransId="{105A575E-A6BB-4ECD-992A-C017C160D246}"/>
    <dgm:cxn modelId="{124DF25C-5797-42BD-8996-8E5137CE25CC}" srcId="{0286A4D9-36D0-4E48-BF45-B724B0E1730D}" destId="{33EB1CF2-07EB-4F37-A51F-DED91F885643}" srcOrd="0" destOrd="0" parTransId="{5CABEDFC-B759-4294-87B8-4093B064BDD1}" sibTransId="{27200C42-D004-41E2-8272-BFB7E88F8B49}"/>
    <dgm:cxn modelId="{177C4284-0675-4BCE-BEA8-158A95D642E7}" type="presOf" srcId="{A76AA994-6743-4615-BE64-94BC1EF151A4}" destId="{346668F5-924A-4959-994B-0E0506B47A39}" srcOrd="0" destOrd="0" presId="urn:microsoft.com/office/officeart/2005/8/layout/orgChart1"/>
    <dgm:cxn modelId="{CC0DC04B-7703-462C-ACFD-648B03BF47AE}" type="presOf" srcId="{33EB1CF2-07EB-4F37-A51F-DED91F885643}" destId="{03F3F479-D158-410B-9FC3-05431EB47E3A}" srcOrd="1" destOrd="0" presId="urn:microsoft.com/office/officeart/2005/8/layout/orgChart1"/>
    <dgm:cxn modelId="{F5EDA946-1C38-4386-A6EB-1478EFD7D67C}" type="presOf" srcId="{33EB1CF2-07EB-4F37-A51F-DED91F885643}" destId="{E990A498-EFE2-4CAB-85D8-55D8B4DE01DD}" srcOrd="0" destOrd="0" presId="urn:microsoft.com/office/officeart/2005/8/layout/orgChart1"/>
    <dgm:cxn modelId="{66811277-64CB-4D2C-8A85-89B36C65CB07}" type="presOf" srcId="{72E9140E-7758-41DF-B8A1-76DF7CB5B427}" destId="{DD724DE7-8676-4BE7-BD4F-5EBDEAC55B37}" srcOrd="0" destOrd="0" presId="urn:microsoft.com/office/officeart/2005/8/layout/orgChart1"/>
    <dgm:cxn modelId="{5DEF3EFA-841F-44B8-B95F-A8B92F958709}" srcId="{9C926BD2-5BA1-48A7-89A5-B9C831C66DBC}" destId="{B24A09A6-C4FF-4212-8CEF-C0B0BDB7AFAF}" srcOrd="0" destOrd="0" parTransId="{A49B0AF1-C330-4D81-BA84-3A08D715EA57}" sibTransId="{BB70B370-AF16-4A0C-8472-532A1FFB0E27}"/>
    <dgm:cxn modelId="{3431DA88-9B80-4122-88A5-22A287A893D4}" type="presOf" srcId="{8228E32B-B750-4D95-BB19-E9AF19E5B3F5}" destId="{9815D947-D6EF-4C48-8C61-D8D862338CDF}" srcOrd="0" destOrd="0" presId="urn:microsoft.com/office/officeart/2005/8/layout/orgChart1"/>
    <dgm:cxn modelId="{31002A92-04B6-4020-A853-E704D91E7C46}" type="presOf" srcId="{0208532F-38EE-4EF9-B1A6-1BE1EF4000FC}" destId="{7A0812CF-DAB5-4913-B3F6-27111CDE5FF0}" srcOrd="1" destOrd="0" presId="urn:microsoft.com/office/officeart/2005/8/layout/orgChart1"/>
    <dgm:cxn modelId="{2FDA2B76-0FB1-4CE0-83F1-D4131278AE8F}" type="presOf" srcId="{A18C799A-44DD-42E4-96DE-30A3C4C8EE85}" destId="{D26AC46D-0C96-4949-8363-7097342850F7}" srcOrd="1" destOrd="0" presId="urn:microsoft.com/office/officeart/2005/8/layout/orgChart1"/>
    <dgm:cxn modelId="{4377DF0B-B949-47DE-8310-2C41BC7F8492}" srcId="{8228E32B-B750-4D95-BB19-E9AF19E5B3F5}" destId="{0DFEFF29-7225-4D3B-9F41-5089728647A9}" srcOrd="0" destOrd="0" parTransId="{A76AA994-6743-4615-BE64-94BC1EF151A4}" sibTransId="{33E9F34E-EDE3-4DD4-B247-CE0336F8BB14}"/>
    <dgm:cxn modelId="{482AF7C2-A2B1-485F-B307-71E9569F5753}" type="presOf" srcId="{BEE4C860-82DC-4997-8E09-67D98DC059CD}" destId="{7F3E9916-F157-4E69-BA14-16FAA23F47DD}" srcOrd="1" destOrd="0" presId="urn:microsoft.com/office/officeart/2005/8/layout/orgChart1"/>
    <dgm:cxn modelId="{1F887CD1-0C73-46FA-AFDB-C41B7BCA744A}" type="presOf" srcId="{0286A4D9-36D0-4E48-BF45-B724B0E1730D}" destId="{F28FD7CF-8B16-4305-BEE2-5D2882FDEB9B}" srcOrd="1" destOrd="0" presId="urn:microsoft.com/office/officeart/2005/8/layout/orgChart1"/>
    <dgm:cxn modelId="{9A08BB46-66B3-49AC-A577-007B85F10159}" type="presOf" srcId="{1409AAA5-F8EB-4FCA-8FCB-9F138CCD5934}" destId="{E87316CB-36AA-4FCE-B879-A802D69F3BC7}" srcOrd="0" destOrd="0" presId="urn:microsoft.com/office/officeart/2005/8/layout/orgChart1"/>
    <dgm:cxn modelId="{9003CE7B-3595-4588-B3C8-DC8D43EBF5DF}" type="presOf" srcId="{9C926BD2-5BA1-48A7-89A5-B9C831C66DBC}" destId="{DBD1ABF4-3B63-4F47-813B-768B1B4EAB5B}" srcOrd="1" destOrd="0" presId="urn:microsoft.com/office/officeart/2005/8/layout/orgChart1"/>
    <dgm:cxn modelId="{A4EA9193-0CF0-4BF1-A5A1-1B1723B4D3F6}" type="presOf" srcId="{1409AAA5-F8EB-4FCA-8FCB-9F138CCD5934}" destId="{6A60FD40-78AA-4B67-99FC-FD5E6FF113DD}" srcOrd="1" destOrd="0" presId="urn:microsoft.com/office/officeart/2005/8/layout/orgChart1"/>
    <dgm:cxn modelId="{7D676AB5-4814-4D91-9911-D6F4AC176985}" type="presOf" srcId="{4121A114-C357-4F00-9088-29E69F029C75}" destId="{858D589E-6BA7-493C-9B6E-D681356C0F7C}" srcOrd="0" destOrd="0" presId="urn:microsoft.com/office/officeart/2005/8/layout/orgChart1"/>
    <dgm:cxn modelId="{51299BB3-B52D-4639-9011-764402E87F2B}" type="presOf" srcId="{D4F2F0E9-ABB3-4793-87C2-46F7286F939A}" destId="{B62689C3-93F9-45B7-BB88-CBD33559F80D}" srcOrd="0" destOrd="0" presId="urn:microsoft.com/office/officeart/2005/8/layout/orgChart1"/>
    <dgm:cxn modelId="{A36EF58B-1646-44CD-A58F-D922697EB5BC}" type="presOf" srcId="{A18C799A-44DD-42E4-96DE-30A3C4C8EE85}" destId="{3BAF635F-892D-42CC-92CA-5F2DD822B480}" srcOrd="0" destOrd="0" presId="urn:microsoft.com/office/officeart/2005/8/layout/orgChart1"/>
    <dgm:cxn modelId="{81D391DD-297B-4541-807D-902FEBD286AA}" srcId="{FF7C899C-BB5B-4939-9906-0B2A569886CF}" destId="{18605080-BCD5-42A4-A5F2-957746C5206F}" srcOrd="0" destOrd="0" parTransId="{EC1A143B-72CC-4B45-91E8-6E0838B136AE}" sibTransId="{7760E883-0C91-4C74-B62A-59E3D3D5F13E}"/>
    <dgm:cxn modelId="{5E949763-B9F6-418D-B5DD-0542EE233C87}" srcId="{BEE4C860-82DC-4997-8E09-67D98DC059CD}" destId="{4121A114-C357-4F00-9088-29E69F029C75}" srcOrd="0" destOrd="0" parTransId="{D4F2F0E9-ABB3-4793-87C2-46F7286F939A}" sibTransId="{665F00B2-95A7-4A38-BFB8-1B838822D695}"/>
    <dgm:cxn modelId="{62872343-7072-4666-B451-C5AE0B7C94FD}" type="presOf" srcId="{0208532F-38EE-4EF9-B1A6-1BE1EF4000FC}" destId="{6356DD2B-1142-4BEF-AF7B-99423F974BA0}" srcOrd="0" destOrd="0" presId="urn:microsoft.com/office/officeart/2005/8/layout/orgChart1"/>
    <dgm:cxn modelId="{7A002889-AE5B-4EF7-BDA9-1FAE81D81F9E}" type="presOf" srcId="{0286A4D9-36D0-4E48-BF45-B724B0E1730D}" destId="{0E74D1CE-8D99-4848-A837-4CE19F600ADD}" srcOrd="0" destOrd="0" presId="urn:microsoft.com/office/officeart/2005/8/layout/orgChart1"/>
    <dgm:cxn modelId="{89347C9F-8D36-412B-881C-BCC4D7A0FE49}" type="presOf" srcId="{EC1A143B-72CC-4B45-91E8-6E0838B136AE}" destId="{BDF672C2-0104-46C8-AE6F-C0B488E55416}" srcOrd="0" destOrd="0" presId="urn:microsoft.com/office/officeart/2005/8/layout/orgChart1"/>
    <dgm:cxn modelId="{3C2DC49E-2ABF-420C-8E05-1D4965DBB20F}" type="presOf" srcId="{CD4588FB-FA2B-4AA4-80CF-CB0A8183DF93}" destId="{D456C7C3-7FC0-4CD1-BB4D-33DFBD7ED5A6}" srcOrd="0" destOrd="0" presId="urn:microsoft.com/office/officeart/2005/8/layout/orgChart1"/>
    <dgm:cxn modelId="{F44CA6FF-1ED9-4D50-9B96-CC30A36066B6}" type="presOf" srcId="{18605080-BCD5-42A4-A5F2-957746C5206F}" destId="{4F45A6F6-A331-4BB2-BA67-DF1C13D8E670}" srcOrd="1" destOrd="0" presId="urn:microsoft.com/office/officeart/2005/8/layout/orgChart1"/>
    <dgm:cxn modelId="{DA6AF120-B6EA-4965-A612-0E4E429E2E2F}" srcId="{33EB1CF2-07EB-4F37-A51F-DED91F885643}" destId="{A18C799A-44DD-42E4-96DE-30A3C4C8EE85}" srcOrd="1" destOrd="0" parTransId="{81B00FDE-FC90-499E-9E05-2924DFABD6F5}" sibTransId="{4956E140-6A81-467E-881E-76DE8562B967}"/>
    <dgm:cxn modelId="{30D7D83A-D2FB-4B53-9C09-F4EA9E48D79E}" type="presOf" srcId="{F67396FF-F11C-4837-A131-DBED56B7B585}" destId="{275F5FFE-EDAE-4DCE-B8C9-76B9E829C476}" srcOrd="0" destOrd="0" presId="urn:microsoft.com/office/officeart/2005/8/layout/orgChart1"/>
    <dgm:cxn modelId="{792B98A4-DB8B-40A8-BAE6-EE2E16D3DEE3}" srcId="{F67396FF-F11C-4837-A131-DBED56B7B585}" destId="{FF7C899C-BB5B-4939-9906-0B2A569886CF}" srcOrd="0" destOrd="0" parTransId="{131BFEC1-CF8D-4FA7-8816-F5D0DE83EC8C}" sibTransId="{FFB36226-4EAF-4C4A-9A86-E7BD9875057E}"/>
    <dgm:cxn modelId="{31180123-71D2-4DD3-9914-B7DE19D30906}" type="presOf" srcId="{0DFEFF29-7225-4D3B-9F41-5089728647A9}" destId="{F96691F0-79E3-4BCA-A877-A8F86E891162}" srcOrd="0" destOrd="0" presId="urn:microsoft.com/office/officeart/2005/8/layout/orgChart1"/>
    <dgm:cxn modelId="{A255C174-3E7D-4225-9046-70A5FC780987}" srcId="{0DFEFF29-7225-4D3B-9F41-5089728647A9}" destId="{F67396FF-F11C-4837-A131-DBED56B7B585}" srcOrd="0" destOrd="0" parTransId="{BB53BD1E-E460-4AAB-8214-616C2BE6D552}" sibTransId="{045067A5-9FBD-4311-967F-C173A0EEDEB3}"/>
    <dgm:cxn modelId="{A3453DAF-1910-4AC5-A65F-098BD0B7FE60}" type="presOf" srcId="{A2C577AF-CB18-4A22-9576-FAFC4C85DE04}" destId="{CF2C4062-F9E1-4135-9B0C-81409B9E80B9}" srcOrd="0" destOrd="0" presId="urn:microsoft.com/office/officeart/2005/8/layout/orgChart1"/>
    <dgm:cxn modelId="{71E63B25-0D94-488E-ADBF-F26F8BFADF53}" type="presOf" srcId="{131BFEC1-CF8D-4FA7-8816-F5D0DE83EC8C}" destId="{88DA2926-C596-4296-A4A0-8677D4863FF8}" srcOrd="0" destOrd="0" presId="urn:microsoft.com/office/officeart/2005/8/layout/orgChart1"/>
    <dgm:cxn modelId="{6D53CD3B-F69E-4808-B011-CEE4C11D5849}" type="presOf" srcId="{A49B0AF1-C330-4D81-BA84-3A08D715EA57}" destId="{382C2EAB-8946-443C-B2D2-9014EA9D7F22}" srcOrd="0" destOrd="0" presId="urn:microsoft.com/office/officeart/2005/8/layout/orgChart1"/>
    <dgm:cxn modelId="{7EF4F644-EEDA-4E2C-B12A-2A7761D106B5}" type="presOf" srcId="{CD4588FB-FA2B-4AA4-80CF-CB0A8183DF93}" destId="{7189F40D-429B-4350-B3F9-6E834ACF7714}" srcOrd="1" destOrd="0" presId="urn:microsoft.com/office/officeart/2005/8/layout/orgChart1"/>
    <dgm:cxn modelId="{C1B5C3B7-ABAF-4B62-920B-54C24D507DA5}" srcId="{0208532F-38EE-4EF9-B1A6-1BE1EF4000FC}" destId="{BEE4C860-82DC-4997-8E09-67D98DC059CD}" srcOrd="1" destOrd="0" parTransId="{72E9140E-7758-41DF-B8A1-76DF7CB5B427}" sibTransId="{AAC797D6-4EB1-4C74-8EFF-5B95480250D7}"/>
    <dgm:cxn modelId="{EB2EF356-E6FC-409F-BC64-4C03AA22AD5F}" srcId="{F67396FF-F11C-4837-A131-DBED56B7B585}" destId="{1409AAA5-F8EB-4FCA-8FCB-9F138CCD5934}" srcOrd="1" destOrd="0" parTransId="{EF4302B3-1643-425A-9AB6-ABDC42DBF050}" sibTransId="{A91C78FC-2556-44F9-98FF-564C21021FDD}"/>
    <dgm:cxn modelId="{92BF2822-0F5C-4269-918F-ECA45C90FDBB}" type="presOf" srcId="{18605080-BCD5-42A4-A5F2-957746C5206F}" destId="{9AC8DFC7-4516-453E-A196-9B57427F66AE}" srcOrd="0" destOrd="0" presId="urn:microsoft.com/office/officeart/2005/8/layout/orgChart1"/>
    <dgm:cxn modelId="{05241146-1BE3-4194-A29B-6757309AB26F}" type="presOf" srcId="{FF7C899C-BB5B-4939-9906-0B2A569886CF}" destId="{F57BC208-37E0-4064-A9DB-4EBC1DCB4316}" srcOrd="1" destOrd="0" presId="urn:microsoft.com/office/officeart/2005/8/layout/orgChart1"/>
    <dgm:cxn modelId="{EB98620E-BA96-4C32-A8AD-936EDEB8639A}" type="presOf" srcId="{D62315BB-AFE9-470C-9BC8-1362C9C065A4}" destId="{F1B26F2D-5750-4ECA-B3D3-1925D0D649D7}" srcOrd="0" destOrd="0" presId="urn:microsoft.com/office/officeart/2005/8/layout/orgChart1"/>
    <dgm:cxn modelId="{5E3B1CA2-6260-4D27-BCB3-CA03CD528619}" type="presOf" srcId="{9C926BD2-5BA1-48A7-89A5-B9C831C66DBC}" destId="{B1DEA6BD-4C7D-4F75-8D3A-B308015C1864}" srcOrd="0" destOrd="0" presId="urn:microsoft.com/office/officeart/2005/8/layout/orgChart1"/>
    <dgm:cxn modelId="{28CF0085-53FF-49C1-B53B-E9F27AB8A1D4}" type="presOf" srcId="{0DFEFF29-7225-4D3B-9F41-5089728647A9}" destId="{DB415A90-A06E-445B-A0CA-3B1C3E4C74D1}" srcOrd="1" destOrd="0" presId="urn:microsoft.com/office/officeart/2005/8/layout/orgChart1"/>
    <dgm:cxn modelId="{36240702-EAA6-42F7-ACC7-909D312F27DD}" type="presOf" srcId="{B3DBF117-34C5-4401-92D5-0CD888DBBEAD}" destId="{191EC1D6-282D-42E9-A918-96381E5AA991}" srcOrd="0" destOrd="0" presId="urn:microsoft.com/office/officeart/2005/8/layout/orgChart1"/>
    <dgm:cxn modelId="{08BD74AC-ED26-4D32-AAA5-D2B83E4F9A5D}" srcId="{BEE4C860-82DC-4997-8E09-67D98DC059CD}" destId="{0286A4D9-36D0-4E48-BF45-B724B0E1730D}" srcOrd="1" destOrd="0" parTransId="{D62315BB-AFE9-470C-9BC8-1362C9C065A4}" sibTransId="{D90F4489-3326-4758-AA71-B2FBD9230AB0}"/>
    <dgm:cxn modelId="{6C6229A9-A435-4280-ADB2-C5D6CABB748A}" type="presOf" srcId="{FF7C899C-BB5B-4939-9906-0B2A569886CF}" destId="{3A5F0F40-EE78-4703-A166-B711A795F3E6}" srcOrd="0" destOrd="0" presId="urn:microsoft.com/office/officeart/2005/8/layout/orgChart1"/>
    <dgm:cxn modelId="{2E927048-14FC-496E-A52D-76B46E8C533B}" type="presOf" srcId="{8228E32B-B750-4D95-BB19-E9AF19E5B3F5}" destId="{EECD9D6D-59AD-47D5-8249-B660BAFBE244}" srcOrd="1" destOrd="0" presId="urn:microsoft.com/office/officeart/2005/8/layout/orgChart1"/>
    <dgm:cxn modelId="{BA6643EC-6042-475E-B787-D522D06889A9}" srcId="{A2C577AF-CB18-4A22-9576-FAFC4C85DE04}" destId="{0208532F-38EE-4EF9-B1A6-1BE1EF4000FC}" srcOrd="0" destOrd="0" parTransId="{BDAE38C6-8747-4F41-A4E3-2C3AF8AB6A4C}" sibTransId="{E43DD5E2-B20A-4C07-910F-ED6C6BF048C1}"/>
    <dgm:cxn modelId="{337A6437-2660-4AA2-B6A0-D1B32F8AF674}" type="presOf" srcId="{51A5FD95-5124-4B89-B512-EEA0AFA4B191}" destId="{E62AA985-EC9F-4239-921A-71632F04B05A}" srcOrd="0" destOrd="0" presId="urn:microsoft.com/office/officeart/2005/8/layout/orgChart1"/>
    <dgm:cxn modelId="{D0520A43-E9F9-4294-A864-C03139A1EBB6}" type="presOf" srcId="{ED6672F9-0358-4EE6-B5DC-67AABCD392BD}" destId="{85397C38-4564-4888-A72F-4B75BB7D9CBF}" srcOrd="1" destOrd="0" presId="urn:microsoft.com/office/officeart/2005/8/layout/orgChart1"/>
    <dgm:cxn modelId="{B9FDC070-B2B9-488D-AC19-3A5052BB919A}" type="presOf" srcId="{BEE4C860-82DC-4997-8E09-67D98DC059CD}" destId="{F8FBB04F-012E-4AF1-8D1B-276B40DD3CD7}" srcOrd="0" destOrd="0" presId="urn:microsoft.com/office/officeart/2005/8/layout/orgChart1"/>
    <dgm:cxn modelId="{75D2D401-F09F-4308-AA04-CF3A31E31EAA}" srcId="{A2C577AF-CB18-4A22-9576-FAFC4C85DE04}" destId="{CD4588FB-FA2B-4AA4-80CF-CB0A8183DF93}" srcOrd="1" destOrd="0" parTransId="{F3295B5C-25C1-4769-B437-67A698ED7C4D}" sibTransId="{6D969968-93A3-4A55-9468-CB80FB6135F4}"/>
    <dgm:cxn modelId="{27749AA0-172B-4F4E-A332-5824CCE6643E}" type="presOf" srcId="{5CABEDFC-B759-4294-87B8-4093B064BDD1}" destId="{FC595B6D-B518-49CA-8068-9F4DF77225F9}" srcOrd="0" destOrd="0" presId="urn:microsoft.com/office/officeart/2005/8/layout/orgChart1"/>
    <dgm:cxn modelId="{0096A781-A2C6-4A0F-B66C-BB8CAEDC114F}" type="presOf" srcId="{B24A09A6-C4FF-4212-8CEF-C0B0BDB7AFAF}" destId="{9E7A36C3-4363-4581-929B-C5AA32E8CAA5}" srcOrd="0" destOrd="0" presId="urn:microsoft.com/office/officeart/2005/8/layout/orgChart1"/>
    <dgm:cxn modelId="{E1246133-AD91-471E-8554-27197C340370}" type="presOf" srcId="{08366CB9-90D3-4417-A09F-F86693EA237E}" destId="{DAA8CC08-0286-43C1-8C46-97BFA2572E2C}" srcOrd="0" destOrd="0" presId="urn:microsoft.com/office/officeart/2005/8/layout/orgChart1"/>
    <dgm:cxn modelId="{A5CDB3BF-A680-4F41-9C2C-2050245FCB39}" type="presParOf" srcId="{CF2C4062-F9E1-4135-9B0C-81409B9E80B9}" destId="{DA614EA7-DA6A-45FC-A5F5-AB3E00ABD7E1}" srcOrd="0" destOrd="0" presId="urn:microsoft.com/office/officeart/2005/8/layout/orgChart1"/>
    <dgm:cxn modelId="{CBA8A72C-63B0-4876-BFA8-91CF28703685}" type="presParOf" srcId="{DA614EA7-DA6A-45FC-A5F5-AB3E00ABD7E1}" destId="{7140C6F6-051D-4B70-946D-7577BB7C445A}" srcOrd="0" destOrd="0" presId="urn:microsoft.com/office/officeart/2005/8/layout/orgChart1"/>
    <dgm:cxn modelId="{25CD6BFC-3101-40A9-8AD9-89F2E63DDB17}" type="presParOf" srcId="{7140C6F6-051D-4B70-946D-7577BB7C445A}" destId="{6356DD2B-1142-4BEF-AF7B-99423F974BA0}" srcOrd="0" destOrd="0" presId="urn:microsoft.com/office/officeart/2005/8/layout/orgChart1"/>
    <dgm:cxn modelId="{E4704574-081B-4630-918B-749ABC86A9EC}" type="presParOf" srcId="{7140C6F6-051D-4B70-946D-7577BB7C445A}" destId="{7A0812CF-DAB5-4913-B3F6-27111CDE5FF0}" srcOrd="1" destOrd="0" presId="urn:microsoft.com/office/officeart/2005/8/layout/orgChart1"/>
    <dgm:cxn modelId="{B366D782-51D2-48EF-9C1F-964663A86D9F}" type="presParOf" srcId="{DA614EA7-DA6A-45FC-A5F5-AB3E00ABD7E1}" destId="{B6A57B6D-6ED0-4945-B6A7-27AE40CF48AF}" srcOrd="1" destOrd="0" presId="urn:microsoft.com/office/officeart/2005/8/layout/orgChart1"/>
    <dgm:cxn modelId="{C57793F4-BCF1-4F3A-87E3-AF67787D0FDE}" type="presParOf" srcId="{B6A57B6D-6ED0-4945-B6A7-27AE40CF48AF}" destId="{E62AA985-EC9F-4239-921A-71632F04B05A}" srcOrd="0" destOrd="0" presId="urn:microsoft.com/office/officeart/2005/8/layout/orgChart1"/>
    <dgm:cxn modelId="{E7E2A50C-9237-4E87-92D1-5ACB3B6814AC}" type="presParOf" srcId="{B6A57B6D-6ED0-4945-B6A7-27AE40CF48AF}" destId="{C5394581-8422-4766-BA51-0973E10B1044}" srcOrd="1" destOrd="0" presId="urn:microsoft.com/office/officeart/2005/8/layout/orgChart1"/>
    <dgm:cxn modelId="{1CC93BC0-9CD9-4AD6-95E0-242FC5C90F0D}" type="presParOf" srcId="{C5394581-8422-4766-BA51-0973E10B1044}" destId="{2925A762-0A7F-47DA-AA15-B66394595988}" srcOrd="0" destOrd="0" presId="urn:microsoft.com/office/officeart/2005/8/layout/orgChart1"/>
    <dgm:cxn modelId="{CCDD7881-E488-4540-9F96-6FDBFA4E6FF4}" type="presParOf" srcId="{2925A762-0A7F-47DA-AA15-B66394595988}" destId="{B1DEA6BD-4C7D-4F75-8D3A-B308015C1864}" srcOrd="0" destOrd="0" presId="urn:microsoft.com/office/officeart/2005/8/layout/orgChart1"/>
    <dgm:cxn modelId="{11305A67-E3D2-4C2B-9842-B5202238D912}" type="presParOf" srcId="{2925A762-0A7F-47DA-AA15-B66394595988}" destId="{DBD1ABF4-3B63-4F47-813B-768B1B4EAB5B}" srcOrd="1" destOrd="0" presId="urn:microsoft.com/office/officeart/2005/8/layout/orgChart1"/>
    <dgm:cxn modelId="{E24C4E54-1163-4DFD-B451-0C0311FA5C8D}" type="presParOf" srcId="{C5394581-8422-4766-BA51-0973E10B1044}" destId="{9DC98D31-C270-454C-8E5F-67221866AD20}" srcOrd="1" destOrd="0" presId="urn:microsoft.com/office/officeart/2005/8/layout/orgChart1"/>
    <dgm:cxn modelId="{0044DFD1-5DCC-4BA6-8639-6D0C20B1D178}" type="presParOf" srcId="{9DC98D31-C270-454C-8E5F-67221866AD20}" destId="{382C2EAB-8946-443C-B2D2-9014EA9D7F22}" srcOrd="0" destOrd="0" presId="urn:microsoft.com/office/officeart/2005/8/layout/orgChart1"/>
    <dgm:cxn modelId="{BFFA4881-8D00-4833-B989-CC8268E5D0AB}" type="presParOf" srcId="{9DC98D31-C270-454C-8E5F-67221866AD20}" destId="{0943514B-C6D3-4D38-B4A3-B50FEC8007EF}" srcOrd="1" destOrd="0" presId="urn:microsoft.com/office/officeart/2005/8/layout/orgChart1"/>
    <dgm:cxn modelId="{183EEDEE-8CE2-4E75-B0DB-EEAE98118A94}" type="presParOf" srcId="{0943514B-C6D3-4D38-B4A3-B50FEC8007EF}" destId="{AA22CCC2-8AA2-438E-8534-100C7C16DF9D}" srcOrd="0" destOrd="0" presId="urn:microsoft.com/office/officeart/2005/8/layout/orgChart1"/>
    <dgm:cxn modelId="{2FE82F4D-3CA5-4BF2-B1EC-4598D1B7A0E5}" type="presParOf" srcId="{AA22CCC2-8AA2-438E-8534-100C7C16DF9D}" destId="{9E7A36C3-4363-4581-929B-C5AA32E8CAA5}" srcOrd="0" destOrd="0" presId="urn:microsoft.com/office/officeart/2005/8/layout/orgChart1"/>
    <dgm:cxn modelId="{3D36A78E-3A5B-40AA-A62B-6A4BCFFFC908}" type="presParOf" srcId="{AA22CCC2-8AA2-438E-8534-100C7C16DF9D}" destId="{9F03EA85-32F6-4FD5-A0EA-884ED15A398B}" srcOrd="1" destOrd="0" presId="urn:microsoft.com/office/officeart/2005/8/layout/orgChart1"/>
    <dgm:cxn modelId="{C5E1ECF2-D3BC-443F-B4D5-E5C1232B1FFE}" type="presParOf" srcId="{0943514B-C6D3-4D38-B4A3-B50FEC8007EF}" destId="{1C7B442C-C12F-47EC-927A-AF1AD3629D57}" srcOrd="1" destOrd="0" presId="urn:microsoft.com/office/officeart/2005/8/layout/orgChart1"/>
    <dgm:cxn modelId="{CF60B4CD-6A5A-4E04-AE08-7CFA7FA91E13}" type="presParOf" srcId="{0943514B-C6D3-4D38-B4A3-B50FEC8007EF}" destId="{19D00491-9218-4715-AF84-CD3F083B6BD9}" srcOrd="2" destOrd="0" presId="urn:microsoft.com/office/officeart/2005/8/layout/orgChart1"/>
    <dgm:cxn modelId="{B57B43AB-3230-407A-B875-526BC05AC00B}" type="presParOf" srcId="{C5394581-8422-4766-BA51-0973E10B1044}" destId="{CD337744-23C6-464C-B5FB-419393EB5755}" srcOrd="2" destOrd="0" presId="urn:microsoft.com/office/officeart/2005/8/layout/orgChart1"/>
    <dgm:cxn modelId="{7F123A8E-1E28-41C3-B8EA-F473CA8EEE48}" type="presParOf" srcId="{B6A57B6D-6ED0-4945-B6A7-27AE40CF48AF}" destId="{DD724DE7-8676-4BE7-BD4F-5EBDEAC55B37}" srcOrd="2" destOrd="0" presId="urn:microsoft.com/office/officeart/2005/8/layout/orgChart1"/>
    <dgm:cxn modelId="{F787B1C6-B48F-4F40-BA92-A1F864FE05A6}" type="presParOf" srcId="{B6A57B6D-6ED0-4945-B6A7-27AE40CF48AF}" destId="{3EB405D6-67CD-459B-B588-C54E37644514}" srcOrd="3" destOrd="0" presId="urn:microsoft.com/office/officeart/2005/8/layout/orgChart1"/>
    <dgm:cxn modelId="{6ED8FBC2-93C4-402B-8F1F-1777C7443DA2}" type="presParOf" srcId="{3EB405D6-67CD-459B-B588-C54E37644514}" destId="{935CABD6-96DF-479C-867B-F75DF356DDAE}" srcOrd="0" destOrd="0" presId="urn:microsoft.com/office/officeart/2005/8/layout/orgChart1"/>
    <dgm:cxn modelId="{55F32BD8-FB5F-403C-AC6B-170105EB804E}" type="presParOf" srcId="{935CABD6-96DF-479C-867B-F75DF356DDAE}" destId="{F8FBB04F-012E-4AF1-8D1B-276B40DD3CD7}" srcOrd="0" destOrd="0" presId="urn:microsoft.com/office/officeart/2005/8/layout/orgChart1"/>
    <dgm:cxn modelId="{D38B9C25-9238-4201-9A77-0819ED501A26}" type="presParOf" srcId="{935CABD6-96DF-479C-867B-F75DF356DDAE}" destId="{7F3E9916-F157-4E69-BA14-16FAA23F47DD}" srcOrd="1" destOrd="0" presId="urn:microsoft.com/office/officeart/2005/8/layout/orgChart1"/>
    <dgm:cxn modelId="{186048E0-F657-48A9-A7CC-A2B76D5AD8FA}" type="presParOf" srcId="{3EB405D6-67CD-459B-B588-C54E37644514}" destId="{7F222841-2349-4D7C-8EF7-7FDDB2CFC2B4}" srcOrd="1" destOrd="0" presId="urn:microsoft.com/office/officeart/2005/8/layout/orgChart1"/>
    <dgm:cxn modelId="{7B4C586D-7DBF-455E-856C-62F3EB02C391}" type="presParOf" srcId="{7F222841-2349-4D7C-8EF7-7FDDB2CFC2B4}" destId="{B62689C3-93F9-45B7-BB88-CBD33559F80D}" srcOrd="0" destOrd="0" presId="urn:microsoft.com/office/officeart/2005/8/layout/orgChart1"/>
    <dgm:cxn modelId="{FFD35C26-DBBC-4964-9893-7DFC56AED37F}" type="presParOf" srcId="{7F222841-2349-4D7C-8EF7-7FDDB2CFC2B4}" destId="{E7D8BC07-2B34-47D8-AEC4-F5C629D95418}" srcOrd="1" destOrd="0" presId="urn:microsoft.com/office/officeart/2005/8/layout/orgChart1"/>
    <dgm:cxn modelId="{D9A4AA9A-CC75-48C2-B70A-41047210E0C9}" type="presParOf" srcId="{E7D8BC07-2B34-47D8-AEC4-F5C629D95418}" destId="{323D3B33-3E99-43CE-AE7F-34D530C2AD26}" srcOrd="0" destOrd="0" presId="urn:microsoft.com/office/officeart/2005/8/layout/orgChart1"/>
    <dgm:cxn modelId="{8BC83D95-1F6F-4608-86BC-643FF8F00620}" type="presParOf" srcId="{323D3B33-3E99-43CE-AE7F-34D530C2AD26}" destId="{858D589E-6BA7-493C-9B6E-D681356C0F7C}" srcOrd="0" destOrd="0" presId="urn:microsoft.com/office/officeart/2005/8/layout/orgChart1"/>
    <dgm:cxn modelId="{8B8A717C-2415-46EA-98AD-A50496DA53D2}" type="presParOf" srcId="{323D3B33-3E99-43CE-AE7F-34D530C2AD26}" destId="{15962E3F-1772-41E9-8DF1-D63AAE8DDCA8}" srcOrd="1" destOrd="0" presId="urn:microsoft.com/office/officeart/2005/8/layout/orgChart1"/>
    <dgm:cxn modelId="{AA9B0315-D0EF-49F4-A091-DE7038C093DF}" type="presParOf" srcId="{E7D8BC07-2B34-47D8-AEC4-F5C629D95418}" destId="{8A0BD8F8-0B45-47BF-8B8D-8F0C046328DE}" srcOrd="1" destOrd="0" presId="urn:microsoft.com/office/officeart/2005/8/layout/orgChart1"/>
    <dgm:cxn modelId="{94FCF603-38F5-42CB-BC94-047A13B0D4F5}" type="presParOf" srcId="{E7D8BC07-2B34-47D8-AEC4-F5C629D95418}" destId="{439D118E-0208-4CE1-B638-3A51B784643C}" srcOrd="2" destOrd="0" presId="urn:microsoft.com/office/officeart/2005/8/layout/orgChart1"/>
    <dgm:cxn modelId="{AA0BB2FB-E2BF-4DB5-8B11-FF3340AB4750}" type="presParOf" srcId="{7F222841-2349-4D7C-8EF7-7FDDB2CFC2B4}" destId="{F1B26F2D-5750-4ECA-B3D3-1925D0D649D7}" srcOrd="2" destOrd="0" presId="urn:microsoft.com/office/officeart/2005/8/layout/orgChart1"/>
    <dgm:cxn modelId="{FCCCA206-FE14-4FCB-A7FF-8289361F1FE3}" type="presParOf" srcId="{7F222841-2349-4D7C-8EF7-7FDDB2CFC2B4}" destId="{0F18397F-53C0-4EBD-9F0C-B1D64C579DBB}" srcOrd="3" destOrd="0" presId="urn:microsoft.com/office/officeart/2005/8/layout/orgChart1"/>
    <dgm:cxn modelId="{96679707-AC84-462F-B687-C1DFDFECAA4B}" type="presParOf" srcId="{0F18397F-53C0-4EBD-9F0C-B1D64C579DBB}" destId="{71E8C24C-3D1A-477F-BF07-19D0F3826822}" srcOrd="0" destOrd="0" presId="urn:microsoft.com/office/officeart/2005/8/layout/orgChart1"/>
    <dgm:cxn modelId="{ED82D7C9-4B16-4198-9649-45B16311FA4D}" type="presParOf" srcId="{71E8C24C-3D1A-477F-BF07-19D0F3826822}" destId="{0E74D1CE-8D99-4848-A837-4CE19F600ADD}" srcOrd="0" destOrd="0" presId="urn:microsoft.com/office/officeart/2005/8/layout/orgChart1"/>
    <dgm:cxn modelId="{5D57AF73-9A2A-4071-95E3-FBC52CDA5C30}" type="presParOf" srcId="{71E8C24C-3D1A-477F-BF07-19D0F3826822}" destId="{F28FD7CF-8B16-4305-BEE2-5D2882FDEB9B}" srcOrd="1" destOrd="0" presId="urn:microsoft.com/office/officeart/2005/8/layout/orgChart1"/>
    <dgm:cxn modelId="{689DB32A-92B5-4C30-94C8-CD45C25B1CFD}" type="presParOf" srcId="{0F18397F-53C0-4EBD-9F0C-B1D64C579DBB}" destId="{62F4E2CD-C9FE-47A4-BD01-CAF335054F81}" srcOrd="1" destOrd="0" presId="urn:microsoft.com/office/officeart/2005/8/layout/orgChart1"/>
    <dgm:cxn modelId="{62E578A0-6A99-4B88-A246-76F0AC12323D}" type="presParOf" srcId="{62F4E2CD-C9FE-47A4-BD01-CAF335054F81}" destId="{FC595B6D-B518-49CA-8068-9F4DF77225F9}" srcOrd="0" destOrd="0" presId="urn:microsoft.com/office/officeart/2005/8/layout/orgChart1"/>
    <dgm:cxn modelId="{BB70B2D6-000F-4C86-8EA7-AE499C8951AE}" type="presParOf" srcId="{62F4E2CD-C9FE-47A4-BD01-CAF335054F81}" destId="{E3C9638D-D470-46BE-A337-7F0BA268BA68}" srcOrd="1" destOrd="0" presId="urn:microsoft.com/office/officeart/2005/8/layout/orgChart1"/>
    <dgm:cxn modelId="{46F4549D-3094-4FDC-9A58-36371E3066E5}" type="presParOf" srcId="{E3C9638D-D470-46BE-A337-7F0BA268BA68}" destId="{C44E412D-F8AB-4B31-8B11-C617FC417D7D}" srcOrd="0" destOrd="0" presId="urn:microsoft.com/office/officeart/2005/8/layout/orgChart1"/>
    <dgm:cxn modelId="{FEA16601-E046-4EEB-A886-EF4EAE5E48EE}" type="presParOf" srcId="{C44E412D-F8AB-4B31-8B11-C617FC417D7D}" destId="{E990A498-EFE2-4CAB-85D8-55D8B4DE01DD}" srcOrd="0" destOrd="0" presId="urn:microsoft.com/office/officeart/2005/8/layout/orgChart1"/>
    <dgm:cxn modelId="{D0EC7B87-CE90-4371-867C-F0FCA75FFD28}" type="presParOf" srcId="{C44E412D-F8AB-4B31-8B11-C617FC417D7D}" destId="{03F3F479-D158-410B-9FC3-05431EB47E3A}" srcOrd="1" destOrd="0" presId="urn:microsoft.com/office/officeart/2005/8/layout/orgChart1"/>
    <dgm:cxn modelId="{56012D37-5946-47FA-936B-9A9890E3E752}" type="presParOf" srcId="{E3C9638D-D470-46BE-A337-7F0BA268BA68}" destId="{368E7E88-672C-4F2B-96ED-99E1921A0092}" srcOrd="1" destOrd="0" presId="urn:microsoft.com/office/officeart/2005/8/layout/orgChart1"/>
    <dgm:cxn modelId="{7FEF7B71-1518-403D-925F-CDC8CC368E94}" type="presParOf" srcId="{368E7E88-672C-4F2B-96ED-99E1921A0092}" destId="{191EC1D6-282D-42E9-A918-96381E5AA991}" srcOrd="0" destOrd="0" presId="urn:microsoft.com/office/officeart/2005/8/layout/orgChart1"/>
    <dgm:cxn modelId="{8E3A08FB-0B73-4CDA-89FF-BFBAA72F7D22}" type="presParOf" srcId="{368E7E88-672C-4F2B-96ED-99E1921A0092}" destId="{A8844A4D-1E3C-4593-AB68-BEA393EAC82D}" srcOrd="1" destOrd="0" presId="urn:microsoft.com/office/officeart/2005/8/layout/orgChart1"/>
    <dgm:cxn modelId="{014C94A5-61D8-4552-80FF-409B9B21A7F8}" type="presParOf" srcId="{A8844A4D-1E3C-4593-AB68-BEA393EAC82D}" destId="{611B3C10-A0C7-44A1-BBFE-4A8283986980}" srcOrd="0" destOrd="0" presId="urn:microsoft.com/office/officeart/2005/8/layout/orgChart1"/>
    <dgm:cxn modelId="{0787863D-4DBD-4D1E-9416-4F609D1A8169}" type="presParOf" srcId="{611B3C10-A0C7-44A1-BBFE-4A8283986980}" destId="{C84B6625-E151-49C9-9911-5D74C308444E}" srcOrd="0" destOrd="0" presId="urn:microsoft.com/office/officeart/2005/8/layout/orgChart1"/>
    <dgm:cxn modelId="{AAD00BCB-9621-413A-9284-76B1F7FC5797}" type="presParOf" srcId="{611B3C10-A0C7-44A1-BBFE-4A8283986980}" destId="{85397C38-4564-4888-A72F-4B75BB7D9CBF}" srcOrd="1" destOrd="0" presId="urn:microsoft.com/office/officeart/2005/8/layout/orgChart1"/>
    <dgm:cxn modelId="{411A2A99-BE7D-448F-B365-996CDC6E352E}" type="presParOf" srcId="{A8844A4D-1E3C-4593-AB68-BEA393EAC82D}" destId="{6943AA21-E655-4E96-BB58-8F7EBE711225}" srcOrd="1" destOrd="0" presId="urn:microsoft.com/office/officeart/2005/8/layout/orgChart1"/>
    <dgm:cxn modelId="{DBCE0123-BB7F-46AE-B922-3831A460F9DA}" type="presParOf" srcId="{A8844A4D-1E3C-4593-AB68-BEA393EAC82D}" destId="{13FAD975-6716-4497-86C5-73DA710984CC}" srcOrd="2" destOrd="0" presId="urn:microsoft.com/office/officeart/2005/8/layout/orgChart1"/>
    <dgm:cxn modelId="{B8B412A4-5660-4750-96A2-85C0D2616688}" type="presParOf" srcId="{368E7E88-672C-4F2B-96ED-99E1921A0092}" destId="{FD053800-5BB0-41B7-9D2D-43953D7F9779}" srcOrd="2" destOrd="0" presId="urn:microsoft.com/office/officeart/2005/8/layout/orgChart1"/>
    <dgm:cxn modelId="{A694AD19-2957-414F-BAFF-20A27A4AE27A}" type="presParOf" srcId="{368E7E88-672C-4F2B-96ED-99E1921A0092}" destId="{946B2B7D-EF66-48AC-87D1-0C737D196A06}" srcOrd="3" destOrd="0" presId="urn:microsoft.com/office/officeart/2005/8/layout/orgChart1"/>
    <dgm:cxn modelId="{9D5D8E00-1398-4FCF-BDC9-CFC7AB0404AD}" type="presParOf" srcId="{946B2B7D-EF66-48AC-87D1-0C737D196A06}" destId="{79D00A2F-FCF2-405A-9F79-11F655C29058}" srcOrd="0" destOrd="0" presId="urn:microsoft.com/office/officeart/2005/8/layout/orgChart1"/>
    <dgm:cxn modelId="{D92294A6-5495-4FFE-818C-8E7785DEB1D0}" type="presParOf" srcId="{79D00A2F-FCF2-405A-9F79-11F655C29058}" destId="{3BAF635F-892D-42CC-92CA-5F2DD822B480}" srcOrd="0" destOrd="0" presId="urn:microsoft.com/office/officeart/2005/8/layout/orgChart1"/>
    <dgm:cxn modelId="{0A7FC01F-2E02-441A-BE40-D4DDB8D9D864}" type="presParOf" srcId="{79D00A2F-FCF2-405A-9F79-11F655C29058}" destId="{D26AC46D-0C96-4949-8363-7097342850F7}" srcOrd="1" destOrd="0" presId="urn:microsoft.com/office/officeart/2005/8/layout/orgChart1"/>
    <dgm:cxn modelId="{3A2963A7-69AF-4009-8377-13881F82763D}" type="presParOf" srcId="{946B2B7D-EF66-48AC-87D1-0C737D196A06}" destId="{7D67F5F9-4D3C-4CE5-BFCB-EA345105B06A}" srcOrd="1" destOrd="0" presId="urn:microsoft.com/office/officeart/2005/8/layout/orgChart1"/>
    <dgm:cxn modelId="{5656BCF4-6037-4ADA-83B9-CFD6FB43A09B}" type="presParOf" srcId="{946B2B7D-EF66-48AC-87D1-0C737D196A06}" destId="{A1E1D131-BF2F-4253-B11B-06BC9F1D1D3F}" srcOrd="2" destOrd="0" presId="urn:microsoft.com/office/officeart/2005/8/layout/orgChart1"/>
    <dgm:cxn modelId="{C919D62E-0030-4A97-AD36-E1AEBC7A40B4}" type="presParOf" srcId="{E3C9638D-D470-46BE-A337-7F0BA268BA68}" destId="{46D340EA-B2AE-477C-990E-381DF83C3DE5}" srcOrd="2" destOrd="0" presId="urn:microsoft.com/office/officeart/2005/8/layout/orgChart1"/>
    <dgm:cxn modelId="{16A77681-8318-46E8-9A5B-4C9633113737}" type="presParOf" srcId="{0F18397F-53C0-4EBD-9F0C-B1D64C579DBB}" destId="{6F80C989-0574-4FEA-9C03-9B944FA70445}" srcOrd="2" destOrd="0" presId="urn:microsoft.com/office/officeart/2005/8/layout/orgChart1"/>
    <dgm:cxn modelId="{9C9140C4-4AE0-43B5-8EC3-363AF56AFF6D}" type="presParOf" srcId="{3EB405D6-67CD-459B-B588-C54E37644514}" destId="{177CE029-AEDD-4279-998E-79745BE7E6D0}" srcOrd="2" destOrd="0" presId="urn:microsoft.com/office/officeart/2005/8/layout/orgChart1"/>
    <dgm:cxn modelId="{5EEA087D-3530-4FB6-959C-69489118DBC1}" type="presParOf" srcId="{DA614EA7-DA6A-45FC-A5F5-AB3E00ABD7E1}" destId="{F863F559-DCB0-47B6-9216-E05A949F3592}" srcOrd="2" destOrd="0" presId="urn:microsoft.com/office/officeart/2005/8/layout/orgChart1"/>
    <dgm:cxn modelId="{F440908F-10AE-49EA-B368-A02469B9810E}" type="presParOf" srcId="{CF2C4062-F9E1-4135-9B0C-81409B9E80B9}" destId="{3DD017F5-D3D1-4B70-B5C9-5A976721DA7D}" srcOrd="1" destOrd="0" presId="urn:microsoft.com/office/officeart/2005/8/layout/orgChart1"/>
    <dgm:cxn modelId="{4B07EF57-FD07-4680-AADE-D9EBE13BAB9C}" type="presParOf" srcId="{3DD017F5-D3D1-4B70-B5C9-5A976721DA7D}" destId="{B4B6B5C8-63DD-4095-B4DE-B0681EBB3981}" srcOrd="0" destOrd="0" presId="urn:microsoft.com/office/officeart/2005/8/layout/orgChart1"/>
    <dgm:cxn modelId="{401EA5BF-52E7-4FE2-83F2-EE7A6DCA19E2}" type="presParOf" srcId="{B4B6B5C8-63DD-4095-B4DE-B0681EBB3981}" destId="{D456C7C3-7FC0-4CD1-BB4D-33DFBD7ED5A6}" srcOrd="0" destOrd="0" presId="urn:microsoft.com/office/officeart/2005/8/layout/orgChart1"/>
    <dgm:cxn modelId="{9E421D24-8B29-4221-8ED3-090B1910E15C}" type="presParOf" srcId="{B4B6B5C8-63DD-4095-B4DE-B0681EBB3981}" destId="{7189F40D-429B-4350-B3F9-6E834ACF7714}" srcOrd="1" destOrd="0" presId="urn:microsoft.com/office/officeart/2005/8/layout/orgChart1"/>
    <dgm:cxn modelId="{A6AE1816-9523-4641-8205-5A6B3645651C}" type="presParOf" srcId="{3DD017F5-D3D1-4B70-B5C9-5A976721DA7D}" destId="{1934F4AF-CE46-4C42-AF0B-97DDC78F232F}" srcOrd="1" destOrd="0" presId="urn:microsoft.com/office/officeart/2005/8/layout/orgChart1"/>
    <dgm:cxn modelId="{D42D0668-E591-444D-BF04-21785E9CE88C}" type="presParOf" srcId="{1934F4AF-CE46-4C42-AF0B-97DDC78F232F}" destId="{DAA8CC08-0286-43C1-8C46-97BFA2572E2C}" srcOrd="0" destOrd="0" presId="urn:microsoft.com/office/officeart/2005/8/layout/orgChart1"/>
    <dgm:cxn modelId="{A54E94C1-1E3A-4C5B-B434-291111DDF20A}" type="presParOf" srcId="{1934F4AF-CE46-4C42-AF0B-97DDC78F232F}" destId="{C6408E27-320D-44A9-B30D-A0AA244DEC26}" srcOrd="1" destOrd="0" presId="urn:microsoft.com/office/officeart/2005/8/layout/orgChart1"/>
    <dgm:cxn modelId="{2B52DA57-D47B-4D74-AAE6-C62088507D58}" type="presParOf" srcId="{C6408E27-320D-44A9-B30D-A0AA244DEC26}" destId="{6C1FDFC7-5F5C-4B3F-B5AA-43767CD7704C}" srcOrd="0" destOrd="0" presId="urn:microsoft.com/office/officeart/2005/8/layout/orgChart1"/>
    <dgm:cxn modelId="{2A275BAD-4A60-4184-BF0B-D89420C99DB0}" type="presParOf" srcId="{6C1FDFC7-5F5C-4B3F-B5AA-43767CD7704C}" destId="{9815D947-D6EF-4C48-8C61-D8D862338CDF}" srcOrd="0" destOrd="0" presId="urn:microsoft.com/office/officeart/2005/8/layout/orgChart1"/>
    <dgm:cxn modelId="{B6426826-C045-46E5-8315-FA465BBEC446}" type="presParOf" srcId="{6C1FDFC7-5F5C-4B3F-B5AA-43767CD7704C}" destId="{EECD9D6D-59AD-47D5-8249-B660BAFBE244}" srcOrd="1" destOrd="0" presId="urn:microsoft.com/office/officeart/2005/8/layout/orgChart1"/>
    <dgm:cxn modelId="{6B27EF10-D1D9-447D-A023-D76407423B82}" type="presParOf" srcId="{C6408E27-320D-44A9-B30D-A0AA244DEC26}" destId="{1C0701A2-642D-44BF-88E3-2DB89E0C80B5}" srcOrd="1" destOrd="0" presId="urn:microsoft.com/office/officeart/2005/8/layout/orgChart1"/>
    <dgm:cxn modelId="{4245C143-9006-4113-A979-D83378C55CCA}" type="presParOf" srcId="{1C0701A2-642D-44BF-88E3-2DB89E0C80B5}" destId="{346668F5-924A-4959-994B-0E0506B47A39}" srcOrd="0" destOrd="0" presId="urn:microsoft.com/office/officeart/2005/8/layout/orgChart1"/>
    <dgm:cxn modelId="{1E43548A-9097-41F7-AD23-D4CE40BDE602}" type="presParOf" srcId="{1C0701A2-642D-44BF-88E3-2DB89E0C80B5}" destId="{4166E7FB-978E-4786-9B27-C64B763C0B52}" srcOrd="1" destOrd="0" presId="urn:microsoft.com/office/officeart/2005/8/layout/orgChart1"/>
    <dgm:cxn modelId="{C25250D3-A0C9-43FC-A83D-6E0777C176C9}" type="presParOf" srcId="{4166E7FB-978E-4786-9B27-C64B763C0B52}" destId="{2CDAC20C-87E2-496A-89A7-462D99FB9A1A}" srcOrd="0" destOrd="0" presId="urn:microsoft.com/office/officeart/2005/8/layout/orgChart1"/>
    <dgm:cxn modelId="{7BF10F0C-FC23-4A52-872B-CCCA6036A0CC}" type="presParOf" srcId="{2CDAC20C-87E2-496A-89A7-462D99FB9A1A}" destId="{F96691F0-79E3-4BCA-A877-A8F86E891162}" srcOrd="0" destOrd="0" presId="urn:microsoft.com/office/officeart/2005/8/layout/orgChart1"/>
    <dgm:cxn modelId="{83116019-3D75-4FC0-8B3E-AF407D35FAB3}" type="presParOf" srcId="{2CDAC20C-87E2-496A-89A7-462D99FB9A1A}" destId="{DB415A90-A06E-445B-A0CA-3B1C3E4C74D1}" srcOrd="1" destOrd="0" presId="urn:microsoft.com/office/officeart/2005/8/layout/orgChart1"/>
    <dgm:cxn modelId="{F93B14A9-1B77-4494-917D-C2EE0905D7A2}" type="presParOf" srcId="{4166E7FB-978E-4786-9B27-C64B763C0B52}" destId="{4B48378C-694E-4D9B-AEDC-91E56C239422}" srcOrd="1" destOrd="0" presId="urn:microsoft.com/office/officeart/2005/8/layout/orgChart1"/>
    <dgm:cxn modelId="{61560A38-7551-4572-9564-063F0E4088B1}" type="presParOf" srcId="{4B48378C-694E-4D9B-AEDC-91E56C239422}" destId="{439BC932-ABB8-4086-B26D-3E3AD0351AF5}" srcOrd="0" destOrd="0" presId="urn:microsoft.com/office/officeart/2005/8/layout/orgChart1"/>
    <dgm:cxn modelId="{8D1327B2-2D18-4DAA-ABBB-C4EF0E431597}" type="presParOf" srcId="{4B48378C-694E-4D9B-AEDC-91E56C239422}" destId="{A9EB07CB-4C5A-4177-B6E1-FC6714ED7529}" srcOrd="1" destOrd="0" presId="urn:microsoft.com/office/officeart/2005/8/layout/orgChart1"/>
    <dgm:cxn modelId="{F1F6E92C-95BD-423A-B525-53BA3D841B20}" type="presParOf" srcId="{A9EB07CB-4C5A-4177-B6E1-FC6714ED7529}" destId="{64C2449C-494D-4FE3-8C9F-8F6DA98B06D1}" srcOrd="0" destOrd="0" presId="urn:microsoft.com/office/officeart/2005/8/layout/orgChart1"/>
    <dgm:cxn modelId="{57F77170-A4EA-4D75-ABC6-9D41E50BC1B6}" type="presParOf" srcId="{64C2449C-494D-4FE3-8C9F-8F6DA98B06D1}" destId="{275F5FFE-EDAE-4DCE-B8C9-76B9E829C476}" srcOrd="0" destOrd="0" presId="urn:microsoft.com/office/officeart/2005/8/layout/orgChart1"/>
    <dgm:cxn modelId="{A5EECCE3-33E5-4F67-AD01-7CFCE908876D}" type="presParOf" srcId="{64C2449C-494D-4FE3-8C9F-8F6DA98B06D1}" destId="{62D9E10A-F9AE-4D1D-B983-02620CC18D13}" srcOrd="1" destOrd="0" presId="urn:microsoft.com/office/officeart/2005/8/layout/orgChart1"/>
    <dgm:cxn modelId="{970ED958-1B5B-4999-948D-5E7929DC21D4}" type="presParOf" srcId="{A9EB07CB-4C5A-4177-B6E1-FC6714ED7529}" destId="{D2323F19-C277-4143-B2F4-0E83B26F3327}" srcOrd="1" destOrd="0" presId="urn:microsoft.com/office/officeart/2005/8/layout/orgChart1"/>
    <dgm:cxn modelId="{E30AC596-C9FD-4A30-83C8-3075F81E7274}" type="presParOf" srcId="{D2323F19-C277-4143-B2F4-0E83B26F3327}" destId="{88DA2926-C596-4296-A4A0-8677D4863FF8}" srcOrd="0" destOrd="0" presId="urn:microsoft.com/office/officeart/2005/8/layout/orgChart1"/>
    <dgm:cxn modelId="{41F250EE-49CA-4E6A-BF65-C6096BA3075F}" type="presParOf" srcId="{D2323F19-C277-4143-B2F4-0E83B26F3327}" destId="{FDFF8ED7-DEC5-4D4C-9F46-B40B5244A359}" srcOrd="1" destOrd="0" presId="urn:microsoft.com/office/officeart/2005/8/layout/orgChart1"/>
    <dgm:cxn modelId="{6F60337E-9A35-4D47-9A9D-F4B558B77211}" type="presParOf" srcId="{FDFF8ED7-DEC5-4D4C-9F46-B40B5244A359}" destId="{659CBAE0-884C-4959-B111-E04275CAFACC}" srcOrd="0" destOrd="0" presId="urn:microsoft.com/office/officeart/2005/8/layout/orgChart1"/>
    <dgm:cxn modelId="{5FE5AAB3-2AD8-48F4-9329-C253DDD45314}" type="presParOf" srcId="{659CBAE0-884C-4959-B111-E04275CAFACC}" destId="{3A5F0F40-EE78-4703-A166-B711A795F3E6}" srcOrd="0" destOrd="0" presId="urn:microsoft.com/office/officeart/2005/8/layout/orgChart1"/>
    <dgm:cxn modelId="{AD5834BD-5785-4CB4-A61B-8DADD83FD107}" type="presParOf" srcId="{659CBAE0-884C-4959-B111-E04275CAFACC}" destId="{F57BC208-37E0-4064-A9DB-4EBC1DCB4316}" srcOrd="1" destOrd="0" presId="urn:microsoft.com/office/officeart/2005/8/layout/orgChart1"/>
    <dgm:cxn modelId="{225C77CA-AB9D-438C-AAEF-8B42AA6BA417}" type="presParOf" srcId="{FDFF8ED7-DEC5-4D4C-9F46-B40B5244A359}" destId="{E7D1103A-C32E-4E42-B9AE-12323B127F02}" srcOrd="1" destOrd="0" presId="urn:microsoft.com/office/officeart/2005/8/layout/orgChart1"/>
    <dgm:cxn modelId="{3A20BF8D-0D15-4417-8497-EC3A01162600}" type="presParOf" srcId="{E7D1103A-C32E-4E42-B9AE-12323B127F02}" destId="{BDF672C2-0104-46C8-AE6F-C0B488E55416}" srcOrd="0" destOrd="0" presId="urn:microsoft.com/office/officeart/2005/8/layout/orgChart1"/>
    <dgm:cxn modelId="{37CEB926-5A66-43EE-8C62-992707D2B130}" type="presParOf" srcId="{E7D1103A-C32E-4E42-B9AE-12323B127F02}" destId="{D3B73372-5FB1-49D2-B716-2A590A2AD214}" srcOrd="1" destOrd="0" presId="urn:microsoft.com/office/officeart/2005/8/layout/orgChart1"/>
    <dgm:cxn modelId="{10F78F23-8DBF-4EEA-A874-A96B58A5137E}" type="presParOf" srcId="{D3B73372-5FB1-49D2-B716-2A590A2AD214}" destId="{7802F941-F422-4F99-88C0-3CBB2A85DBAE}" srcOrd="0" destOrd="0" presId="urn:microsoft.com/office/officeart/2005/8/layout/orgChart1"/>
    <dgm:cxn modelId="{75B8C555-D728-408A-8BAE-274B3AA5F4B8}" type="presParOf" srcId="{7802F941-F422-4F99-88C0-3CBB2A85DBAE}" destId="{9AC8DFC7-4516-453E-A196-9B57427F66AE}" srcOrd="0" destOrd="0" presId="urn:microsoft.com/office/officeart/2005/8/layout/orgChart1"/>
    <dgm:cxn modelId="{507BA5E2-58E3-443F-980B-C10B31E6E068}" type="presParOf" srcId="{7802F941-F422-4F99-88C0-3CBB2A85DBAE}" destId="{4F45A6F6-A331-4BB2-BA67-DF1C13D8E670}" srcOrd="1" destOrd="0" presId="urn:microsoft.com/office/officeart/2005/8/layout/orgChart1"/>
    <dgm:cxn modelId="{2A9A0281-B2F4-43B5-9156-AC1CD6FC169C}" type="presParOf" srcId="{D3B73372-5FB1-49D2-B716-2A590A2AD214}" destId="{3D9429C3-7F46-4E71-B3F5-BC137403EB06}" srcOrd="1" destOrd="0" presId="urn:microsoft.com/office/officeart/2005/8/layout/orgChart1"/>
    <dgm:cxn modelId="{4F32D8DD-D7B0-45FB-AABA-337B3680093F}" type="presParOf" srcId="{D3B73372-5FB1-49D2-B716-2A590A2AD214}" destId="{9F6CA663-F96E-4A9B-9F31-626DA7180FD7}" srcOrd="2" destOrd="0" presId="urn:microsoft.com/office/officeart/2005/8/layout/orgChart1"/>
    <dgm:cxn modelId="{538EA920-AE8E-41BC-9880-043B277FD882}" type="presParOf" srcId="{FDFF8ED7-DEC5-4D4C-9F46-B40B5244A359}" destId="{879AF057-F817-4034-AECF-AA12AE30ACC7}" srcOrd="2" destOrd="0" presId="urn:microsoft.com/office/officeart/2005/8/layout/orgChart1"/>
    <dgm:cxn modelId="{CDD575D2-D208-4AF2-931C-DA04A2E17A8C}" type="presParOf" srcId="{D2323F19-C277-4143-B2F4-0E83B26F3327}" destId="{F8752982-9E65-411E-9FDE-79E5C7241F61}" srcOrd="2" destOrd="0" presId="urn:microsoft.com/office/officeart/2005/8/layout/orgChart1"/>
    <dgm:cxn modelId="{7C2581B4-EC13-4D31-BBFF-E87A76429A5F}" type="presParOf" srcId="{D2323F19-C277-4143-B2F4-0E83B26F3327}" destId="{86F95DB0-DDBF-4471-99E6-9D76BC579E00}" srcOrd="3" destOrd="0" presId="urn:microsoft.com/office/officeart/2005/8/layout/orgChart1"/>
    <dgm:cxn modelId="{6A2BE968-E1F7-45BA-A33A-BBDC85047E59}" type="presParOf" srcId="{86F95DB0-DDBF-4471-99E6-9D76BC579E00}" destId="{FBF27999-A3DF-48FB-8D5E-6F39C096DCD4}" srcOrd="0" destOrd="0" presId="urn:microsoft.com/office/officeart/2005/8/layout/orgChart1"/>
    <dgm:cxn modelId="{319E1922-5EB2-42BF-9EF6-3A820CE1F3B2}" type="presParOf" srcId="{FBF27999-A3DF-48FB-8D5E-6F39C096DCD4}" destId="{E87316CB-36AA-4FCE-B879-A802D69F3BC7}" srcOrd="0" destOrd="0" presId="urn:microsoft.com/office/officeart/2005/8/layout/orgChart1"/>
    <dgm:cxn modelId="{8BB59445-F804-433E-AB61-A28408EEB080}" type="presParOf" srcId="{FBF27999-A3DF-48FB-8D5E-6F39C096DCD4}" destId="{6A60FD40-78AA-4B67-99FC-FD5E6FF113DD}" srcOrd="1" destOrd="0" presId="urn:microsoft.com/office/officeart/2005/8/layout/orgChart1"/>
    <dgm:cxn modelId="{2FCC3419-8C6A-4534-A9FF-C433E18C5916}" type="presParOf" srcId="{86F95DB0-DDBF-4471-99E6-9D76BC579E00}" destId="{89FC4406-A46B-4EB6-82D3-10B727EF685B}" srcOrd="1" destOrd="0" presId="urn:microsoft.com/office/officeart/2005/8/layout/orgChart1"/>
    <dgm:cxn modelId="{84DDF679-117C-463E-90E8-95F83B00E0F7}" type="presParOf" srcId="{86F95DB0-DDBF-4471-99E6-9D76BC579E00}" destId="{0FDA2026-81C8-40CC-AC7E-57651BDA2278}" srcOrd="2" destOrd="0" presId="urn:microsoft.com/office/officeart/2005/8/layout/orgChart1"/>
    <dgm:cxn modelId="{0CAE8811-9541-4CFB-B538-F5E3FB53D9E4}" type="presParOf" srcId="{A9EB07CB-4C5A-4177-B6E1-FC6714ED7529}" destId="{4C8DADB6-4D49-458B-84F7-33B152EA2882}" srcOrd="2" destOrd="0" presId="urn:microsoft.com/office/officeart/2005/8/layout/orgChart1"/>
    <dgm:cxn modelId="{DD0FF128-3C70-4E4D-A740-881DADE0DFAA}" type="presParOf" srcId="{4166E7FB-978E-4786-9B27-C64B763C0B52}" destId="{8DB5E437-8EFE-4042-9B47-80435D802B4B}" srcOrd="2" destOrd="0" presId="urn:microsoft.com/office/officeart/2005/8/layout/orgChart1"/>
    <dgm:cxn modelId="{5917D982-8EB7-4EE2-80E0-7F263CA291B8}" type="presParOf" srcId="{C6408E27-320D-44A9-B30D-A0AA244DEC26}" destId="{3DFB68F4-5B0C-4814-A07A-9899AB86BC8D}" srcOrd="2" destOrd="0" presId="urn:microsoft.com/office/officeart/2005/8/layout/orgChart1"/>
    <dgm:cxn modelId="{6047377C-DD22-4377-8541-F0E624376DD1}" type="presParOf" srcId="{3DD017F5-D3D1-4B70-B5C9-5A976721DA7D}" destId="{E16D07E9-B9DB-4C5E-995F-4D27161708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2FDC24-14D2-47BA-9DAF-628FEE53899A}">
      <dsp:nvSpPr>
        <dsp:cNvPr id="0" name=""/>
        <dsp:cNvSpPr/>
      </dsp:nvSpPr>
      <dsp:spPr>
        <a:xfrm>
          <a:off x="1046" y="61880"/>
          <a:ext cx="4081174" cy="24487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Category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46" y="61880"/>
        <a:ext cx="4081174" cy="2448704"/>
      </dsp:txXfrm>
    </dsp:sp>
    <dsp:sp modelId="{5721FE66-A00B-4243-A099-1D8E089545E4}">
      <dsp:nvSpPr>
        <dsp:cNvPr id="0" name=""/>
        <dsp:cNvSpPr/>
      </dsp:nvSpPr>
      <dsp:spPr>
        <a:xfrm>
          <a:off x="4490338" y="61880"/>
          <a:ext cx="4081174" cy="24487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490338" y="61880"/>
        <a:ext cx="4081174" cy="2448704"/>
      </dsp:txXfrm>
    </dsp:sp>
    <dsp:sp modelId="{C667C737-41F9-42B7-8EA9-F7530026C79A}">
      <dsp:nvSpPr>
        <dsp:cNvPr id="0" name=""/>
        <dsp:cNvSpPr/>
      </dsp:nvSpPr>
      <dsp:spPr>
        <a:xfrm>
          <a:off x="2245692" y="2918702"/>
          <a:ext cx="4081174" cy="24487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</a:t>
          </a:r>
          <a:r>
            <a:rPr lang="en-US" sz="4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4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and Processing</a:t>
          </a:r>
          <a:endParaRPr lang="ru-RU" sz="4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45692" y="2918702"/>
        <a:ext cx="4081174" cy="244870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2A4F15-0516-420E-AC12-7F27E19754E4}">
      <dsp:nvSpPr>
        <dsp:cNvPr id="0" name=""/>
        <dsp:cNvSpPr/>
      </dsp:nvSpPr>
      <dsp:spPr>
        <a:xfrm>
          <a:off x="1004" y="1019348"/>
          <a:ext cx="3917900" cy="23507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ID</a:t>
          </a:r>
          <a:endParaRPr lang="ru-RU" sz="6100" kern="1200" dirty="0">
            <a:latin typeface="Segoe UI Semibold" pitchFamily="34" charset="0"/>
          </a:endParaRPr>
        </a:p>
      </dsp:txBody>
      <dsp:txXfrm>
        <a:off x="1004" y="1019348"/>
        <a:ext cx="3917900" cy="2350740"/>
      </dsp:txXfrm>
    </dsp:sp>
    <dsp:sp modelId="{F7A8F7AC-AF50-4119-AD3B-E6EDA6A7ACC3}">
      <dsp:nvSpPr>
        <dsp:cNvPr id="0" name=""/>
        <dsp:cNvSpPr/>
      </dsp:nvSpPr>
      <dsp:spPr>
        <a:xfrm>
          <a:off x="4310695" y="1019348"/>
          <a:ext cx="3917900" cy="23507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latin typeface="Segoe UI Semibold" pitchFamily="34" charset="0"/>
            </a:rPr>
            <a:t>Service Title</a:t>
          </a:r>
          <a:endParaRPr lang="ru-RU" sz="6100" kern="1200" dirty="0">
            <a:latin typeface="Segoe UI Semibold" pitchFamily="34" charset="0"/>
          </a:endParaRPr>
        </a:p>
      </dsp:txBody>
      <dsp:txXfrm>
        <a:off x="4310695" y="1019348"/>
        <a:ext cx="3917900" cy="235074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73E276-FB9D-414C-A5DF-F84364417044}">
      <dsp:nvSpPr>
        <dsp:cNvPr id="0" name=""/>
        <dsp:cNvSpPr/>
      </dsp:nvSpPr>
      <dsp:spPr>
        <a:xfrm>
          <a:off x="29308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81"/>
              </a:lnTo>
              <a:lnTo>
                <a:pt x="607199" y="105381"/>
              </a:lnTo>
              <a:lnTo>
                <a:pt x="607199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7E309-240B-43F7-9BB8-C02988531754}">
      <dsp:nvSpPr>
        <dsp:cNvPr id="0" name=""/>
        <dsp:cNvSpPr/>
      </dsp:nvSpPr>
      <dsp:spPr>
        <a:xfrm>
          <a:off x="2323693" y="1461584"/>
          <a:ext cx="607199" cy="210763"/>
        </a:xfrm>
        <a:custGeom>
          <a:avLst/>
          <a:gdLst/>
          <a:ahLst/>
          <a:cxnLst/>
          <a:rect l="0" t="0" r="0" b="0"/>
          <a:pathLst>
            <a:path>
              <a:moveTo>
                <a:pt x="607199" y="0"/>
              </a:moveTo>
              <a:lnTo>
                <a:pt x="607199" y="105381"/>
              </a:lnTo>
              <a:lnTo>
                <a:pt x="0" y="105381"/>
              </a:lnTo>
              <a:lnTo>
                <a:pt x="0" y="210763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67711-F6D9-4A0E-86CA-BDA4F82B3BE6}">
      <dsp:nvSpPr>
        <dsp:cNvPr id="0" name=""/>
        <dsp:cNvSpPr/>
      </dsp:nvSpPr>
      <dsp:spPr>
        <a:xfrm>
          <a:off x="1611112" y="1461584"/>
          <a:ext cx="105381" cy="461672"/>
        </a:xfrm>
        <a:custGeom>
          <a:avLst/>
          <a:gdLst/>
          <a:ahLst/>
          <a:cxnLst/>
          <a:rect l="0" t="0" r="0" b="0"/>
          <a:pathLst>
            <a:path>
              <a:moveTo>
                <a:pt x="105381" y="0"/>
              </a:moveTo>
              <a:lnTo>
                <a:pt x="105381" y="461672"/>
              </a:lnTo>
              <a:lnTo>
                <a:pt x="0" y="461672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10136-97CA-4B2C-8008-3732785E11A5}">
      <dsp:nvSpPr>
        <dsp:cNvPr id="0" name=""/>
        <dsp:cNvSpPr/>
      </dsp:nvSpPr>
      <dsp:spPr>
        <a:xfrm>
          <a:off x="1716494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962"/>
              </a:lnTo>
              <a:lnTo>
                <a:pt x="1214399" y="817962"/>
              </a:lnTo>
              <a:lnTo>
                <a:pt x="1214399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1C737-6C86-4E47-A524-163F9107E439}">
      <dsp:nvSpPr>
        <dsp:cNvPr id="0" name=""/>
        <dsp:cNvSpPr/>
      </dsp:nvSpPr>
      <dsp:spPr>
        <a:xfrm>
          <a:off x="1670774" y="1461584"/>
          <a:ext cx="91440" cy="9233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5B098-56E7-4F8E-B489-4FC64DCD4111}">
      <dsp:nvSpPr>
        <dsp:cNvPr id="0" name=""/>
        <dsp:cNvSpPr/>
      </dsp:nvSpPr>
      <dsp:spPr>
        <a:xfrm>
          <a:off x="502095" y="1461584"/>
          <a:ext cx="1214399" cy="923344"/>
        </a:xfrm>
        <a:custGeom>
          <a:avLst/>
          <a:gdLst/>
          <a:ahLst/>
          <a:cxnLst/>
          <a:rect l="0" t="0" r="0" b="0"/>
          <a:pathLst>
            <a:path>
              <a:moveTo>
                <a:pt x="1214399" y="0"/>
              </a:moveTo>
              <a:lnTo>
                <a:pt x="1214399" y="817962"/>
              </a:lnTo>
              <a:lnTo>
                <a:pt x="0" y="817962"/>
              </a:lnTo>
              <a:lnTo>
                <a:pt x="0" y="92334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7C755-BE83-4493-B562-461CD50C9DDB}">
      <dsp:nvSpPr>
        <dsp:cNvPr id="0" name=""/>
        <dsp:cNvSpPr/>
      </dsp:nvSpPr>
      <dsp:spPr>
        <a:xfrm>
          <a:off x="1214676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959766"/>
        <a:ext cx="1003635" cy="501817"/>
      </dsp:txXfrm>
    </dsp:sp>
    <dsp:sp modelId="{9234AC45-F023-438F-9820-D1C2C35A08F9}">
      <dsp:nvSpPr>
        <dsp:cNvPr id="0" name=""/>
        <dsp:cNvSpPr/>
      </dsp:nvSpPr>
      <dsp:spPr>
        <a:xfrm>
          <a:off x="277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description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77" y="2384928"/>
        <a:ext cx="1003635" cy="501817"/>
      </dsp:txXfrm>
    </dsp:sp>
    <dsp:sp modelId="{14B553EB-954B-47BB-9705-E0A9E4688554}">
      <dsp:nvSpPr>
        <dsp:cNvPr id="0" name=""/>
        <dsp:cNvSpPr/>
      </dsp:nvSpPr>
      <dsp:spPr>
        <a:xfrm>
          <a:off x="1214676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214676" y="2384928"/>
        <a:ext cx="1003635" cy="501817"/>
      </dsp:txXfrm>
    </dsp:sp>
    <dsp:sp modelId="{64067CFE-8107-48AA-BD94-5C67AA03CCBF}">
      <dsp:nvSpPr>
        <dsp:cNvPr id="0" name=""/>
        <dsp:cNvSpPr/>
      </dsp:nvSpPr>
      <dsp:spPr>
        <a:xfrm>
          <a:off x="2429075" y="2384928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2384928"/>
        <a:ext cx="1003635" cy="501817"/>
      </dsp:txXfrm>
    </dsp:sp>
    <dsp:sp modelId="{A3958D8B-DF76-4749-8958-509130E0732F}">
      <dsp:nvSpPr>
        <dsp:cNvPr id="0" name=""/>
        <dsp:cNvSpPr/>
      </dsp:nvSpPr>
      <dsp:spPr>
        <a:xfrm>
          <a:off x="607476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Category data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07476" y="1672347"/>
        <a:ext cx="1003635" cy="501817"/>
      </dsp:txXfrm>
    </dsp:sp>
    <dsp:sp modelId="{B757EE39-58BA-4278-8E1E-AAEE4755CCF7}">
      <dsp:nvSpPr>
        <dsp:cNvPr id="0" name=""/>
        <dsp:cNvSpPr/>
      </dsp:nvSpPr>
      <dsp:spPr>
        <a:xfrm>
          <a:off x="2429075" y="959766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and security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429075" y="959766"/>
        <a:ext cx="1003635" cy="501817"/>
      </dsp:txXfrm>
    </dsp:sp>
    <dsp:sp modelId="{C037F2BC-2808-428B-990A-B5BA59DD230E}">
      <dsp:nvSpPr>
        <dsp:cNvPr id="0" name=""/>
        <dsp:cNvSpPr/>
      </dsp:nvSpPr>
      <dsp:spPr>
        <a:xfrm>
          <a:off x="18218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</a:t>
          </a: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registred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821875" y="1672347"/>
        <a:ext cx="1003635" cy="501817"/>
      </dsp:txXfrm>
    </dsp:sp>
    <dsp:sp modelId="{867F56A9-9EF1-4516-A1CA-97F9D2AF179D}">
      <dsp:nvSpPr>
        <dsp:cNvPr id="0" name=""/>
        <dsp:cNvSpPr/>
      </dsp:nvSpPr>
      <dsp:spPr>
        <a:xfrm>
          <a:off x="3036275" y="1672347"/>
          <a:ext cx="1003635" cy="501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Access for all users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036275" y="1672347"/>
        <a:ext cx="1003635" cy="5018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0633DF-96C0-4CB2-9364-7A60B25DA764}">
      <dsp:nvSpPr>
        <dsp:cNvPr id="0" name=""/>
        <dsp:cNvSpPr/>
      </dsp:nvSpPr>
      <dsp:spPr>
        <a:xfrm>
          <a:off x="200312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content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00312" y="1538"/>
        <a:ext cx="1618288" cy="809144"/>
      </dsp:txXfrm>
    </dsp:sp>
    <dsp:sp modelId="{317F2C23-AD2E-4401-A7D7-390F3C74C230}">
      <dsp:nvSpPr>
        <dsp:cNvPr id="0" name=""/>
        <dsp:cNvSpPr/>
      </dsp:nvSpPr>
      <dsp:spPr>
        <a:xfrm>
          <a:off x="362141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076EB-BD7E-424B-914E-00460DC2EFCE}">
      <dsp:nvSpPr>
        <dsp:cNvPr id="0" name=""/>
        <dsp:cNvSpPr/>
      </dsp:nvSpPr>
      <dsp:spPr>
        <a:xfrm>
          <a:off x="523970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Form field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1012969"/>
        <a:ext cx="1294631" cy="809144"/>
      </dsp:txXfrm>
    </dsp:sp>
    <dsp:sp modelId="{E29250A8-FB49-48AC-9BC0-33E0C18EC842}">
      <dsp:nvSpPr>
        <dsp:cNvPr id="0" name=""/>
        <dsp:cNvSpPr/>
      </dsp:nvSpPr>
      <dsp:spPr>
        <a:xfrm>
          <a:off x="362141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2DFD-1537-4ABF-A75F-B2D5538C2465}">
      <dsp:nvSpPr>
        <dsp:cNvPr id="0" name=""/>
        <dsp:cNvSpPr/>
      </dsp:nvSpPr>
      <dsp:spPr>
        <a:xfrm>
          <a:off x="523970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79986"/>
              <a:satOff val="-9032"/>
              <a:lumOff val="37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type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23970" y="2024399"/>
        <a:ext cx="1294631" cy="809144"/>
      </dsp:txXfrm>
    </dsp:sp>
    <dsp:sp modelId="{A99BD447-889F-43C1-B919-807882E53E07}">
      <dsp:nvSpPr>
        <dsp:cNvPr id="0" name=""/>
        <dsp:cNvSpPr/>
      </dsp:nvSpPr>
      <dsp:spPr>
        <a:xfrm>
          <a:off x="2223173" y="1538"/>
          <a:ext cx="1618288" cy="809144"/>
        </a:xfrm>
        <a:prstGeom prst="roundRect">
          <a:avLst>
            <a:gd name="adj" fmla="val 10000"/>
          </a:avLst>
        </a:prstGeom>
        <a:solidFill>
          <a:schemeClr val="accent4">
            <a:hueOff val="-3519944"/>
            <a:satOff val="-36129"/>
            <a:lumOff val="150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validation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223173" y="1538"/>
        <a:ext cx="1618288" cy="809144"/>
      </dsp:txXfrm>
    </dsp:sp>
    <dsp:sp modelId="{DBB76D98-2A02-45D3-9CA5-8AE27A087CE3}">
      <dsp:nvSpPr>
        <dsp:cNvPr id="0" name=""/>
        <dsp:cNvSpPr/>
      </dsp:nvSpPr>
      <dsp:spPr>
        <a:xfrm>
          <a:off x="2385002" y="810682"/>
          <a:ext cx="161828" cy="606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858"/>
              </a:lnTo>
              <a:lnTo>
                <a:pt x="161828" y="60685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EC755-FE7E-4559-96E6-0741A3F5D521}">
      <dsp:nvSpPr>
        <dsp:cNvPr id="0" name=""/>
        <dsp:cNvSpPr/>
      </dsp:nvSpPr>
      <dsp:spPr>
        <a:xfrm>
          <a:off x="2546831" y="101296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59972"/>
              <a:satOff val="-18065"/>
              <a:lumOff val="75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Field data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1012969"/>
        <a:ext cx="1294631" cy="809144"/>
      </dsp:txXfrm>
    </dsp:sp>
    <dsp:sp modelId="{F9B5DBA5-A22C-42C8-BE3F-A542650915C9}">
      <dsp:nvSpPr>
        <dsp:cNvPr id="0" name=""/>
        <dsp:cNvSpPr/>
      </dsp:nvSpPr>
      <dsp:spPr>
        <a:xfrm>
          <a:off x="2385002" y="810682"/>
          <a:ext cx="161828" cy="1618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8288"/>
              </a:lnTo>
              <a:lnTo>
                <a:pt x="161828" y="161828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CC60A-A3FE-48D9-82CE-CB19FD513A0D}">
      <dsp:nvSpPr>
        <dsp:cNvPr id="0" name=""/>
        <dsp:cNvSpPr/>
      </dsp:nvSpPr>
      <dsp:spPr>
        <a:xfrm>
          <a:off x="2546831" y="2024399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639958"/>
              <a:satOff val="-27097"/>
              <a:lumOff val="1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Regex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2024399"/>
        <a:ext cx="1294631" cy="809144"/>
      </dsp:txXfrm>
    </dsp:sp>
    <dsp:sp modelId="{0BC88B0C-AD30-4E66-B2C5-4778A57CACCD}">
      <dsp:nvSpPr>
        <dsp:cNvPr id="0" name=""/>
        <dsp:cNvSpPr/>
      </dsp:nvSpPr>
      <dsp:spPr>
        <a:xfrm>
          <a:off x="2385002" y="810682"/>
          <a:ext cx="161828" cy="2629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9719"/>
              </a:lnTo>
              <a:lnTo>
                <a:pt x="161828" y="262971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C5997-9DBE-4DD3-9F13-8224E6359659}">
      <dsp:nvSpPr>
        <dsp:cNvPr id="0" name=""/>
        <dsp:cNvSpPr/>
      </dsp:nvSpPr>
      <dsp:spPr>
        <a:xfrm>
          <a:off x="2546831" y="3035830"/>
          <a:ext cx="1294631" cy="8091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19944"/>
              <a:satOff val="-36129"/>
              <a:lumOff val="150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Validtion</a:t>
          </a:r>
          <a:r>
            <a:rPr lang="en-US" sz="23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error</a:t>
          </a:r>
          <a:endParaRPr lang="ru-RU" sz="23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546831" y="3035830"/>
        <a:ext cx="1294631" cy="8091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8A308B-C375-4B9E-8BAD-AD09FAE1A252}">
      <dsp:nvSpPr>
        <dsp:cNvPr id="0" name=""/>
        <dsp:cNvSpPr/>
      </dsp:nvSpPr>
      <dsp:spPr>
        <a:xfrm>
          <a:off x="1088476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Send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088476" y="2861"/>
        <a:ext cx="1280263" cy="640131"/>
      </dsp:txXfrm>
    </dsp:sp>
    <dsp:sp modelId="{D9D3B582-5824-4F0A-8B0A-5D468D9A0147}">
      <dsp:nvSpPr>
        <dsp:cNvPr id="0" name=""/>
        <dsp:cNvSpPr/>
      </dsp:nvSpPr>
      <dsp:spPr>
        <a:xfrm>
          <a:off x="1216502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067FE-3558-410F-9B85-5E6888DF864C}">
      <dsp:nvSpPr>
        <dsp:cNvPr id="0" name=""/>
        <dsp:cNvSpPr/>
      </dsp:nvSpPr>
      <dsp:spPr>
        <a:xfrm>
          <a:off x="134452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803025"/>
        <a:ext cx="1024210" cy="640131"/>
      </dsp:txXfrm>
    </dsp:sp>
    <dsp:sp modelId="{D4401C5F-D2C7-4953-80E4-952C675CD98B}">
      <dsp:nvSpPr>
        <dsp:cNvPr id="0" name=""/>
        <dsp:cNvSpPr/>
      </dsp:nvSpPr>
      <dsp:spPr>
        <a:xfrm>
          <a:off x="1216502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0227F-AD28-40CF-AE43-AD08317F47BF}">
      <dsp:nvSpPr>
        <dsp:cNvPr id="0" name=""/>
        <dsp:cNvSpPr/>
      </dsp:nvSpPr>
      <dsp:spPr>
        <a:xfrm>
          <a:off x="134452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1603190"/>
        <a:ext cx="1024210" cy="640131"/>
      </dsp:txXfrm>
    </dsp:sp>
    <dsp:sp modelId="{6976F03D-5F6C-4B0E-8FB0-77B48965842E}">
      <dsp:nvSpPr>
        <dsp:cNvPr id="0" name=""/>
        <dsp:cNvSpPr/>
      </dsp:nvSpPr>
      <dsp:spPr>
        <a:xfrm>
          <a:off x="1216502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41FC-46F3-4CF7-8892-1A7DF9E64FA6}">
      <dsp:nvSpPr>
        <dsp:cNvPr id="0" name=""/>
        <dsp:cNvSpPr/>
      </dsp:nvSpPr>
      <dsp:spPr>
        <a:xfrm>
          <a:off x="134452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344528" y="2403355"/>
        <a:ext cx="1024210" cy="640131"/>
      </dsp:txXfrm>
    </dsp:sp>
    <dsp:sp modelId="{DAC25C20-2C60-49EF-8F91-C28AFA0822DC}">
      <dsp:nvSpPr>
        <dsp:cNvPr id="0" name=""/>
        <dsp:cNvSpPr/>
      </dsp:nvSpPr>
      <dsp:spPr>
        <a:xfrm>
          <a:off x="2688805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Push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688805" y="2861"/>
        <a:ext cx="1280263" cy="640131"/>
      </dsp:txXfrm>
    </dsp:sp>
    <dsp:sp modelId="{233D9F44-0C9D-4BFE-B893-6E12E5511120}">
      <dsp:nvSpPr>
        <dsp:cNvPr id="0" name=""/>
        <dsp:cNvSpPr/>
      </dsp:nvSpPr>
      <dsp:spPr>
        <a:xfrm>
          <a:off x="281683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28D4C-2CCC-4F6C-AFAF-2BB77D898071}">
      <dsp:nvSpPr>
        <dsp:cNvPr id="0" name=""/>
        <dsp:cNvSpPr/>
      </dsp:nvSpPr>
      <dsp:spPr>
        <a:xfrm>
          <a:off x="2944858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803025"/>
        <a:ext cx="1024210" cy="640131"/>
      </dsp:txXfrm>
    </dsp:sp>
    <dsp:sp modelId="{1D9AFFA2-320A-4AA3-A7F0-41651770F553}">
      <dsp:nvSpPr>
        <dsp:cNvPr id="0" name=""/>
        <dsp:cNvSpPr/>
      </dsp:nvSpPr>
      <dsp:spPr>
        <a:xfrm>
          <a:off x="281683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9F4C-94B3-4528-8391-2DDB084C04EA}">
      <dsp:nvSpPr>
        <dsp:cNvPr id="0" name=""/>
        <dsp:cNvSpPr/>
      </dsp:nvSpPr>
      <dsp:spPr>
        <a:xfrm>
          <a:off x="2944858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1603190"/>
        <a:ext cx="1024210" cy="640131"/>
      </dsp:txXfrm>
    </dsp:sp>
    <dsp:sp modelId="{27B54CC0-3A1B-4D8F-AA1E-7D38060FA24E}">
      <dsp:nvSpPr>
        <dsp:cNvPr id="0" name=""/>
        <dsp:cNvSpPr/>
      </dsp:nvSpPr>
      <dsp:spPr>
        <a:xfrm>
          <a:off x="281683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B9171-9789-4640-871B-1DC6B2287851}">
      <dsp:nvSpPr>
        <dsp:cNvPr id="0" name=""/>
        <dsp:cNvSpPr/>
      </dsp:nvSpPr>
      <dsp:spPr>
        <a:xfrm>
          <a:off x="2944858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44858" y="2403355"/>
        <a:ext cx="1024210" cy="640131"/>
      </dsp:txXfrm>
    </dsp:sp>
    <dsp:sp modelId="{8D91C538-D557-4F0A-8555-8641CE0223C7}">
      <dsp:nvSpPr>
        <dsp:cNvPr id="0" name=""/>
        <dsp:cNvSpPr/>
      </dsp:nvSpPr>
      <dsp:spPr>
        <a:xfrm>
          <a:off x="428913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780526"/>
            <a:satOff val="-45086"/>
            <a:lumOff val="49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Realtime</a:t>
          </a: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289134" y="2861"/>
        <a:ext cx="1280263" cy="640131"/>
      </dsp:txXfrm>
    </dsp:sp>
    <dsp:sp modelId="{FAFBA045-914B-4061-9777-A8CB4AD58C0F}">
      <dsp:nvSpPr>
        <dsp:cNvPr id="0" name=""/>
        <dsp:cNvSpPr/>
      </dsp:nvSpPr>
      <dsp:spPr>
        <a:xfrm>
          <a:off x="4417161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1471B-23C5-4B3A-9110-ADDA9310D0AB}">
      <dsp:nvSpPr>
        <dsp:cNvPr id="0" name=""/>
        <dsp:cNvSpPr/>
      </dsp:nvSpPr>
      <dsp:spPr>
        <a:xfrm>
          <a:off x="454518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803025"/>
        <a:ext cx="1024210" cy="640131"/>
      </dsp:txXfrm>
    </dsp:sp>
    <dsp:sp modelId="{01153332-C43F-4051-ABDA-44DA863209DA}">
      <dsp:nvSpPr>
        <dsp:cNvPr id="0" name=""/>
        <dsp:cNvSpPr/>
      </dsp:nvSpPr>
      <dsp:spPr>
        <a:xfrm>
          <a:off x="4417161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D622-BCAC-4B13-9F5B-692D85BD4E67}">
      <dsp:nvSpPr>
        <dsp:cNvPr id="0" name=""/>
        <dsp:cNvSpPr/>
      </dsp:nvSpPr>
      <dsp:spPr>
        <a:xfrm>
          <a:off x="454518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720485"/>
              <a:satOff val="-41618"/>
              <a:lumOff val="45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1603190"/>
        <a:ext cx="1024210" cy="640131"/>
      </dsp:txXfrm>
    </dsp:sp>
    <dsp:sp modelId="{2AE6B6C1-7A0E-4588-8E39-F6E4DCC7EDFB}">
      <dsp:nvSpPr>
        <dsp:cNvPr id="0" name=""/>
        <dsp:cNvSpPr/>
      </dsp:nvSpPr>
      <dsp:spPr>
        <a:xfrm>
          <a:off x="4417161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66A7E-BFC3-48A4-8230-D4F072EC9F27}">
      <dsp:nvSpPr>
        <dsp:cNvPr id="0" name=""/>
        <dsp:cNvSpPr/>
      </dsp:nvSpPr>
      <dsp:spPr>
        <a:xfrm>
          <a:off x="454518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600404"/>
              <a:satOff val="-34682"/>
              <a:lumOff val="381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Cron</a:t>
          </a: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2403355"/>
        <a:ext cx="1024210" cy="640131"/>
      </dsp:txXfrm>
    </dsp:sp>
    <dsp:sp modelId="{E09D339E-9BC3-484A-AC4E-70B8B3A86373}">
      <dsp:nvSpPr>
        <dsp:cNvPr id="0" name=""/>
        <dsp:cNvSpPr/>
      </dsp:nvSpPr>
      <dsp:spPr>
        <a:xfrm>
          <a:off x="4417161" y="642992"/>
          <a:ext cx="128026" cy="2880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593"/>
              </a:lnTo>
              <a:lnTo>
                <a:pt x="128026" y="288059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B2B17-F936-41C0-8F1E-80A0D1C81EB4}">
      <dsp:nvSpPr>
        <dsp:cNvPr id="0" name=""/>
        <dsp:cNvSpPr/>
      </dsp:nvSpPr>
      <dsp:spPr>
        <a:xfrm>
          <a:off x="4545187" y="320352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480323"/>
              <a:satOff val="-27745"/>
              <a:lumOff val="304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Always data stream query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545187" y="3203520"/>
        <a:ext cx="1024210" cy="640131"/>
      </dsp:txXfrm>
    </dsp:sp>
    <dsp:sp modelId="{AC83B7D9-CF5C-488B-B238-D2E35317D816}">
      <dsp:nvSpPr>
        <dsp:cNvPr id="0" name=""/>
        <dsp:cNvSpPr/>
      </dsp:nvSpPr>
      <dsp:spPr>
        <a:xfrm>
          <a:off x="5889464" y="2861"/>
          <a:ext cx="1280263" cy="64013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0263"/>
            <a:satOff val="-22543"/>
            <a:lumOff val="247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Control events</a:t>
          </a:r>
          <a:endParaRPr lang="ru-RU" sz="1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89464" y="2861"/>
        <a:ext cx="1280263" cy="640131"/>
      </dsp:txXfrm>
    </dsp:sp>
    <dsp:sp modelId="{47AD8D8E-19E1-4A3B-BA05-D5C8B96832B0}">
      <dsp:nvSpPr>
        <dsp:cNvPr id="0" name=""/>
        <dsp:cNvSpPr/>
      </dsp:nvSpPr>
      <dsp:spPr>
        <a:xfrm>
          <a:off x="6017490" y="642992"/>
          <a:ext cx="128026" cy="48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98"/>
              </a:lnTo>
              <a:lnTo>
                <a:pt x="128026" y="48009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62797-84C9-4164-B686-29F634BA4CF4}">
      <dsp:nvSpPr>
        <dsp:cNvPr id="0" name=""/>
        <dsp:cNvSpPr/>
      </dsp:nvSpPr>
      <dsp:spPr>
        <a:xfrm>
          <a:off x="6145517" y="80302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0243"/>
              <a:satOff val="-20809"/>
              <a:lumOff val="2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ID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803025"/>
        <a:ext cx="1024210" cy="640131"/>
      </dsp:txXfrm>
    </dsp:sp>
    <dsp:sp modelId="{3D7638ED-0365-4955-8B03-0D0E67599ACA}">
      <dsp:nvSpPr>
        <dsp:cNvPr id="0" name=""/>
        <dsp:cNvSpPr/>
      </dsp:nvSpPr>
      <dsp:spPr>
        <a:xfrm>
          <a:off x="6017490" y="642992"/>
          <a:ext cx="128026" cy="1280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0263"/>
              </a:lnTo>
              <a:lnTo>
                <a:pt x="128026" y="1280263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21733-4A86-4C78-BA31-0557A2414DF5}">
      <dsp:nvSpPr>
        <dsp:cNvPr id="0" name=""/>
        <dsp:cNvSpPr/>
      </dsp:nvSpPr>
      <dsp:spPr>
        <a:xfrm>
          <a:off x="6145517" y="1603190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162"/>
              <a:satOff val="-13873"/>
              <a:lumOff val="15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Command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1603190"/>
        <a:ext cx="1024210" cy="640131"/>
      </dsp:txXfrm>
    </dsp:sp>
    <dsp:sp modelId="{8983D479-7F18-44F8-B984-52858C3612CB}">
      <dsp:nvSpPr>
        <dsp:cNvPr id="0" name=""/>
        <dsp:cNvSpPr/>
      </dsp:nvSpPr>
      <dsp:spPr>
        <a:xfrm>
          <a:off x="6017490" y="642992"/>
          <a:ext cx="128026" cy="208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428"/>
              </a:lnTo>
              <a:lnTo>
                <a:pt x="128026" y="208042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6BE19-3238-443B-9CAA-CFCDA680B2F7}">
      <dsp:nvSpPr>
        <dsp:cNvPr id="0" name=""/>
        <dsp:cNvSpPr/>
      </dsp:nvSpPr>
      <dsp:spPr>
        <a:xfrm>
          <a:off x="6145517" y="2403355"/>
          <a:ext cx="1024210" cy="640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20081"/>
              <a:satOff val="-6936"/>
              <a:lumOff val="7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Query parameters</a:t>
          </a:r>
          <a:endParaRPr lang="ru-RU" sz="12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145517" y="2403355"/>
        <a:ext cx="1024210" cy="64013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0031D0-9C1D-416B-88B8-0D1BC080D00A}">
      <dsp:nvSpPr>
        <dsp:cNvPr id="0" name=""/>
        <dsp:cNvSpPr/>
      </dsp:nvSpPr>
      <dsp:spPr>
        <a:xfrm>
          <a:off x="4127" y="702"/>
          <a:ext cx="5028517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Header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702"/>
        <a:ext cx="5028517" cy="735030"/>
      </dsp:txXfrm>
    </dsp:sp>
    <dsp:sp modelId="{9C354B6F-80F4-45A0-9E55-B204AD485523}">
      <dsp:nvSpPr>
        <dsp:cNvPr id="0" name=""/>
        <dsp:cNvSpPr/>
      </dsp:nvSpPr>
      <dsp:spPr>
        <a:xfrm>
          <a:off x="4127" y="810684"/>
          <a:ext cx="1407764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SEO 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810684"/>
        <a:ext cx="1407764" cy="735030"/>
      </dsp:txXfrm>
    </dsp:sp>
    <dsp:sp modelId="{1134F25D-C655-4B78-B071-65C6852AEEF9}">
      <dsp:nvSpPr>
        <dsp:cNvPr id="0" name=""/>
        <dsp:cNvSpPr/>
      </dsp:nvSpPr>
      <dsp:spPr>
        <a:xfrm>
          <a:off x="412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127" y="1620666"/>
        <a:ext cx="689404" cy="735030"/>
      </dsp:txXfrm>
    </dsp:sp>
    <dsp:sp modelId="{92ECA5CB-4322-4261-9A53-1032622E56F4}">
      <dsp:nvSpPr>
        <dsp:cNvPr id="0" name=""/>
        <dsp:cNvSpPr/>
      </dsp:nvSpPr>
      <dsp:spPr>
        <a:xfrm>
          <a:off x="722487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22487" y="1620666"/>
        <a:ext cx="689404" cy="735030"/>
      </dsp:txXfrm>
    </dsp:sp>
    <dsp:sp modelId="{9B1A1CDB-E498-4CBB-BADF-4168F5989F8B}">
      <dsp:nvSpPr>
        <dsp:cNvPr id="0" name=""/>
        <dsp:cNvSpPr/>
      </dsp:nvSpPr>
      <dsp:spPr>
        <a:xfrm>
          <a:off x="1469802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Page Content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810684"/>
        <a:ext cx="3562843" cy="735030"/>
      </dsp:txXfrm>
    </dsp:sp>
    <dsp:sp modelId="{87DB17AF-A81F-425D-8127-ECCEF1EC51D9}">
      <dsp:nvSpPr>
        <dsp:cNvPr id="0" name=""/>
        <dsp:cNvSpPr/>
      </dsp:nvSpPr>
      <dsp:spPr>
        <a:xfrm>
          <a:off x="1469802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469802" y="1620666"/>
        <a:ext cx="689404" cy="735030"/>
      </dsp:txXfrm>
    </dsp:sp>
    <dsp:sp modelId="{9ED0AF28-369E-4148-BF0E-F011FE978130}">
      <dsp:nvSpPr>
        <dsp:cNvPr id="0" name=""/>
        <dsp:cNvSpPr/>
      </dsp:nvSpPr>
      <dsp:spPr>
        <a:xfrm>
          <a:off x="218816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188161" y="1620666"/>
        <a:ext cx="689404" cy="735030"/>
      </dsp:txXfrm>
    </dsp:sp>
    <dsp:sp modelId="{5D8E33B6-D33F-44F1-B5ED-60C3D38474B7}">
      <dsp:nvSpPr>
        <dsp:cNvPr id="0" name=""/>
        <dsp:cNvSpPr/>
      </dsp:nvSpPr>
      <dsp:spPr>
        <a:xfrm>
          <a:off x="2906521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906521" y="1620666"/>
        <a:ext cx="689404" cy="735030"/>
      </dsp:txXfrm>
    </dsp:sp>
    <dsp:sp modelId="{2FF5E4D2-2BB2-4E6A-9CB4-82553922DBC8}">
      <dsp:nvSpPr>
        <dsp:cNvPr id="0" name=""/>
        <dsp:cNvSpPr/>
      </dsp:nvSpPr>
      <dsp:spPr>
        <a:xfrm>
          <a:off x="362488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3624880" y="1620666"/>
        <a:ext cx="689404" cy="735030"/>
      </dsp:txXfrm>
    </dsp:sp>
    <dsp:sp modelId="{DA7254C8-8E60-45D2-8621-807891C2E2A2}">
      <dsp:nvSpPr>
        <dsp:cNvPr id="0" name=""/>
        <dsp:cNvSpPr/>
      </dsp:nvSpPr>
      <dsp:spPr>
        <a:xfrm>
          <a:off x="4343240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FAQ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343240" y="1620666"/>
        <a:ext cx="689404" cy="735030"/>
      </dsp:txXfrm>
    </dsp:sp>
    <dsp:sp modelId="{343E349F-884E-44F3-AFA0-587166299D68}">
      <dsp:nvSpPr>
        <dsp:cNvPr id="0" name=""/>
        <dsp:cNvSpPr/>
      </dsp:nvSpPr>
      <dsp:spPr>
        <a:xfrm>
          <a:off x="5148465" y="702"/>
          <a:ext cx="3562843" cy="73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Content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702"/>
        <a:ext cx="3562843" cy="735030"/>
      </dsp:txXfrm>
    </dsp:sp>
    <dsp:sp modelId="{9CC1EEAE-9062-4C46-80EE-2E6C90CCDEE1}">
      <dsp:nvSpPr>
        <dsp:cNvPr id="0" name=""/>
        <dsp:cNvSpPr/>
      </dsp:nvSpPr>
      <dsp:spPr>
        <a:xfrm>
          <a:off x="5148465" y="810684"/>
          <a:ext cx="3562843" cy="73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Data from Page SEO and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Microdata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Source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810684"/>
        <a:ext cx="3562843" cy="735030"/>
      </dsp:txXfrm>
    </dsp:sp>
    <dsp:sp modelId="{306205F8-03FA-47B5-B3BB-A76063E7883A}">
      <dsp:nvSpPr>
        <dsp:cNvPr id="0" name=""/>
        <dsp:cNvSpPr/>
      </dsp:nvSpPr>
      <dsp:spPr>
        <a:xfrm>
          <a:off x="5148465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Title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148465" y="1620666"/>
        <a:ext cx="689404" cy="735030"/>
      </dsp:txXfrm>
    </dsp:sp>
    <dsp:sp modelId="{849BD6D8-08EB-4682-B10E-2CA01D1359E0}">
      <dsp:nvSpPr>
        <dsp:cNvPr id="0" name=""/>
        <dsp:cNvSpPr/>
      </dsp:nvSpPr>
      <dsp:spPr>
        <a:xfrm>
          <a:off x="586682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Description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5866824" y="1620666"/>
        <a:ext cx="689404" cy="735030"/>
      </dsp:txXfrm>
    </dsp:sp>
    <dsp:sp modelId="{4615335F-CD86-45F3-8D00-F93CCD348827}">
      <dsp:nvSpPr>
        <dsp:cNvPr id="0" name=""/>
        <dsp:cNvSpPr/>
      </dsp:nvSpPr>
      <dsp:spPr>
        <a:xfrm>
          <a:off x="6585184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terms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6585184" y="1620666"/>
        <a:ext cx="689404" cy="735030"/>
      </dsp:txXfrm>
    </dsp:sp>
    <dsp:sp modelId="{0A2A414C-F2A0-4D5F-90CE-37FA4515DCFE}">
      <dsp:nvSpPr>
        <dsp:cNvPr id="0" name=""/>
        <dsp:cNvSpPr/>
      </dsp:nvSpPr>
      <dsp:spPr>
        <a:xfrm>
          <a:off x="730354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Service FAQ’s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1620666"/>
        <a:ext cx="689404" cy="735030"/>
      </dsp:txXfrm>
    </dsp:sp>
    <dsp:sp modelId="{FE577F63-44C7-42A1-929F-29144ABB351F}">
      <dsp:nvSpPr>
        <dsp:cNvPr id="0" name=""/>
        <dsp:cNvSpPr/>
      </dsp:nvSpPr>
      <dsp:spPr>
        <a:xfrm>
          <a:off x="730354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Any answer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exitsts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2430648"/>
        <a:ext cx="689404" cy="735030"/>
      </dsp:txXfrm>
    </dsp:sp>
    <dsp:sp modelId="{3ABFC952-58FB-4B23-96F1-46E5BED69159}">
      <dsp:nvSpPr>
        <dsp:cNvPr id="0" name=""/>
        <dsp:cNvSpPr/>
      </dsp:nvSpPr>
      <dsp:spPr>
        <a:xfrm>
          <a:off x="7303543" y="3240630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Append service question to questions list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3240630"/>
        <a:ext cx="689404" cy="735030"/>
      </dsp:txXfrm>
    </dsp:sp>
    <dsp:sp modelId="{0626816E-DDF6-436B-8C78-B44321DF0CBC}">
      <dsp:nvSpPr>
        <dsp:cNvPr id="0" name=""/>
        <dsp:cNvSpPr/>
      </dsp:nvSpPr>
      <dsp:spPr>
        <a:xfrm>
          <a:off x="7303543" y="4050612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After click on question from his answer show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7303543" y="4050612"/>
        <a:ext cx="689404" cy="735030"/>
      </dsp:txXfrm>
    </dsp:sp>
    <dsp:sp modelId="{418A3893-933C-4CC4-B05C-7A14017F2DE3}">
      <dsp:nvSpPr>
        <dsp:cNvPr id="0" name=""/>
        <dsp:cNvSpPr/>
      </dsp:nvSpPr>
      <dsp:spPr>
        <a:xfrm>
          <a:off x="8021903" y="1620666"/>
          <a:ext cx="689404" cy="73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Full service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automatization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exists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1620666"/>
        <a:ext cx="689404" cy="735030"/>
      </dsp:txXfrm>
    </dsp:sp>
    <dsp:sp modelId="{3AE56C6D-8EAA-4C2A-8D93-7CA3EEAA98C8}">
      <dsp:nvSpPr>
        <dsp:cNvPr id="0" name=""/>
        <dsp:cNvSpPr/>
      </dsp:nvSpPr>
      <dsp:spPr>
        <a:xfrm>
          <a:off x="8021903" y="2430648"/>
          <a:ext cx="689404" cy="73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Rediect</a:t>
          </a:r>
          <a:r>
            <a:rPr lang="en-US" sz="800" kern="1200" dirty="0" smtClean="0">
              <a:latin typeface="Segoe UI" pitchFamily="34" charset="0"/>
              <a:ea typeface="Segoe UI" pitchFamily="34" charset="0"/>
              <a:cs typeface="Segoe UI" pitchFamily="34" charset="0"/>
            </a:rPr>
            <a:t> to service form </a:t>
          </a:r>
          <a:r>
            <a:rPr lang="en-US" sz="800" kern="1200" dirty="0" err="1" smtClean="0">
              <a:latin typeface="Segoe UI" pitchFamily="34" charset="0"/>
              <a:ea typeface="Segoe UI" pitchFamily="34" charset="0"/>
              <a:cs typeface="Segoe UI" pitchFamily="34" charset="0"/>
            </a:rPr>
            <a:t>butoon</a:t>
          </a:r>
          <a:endParaRPr lang="ru-RU" sz="800" kern="1200" dirty="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8021903" y="2430648"/>
        <a:ext cx="689404" cy="73503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752982-9E65-411E-9FDE-79E5C7241F61}">
      <dsp:nvSpPr>
        <dsp:cNvPr id="0" name=""/>
        <dsp:cNvSpPr/>
      </dsp:nvSpPr>
      <dsp:spPr>
        <a:xfrm>
          <a:off x="7137874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672C2-0104-46C8-AE6F-C0B488E55416}">
      <dsp:nvSpPr>
        <dsp:cNvPr id="0" name=""/>
        <dsp:cNvSpPr/>
      </dsp:nvSpPr>
      <dsp:spPr>
        <a:xfrm>
          <a:off x="5836963" y="4325541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A2926-C596-4296-A4A0-8677D4863FF8}">
      <dsp:nvSpPr>
        <dsp:cNvPr id="0" name=""/>
        <dsp:cNvSpPr/>
      </dsp:nvSpPr>
      <dsp:spPr>
        <a:xfrm>
          <a:off x="6354739" y="3406490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BC932-ABB8-4086-B26D-3E3AD0351AF5}">
      <dsp:nvSpPr>
        <dsp:cNvPr id="0" name=""/>
        <dsp:cNvSpPr/>
      </dsp:nvSpPr>
      <dsp:spPr>
        <a:xfrm>
          <a:off x="7092154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668F5-924A-4959-994B-0E0506B47A39}">
      <dsp:nvSpPr>
        <dsp:cNvPr id="0" name=""/>
        <dsp:cNvSpPr/>
      </dsp:nvSpPr>
      <dsp:spPr>
        <a:xfrm>
          <a:off x="7092154" y="1568387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CC08-0286-43C1-8C46-97BFA2572E2C}">
      <dsp:nvSpPr>
        <dsp:cNvPr id="0" name=""/>
        <dsp:cNvSpPr/>
      </dsp:nvSpPr>
      <dsp:spPr>
        <a:xfrm>
          <a:off x="7092154" y="649336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53800-5BB0-41B7-9D2D-43953D7F9779}">
      <dsp:nvSpPr>
        <dsp:cNvPr id="0" name=""/>
        <dsp:cNvSpPr/>
      </dsp:nvSpPr>
      <dsp:spPr>
        <a:xfrm>
          <a:off x="3947083" y="3406490"/>
          <a:ext cx="194165" cy="1514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493"/>
              </a:lnTo>
              <a:lnTo>
                <a:pt x="194165" y="15144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EC1D6-282D-42E9-A918-96381E5AA991}">
      <dsp:nvSpPr>
        <dsp:cNvPr id="0" name=""/>
        <dsp:cNvSpPr/>
      </dsp:nvSpPr>
      <dsp:spPr>
        <a:xfrm>
          <a:off x="3947083" y="3406490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95B6D-B518-49CA-8068-9F4DF77225F9}">
      <dsp:nvSpPr>
        <dsp:cNvPr id="0" name=""/>
        <dsp:cNvSpPr/>
      </dsp:nvSpPr>
      <dsp:spPr>
        <a:xfrm>
          <a:off x="4419139" y="2487438"/>
          <a:ext cx="91440" cy="271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26F2D-5750-4ECA-B3D3-1925D0D649D7}">
      <dsp:nvSpPr>
        <dsp:cNvPr id="0" name=""/>
        <dsp:cNvSpPr/>
      </dsp:nvSpPr>
      <dsp:spPr>
        <a:xfrm>
          <a:off x="3681723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783135" y="135916"/>
              </a:lnTo>
              <a:lnTo>
                <a:pt x="783135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89C3-93F9-45B7-BB88-CBD33559F80D}">
      <dsp:nvSpPr>
        <dsp:cNvPr id="0" name=""/>
        <dsp:cNvSpPr/>
      </dsp:nvSpPr>
      <dsp:spPr>
        <a:xfrm>
          <a:off x="2898588" y="1568387"/>
          <a:ext cx="783135" cy="271832"/>
        </a:xfrm>
        <a:custGeom>
          <a:avLst/>
          <a:gdLst/>
          <a:ahLst/>
          <a:cxnLst/>
          <a:rect l="0" t="0" r="0" b="0"/>
          <a:pathLst>
            <a:path>
              <a:moveTo>
                <a:pt x="783135" y="0"/>
              </a:moveTo>
              <a:lnTo>
                <a:pt x="783135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24DE7-8676-4BE7-BD4F-5EBDEAC55B37}">
      <dsp:nvSpPr>
        <dsp:cNvPr id="0" name=""/>
        <dsp:cNvSpPr/>
      </dsp:nvSpPr>
      <dsp:spPr>
        <a:xfrm>
          <a:off x="2345215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16"/>
              </a:lnTo>
              <a:lnTo>
                <a:pt x="1336507" y="135916"/>
              </a:lnTo>
              <a:lnTo>
                <a:pt x="1336507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C2EAB-8946-443C-B2D2-9014EA9D7F22}">
      <dsp:nvSpPr>
        <dsp:cNvPr id="0" name=""/>
        <dsp:cNvSpPr/>
      </dsp:nvSpPr>
      <dsp:spPr>
        <a:xfrm>
          <a:off x="490932" y="1568387"/>
          <a:ext cx="194165" cy="595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5441"/>
              </a:lnTo>
              <a:lnTo>
                <a:pt x="194165" y="59544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AA985-EC9F-4239-921A-71632F04B05A}">
      <dsp:nvSpPr>
        <dsp:cNvPr id="0" name=""/>
        <dsp:cNvSpPr/>
      </dsp:nvSpPr>
      <dsp:spPr>
        <a:xfrm>
          <a:off x="1008708" y="649336"/>
          <a:ext cx="1336507" cy="271832"/>
        </a:xfrm>
        <a:custGeom>
          <a:avLst/>
          <a:gdLst/>
          <a:ahLst/>
          <a:cxnLst/>
          <a:rect l="0" t="0" r="0" b="0"/>
          <a:pathLst>
            <a:path>
              <a:moveTo>
                <a:pt x="1336507" y="0"/>
              </a:moveTo>
              <a:lnTo>
                <a:pt x="1336507" y="135916"/>
              </a:lnTo>
              <a:lnTo>
                <a:pt x="0" y="135916"/>
              </a:lnTo>
              <a:lnTo>
                <a:pt x="0" y="2718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6DD2B-1142-4BEF-AF7B-99423F974BA0}">
      <dsp:nvSpPr>
        <dsp:cNvPr id="0" name=""/>
        <dsp:cNvSpPr/>
      </dsp:nvSpPr>
      <dsp:spPr>
        <a:xfrm>
          <a:off x="1697996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for all users</a:t>
          </a:r>
          <a:endParaRPr lang="ru-RU" sz="1100" kern="1200" dirty="0"/>
        </a:p>
      </dsp:txBody>
      <dsp:txXfrm>
        <a:off x="1697996" y="2117"/>
        <a:ext cx="1294438" cy="647219"/>
      </dsp:txXfrm>
    </dsp:sp>
    <dsp:sp modelId="{B1DEA6BD-4C7D-4F75-8D3A-B308015C1864}">
      <dsp:nvSpPr>
        <dsp:cNvPr id="0" name=""/>
        <dsp:cNvSpPr/>
      </dsp:nvSpPr>
      <dsp:spPr>
        <a:xfrm>
          <a:off x="361488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Search engines index</a:t>
          </a:r>
          <a:endParaRPr lang="ru-RU" sz="1100" kern="1200" dirty="0"/>
        </a:p>
      </dsp:txBody>
      <dsp:txXfrm>
        <a:off x="361488" y="921168"/>
        <a:ext cx="1294438" cy="647219"/>
      </dsp:txXfrm>
    </dsp:sp>
    <dsp:sp modelId="{9E7A36C3-4363-4581-929B-C5AA32E8CAA5}">
      <dsp:nvSpPr>
        <dsp:cNvPr id="0" name=""/>
        <dsp:cNvSpPr/>
      </dsp:nvSpPr>
      <dsp:spPr>
        <a:xfrm>
          <a:off x="685098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to Portal Services Sitemap and  Allow Robots Grants</a:t>
          </a:r>
          <a:endParaRPr lang="ru-RU" sz="1100" kern="1200" dirty="0"/>
        </a:p>
      </dsp:txBody>
      <dsp:txXfrm>
        <a:off x="685098" y="1840219"/>
        <a:ext cx="1294438" cy="647219"/>
      </dsp:txXfrm>
    </dsp:sp>
    <dsp:sp modelId="{F8FBB04F-012E-4AF1-8D1B-276B40DD3CD7}">
      <dsp:nvSpPr>
        <dsp:cNvPr id="0" name=""/>
        <dsp:cNvSpPr/>
      </dsp:nvSpPr>
      <dsp:spPr>
        <a:xfrm>
          <a:off x="3034504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User Portal Authorized Exists</a:t>
          </a:r>
          <a:endParaRPr lang="ru-RU" sz="1100" kern="1200" dirty="0"/>
        </a:p>
      </dsp:txBody>
      <dsp:txXfrm>
        <a:off x="3034504" y="921168"/>
        <a:ext cx="1294438" cy="647219"/>
      </dsp:txXfrm>
    </dsp:sp>
    <dsp:sp modelId="{858D589E-6BA7-493C-9B6E-D681356C0F7C}">
      <dsp:nvSpPr>
        <dsp:cNvPr id="0" name=""/>
        <dsp:cNvSpPr/>
      </dsp:nvSpPr>
      <dsp:spPr>
        <a:xfrm>
          <a:off x="225136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Temp User Query ID</a:t>
          </a:r>
          <a:endParaRPr lang="ru-RU" sz="1100" kern="1200" dirty="0"/>
        </a:p>
      </dsp:txBody>
      <dsp:txXfrm>
        <a:off x="2251369" y="1840219"/>
        <a:ext cx="1294438" cy="647219"/>
      </dsp:txXfrm>
    </dsp:sp>
    <dsp:sp modelId="{0E74D1CE-8D99-4848-A837-4CE19F600ADD}">
      <dsp:nvSpPr>
        <dsp:cNvPr id="0" name=""/>
        <dsp:cNvSpPr/>
      </dsp:nvSpPr>
      <dsp:spPr>
        <a:xfrm>
          <a:off x="3817639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Visitor data form query</a:t>
          </a:r>
          <a:endParaRPr lang="ru-RU" sz="1100" kern="1200" dirty="0"/>
        </a:p>
      </dsp:txBody>
      <dsp:txXfrm>
        <a:off x="3817639" y="1840219"/>
        <a:ext cx="1294438" cy="647219"/>
      </dsp:txXfrm>
    </dsp:sp>
    <dsp:sp modelId="{E990A498-EFE2-4CAB-85D8-55D8B4DE01DD}">
      <dsp:nvSpPr>
        <dsp:cNvPr id="0" name=""/>
        <dsp:cNvSpPr/>
      </dsp:nvSpPr>
      <dsp:spPr>
        <a:xfrm>
          <a:off x="3817639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Page Query</a:t>
          </a:r>
          <a:endParaRPr lang="ru-RU" sz="1100" kern="1200" dirty="0"/>
        </a:p>
      </dsp:txBody>
      <dsp:txXfrm>
        <a:off x="3817639" y="2759271"/>
        <a:ext cx="1294438" cy="647219"/>
      </dsp:txXfrm>
    </dsp:sp>
    <dsp:sp modelId="{C84B6625-E151-49C9-9911-5D74C308444E}">
      <dsp:nvSpPr>
        <dsp:cNvPr id="0" name=""/>
        <dsp:cNvSpPr/>
      </dsp:nvSpPr>
      <dsp:spPr>
        <a:xfrm>
          <a:off x="414124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Sender Event</a:t>
          </a:r>
          <a:endParaRPr lang="ru-RU" sz="1100" kern="1200" dirty="0"/>
        </a:p>
      </dsp:txBody>
      <dsp:txXfrm>
        <a:off x="4141249" y="3678322"/>
        <a:ext cx="1294438" cy="647219"/>
      </dsp:txXfrm>
    </dsp:sp>
    <dsp:sp modelId="{3BAF635F-892D-42CC-92CA-5F2DD822B480}">
      <dsp:nvSpPr>
        <dsp:cNvPr id="0" name=""/>
        <dsp:cNvSpPr/>
      </dsp:nvSpPr>
      <dsp:spPr>
        <a:xfrm>
          <a:off x="414124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</a:t>
          </a:r>
          <a:r>
            <a:rPr lang="en-US" sz="1100" kern="1200" dirty="0" err="1" smtClean="0"/>
            <a:t>Realtime</a:t>
          </a:r>
          <a:r>
            <a:rPr lang="en-US" sz="1100" kern="1200" dirty="0" smtClean="0"/>
            <a:t> Event for error data</a:t>
          </a:r>
          <a:endParaRPr lang="ru-RU" sz="1100" kern="1200" dirty="0"/>
        </a:p>
      </dsp:txBody>
      <dsp:txXfrm>
        <a:off x="4141249" y="4597373"/>
        <a:ext cx="1294438" cy="647219"/>
      </dsp:txXfrm>
    </dsp:sp>
    <dsp:sp modelId="{D456C7C3-7FC0-4CD1-BB4D-33DFBD7ED5A6}">
      <dsp:nvSpPr>
        <dsp:cNvPr id="0" name=""/>
        <dsp:cNvSpPr/>
      </dsp:nvSpPr>
      <dsp:spPr>
        <a:xfrm>
          <a:off x="6490655" y="2117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for registered users</a:t>
          </a:r>
          <a:endParaRPr lang="ru-RU" sz="1100" kern="1200" dirty="0"/>
        </a:p>
      </dsp:txBody>
      <dsp:txXfrm>
        <a:off x="6490655" y="2117"/>
        <a:ext cx="1294438" cy="647219"/>
      </dsp:txXfrm>
    </dsp:sp>
    <dsp:sp modelId="{9815D947-D6EF-4C48-8C61-D8D862338CDF}">
      <dsp:nvSpPr>
        <dsp:cNvPr id="0" name=""/>
        <dsp:cNvSpPr/>
      </dsp:nvSpPr>
      <dsp:spPr>
        <a:xfrm>
          <a:off x="6490655" y="921168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User Portal Authorized Exists</a:t>
          </a:r>
          <a:endParaRPr lang="ru-RU" sz="1100" kern="1200" dirty="0"/>
        </a:p>
      </dsp:txBody>
      <dsp:txXfrm>
        <a:off x="6490655" y="921168"/>
        <a:ext cx="1294438" cy="647219"/>
      </dsp:txXfrm>
    </dsp:sp>
    <dsp:sp modelId="{F96691F0-79E3-4BCA-A877-A8F86E891162}">
      <dsp:nvSpPr>
        <dsp:cNvPr id="0" name=""/>
        <dsp:cNvSpPr/>
      </dsp:nvSpPr>
      <dsp:spPr>
        <a:xfrm>
          <a:off x="6490655" y="1840219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Temp User Query ID</a:t>
          </a:r>
          <a:endParaRPr lang="ru-RU" sz="1100" kern="1200" dirty="0"/>
        </a:p>
      </dsp:txBody>
      <dsp:txXfrm>
        <a:off x="6490655" y="1840219"/>
        <a:ext cx="1294438" cy="647219"/>
      </dsp:txXfrm>
    </dsp:sp>
    <dsp:sp modelId="{275F5FFE-EDAE-4DCE-B8C9-76B9E829C476}">
      <dsp:nvSpPr>
        <dsp:cNvPr id="0" name=""/>
        <dsp:cNvSpPr/>
      </dsp:nvSpPr>
      <dsp:spPr>
        <a:xfrm>
          <a:off x="6490655" y="2759271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Page Query</a:t>
          </a:r>
          <a:endParaRPr lang="ru-RU" sz="1100" kern="1200" dirty="0"/>
        </a:p>
      </dsp:txBody>
      <dsp:txXfrm>
        <a:off x="6490655" y="2759271"/>
        <a:ext cx="1294438" cy="647219"/>
      </dsp:txXfrm>
    </dsp:sp>
    <dsp:sp modelId="{3A5F0F40-EE78-4703-A166-B711A795F3E6}">
      <dsp:nvSpPr>
        <dsp:cNvPr id="0" name=""/>
        <dsp:cNvSpPr/>
      </dsp:nvSpPr>
      <dsp:spPr>
        <a:xfrm>
          <a:off x="5707519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Sender Event</a:t>
          </a:r>
          <a:endParaRPr lang="ru-RU" sz="1100" kern="1200" dirty="0"/>
        </a:p>
      </dsp:txBody>
      <dsp:txXfrm>
        <a:off x="5707519" y="3678322"/>
        <a:ext cx="1294438" cy="647219"/>
      </dsp:txXfrm>
    </dsp:sp>
    <dsp:sp modelId="{9AC8DFC7-4516-453E-A196-9B57427F66AE}">
      <dsp:nvSpPr>
        <dsp:cNvPr id="0" name=""/>
        <dsp:cNvSpPr/>
      </dsp:nvSpPr>
      <dsp:spPr>
        <a:xfrm>
          <a:off x="6031129" y="4597373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Fast Queue</a:t>
          </a:r>
          <a:endParaRPr lang="ru-RU" sz="1100" kern="1200" dirty="0"/>
        </a:p>
      </dsp:txBody>
      <dsp:txXfrm>
        <a:off x="6031129" y="4597373"/>
        <a:ext cx="1294438" cy="647219"/>
      </dsp:txXfrm>
    </dsp:sp>
    <dsp:sp modelId="{E87316CB-36AA-4FCE-B879-A802D69F3BC7}">
      <dsp:nvSpPr>
        <dsp:cNvPr id="0" name=""/>
        <dsp:cNvSpPr/>
      </dsp:nvSpPr>
      <dsp:spPr>
        <a:xfrm>
          <a:off x="7273790" y="3678322"/>
          <a:ext cx="1294438" cy="647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Service </a:t>
          </a:r>
          <a:r>
            <a:rPr lang="en-US" sz="1100" kern="1200" dirty="0" err="1" smtClean="0"/>
            <a:t>Realtime</a:t>
          </a:r>
          <a:r>
            <a:rPr lang="en-US" sz="1100" kern="1200" dirty="0" smtClean="0"/>
            <a:t> Event for error data</a:t>
          </a:r>
          <a:endParaRPr lang="ru-RU" sz="1100" kern="1200" dirty="0"/>
        </a:p>
      </dsp:txBody>
      <dsp:txXfrm>
        <a:off x="7273790" y="3678322"/>
        <a:ext cx="1294438" cy="647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591D-D860-444A-8A92-C121FACCA096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CD1E9C-63E4-48C4-A788-AF0467AB3DFA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Investportal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Services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Sergey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Zolotaryow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Programmer in </a:t>
            </a:r>
            <a:r>
              <a:rPr lang="en-US" sz="18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Ifin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Media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Service Page in Portal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214282" y="1785926"/>
          <a:ext cx="8715436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Data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SEO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Content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User and Security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itchFamily="34" charset="0"/>
              </a:rPr>
              <a:t>Service access levels</a:t>
            </a:r>
            <a:endParaRPr lang="ru-RU" dirty="0">
              <a:latin typeface="Segoe UI Light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all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 Semibold" pitchFamily="34" charset="0"/>
              </a:rPr>
              <a:t>For registered users</a:t>
            </a:r>
            <a:endParaRPr lang="ru-RU" dirty="0">
              <a:latin typeface="Segoe UI Semibold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посетитель портала не авторизирован, перед выполнением всех шагов он получает форму с заполнением личных и контактных данных(Ф.И., страна, номер телефона и адрес электронной почты) для повышения эффективности выполнения действии сервисами портала, используя такие данные, которые начинают свою работу в 2 раза позже системы входящей обработки данных из сервисов портала от зарегистрированных его пользователей ради повышения уровня безопасности платформы данных Портала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  <a:endParaRPr lang="ru-RU" dirty="0" smtClean="0">
              <a:latin typeface="Segoe UI Light" pitchFamily="34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Segoe UI Light" pitchFamily="34" charset="0"/>
              </a:rPr>
              <a:t>Если сервис рассчитан только на зарегистрированных пользователей, </a:t>
            </a:r>
            <a:r>
              <a:rPr lang="ru-RU" dirty="0" err="1" smtClean="0">
                <a:latin typeface="Segoe UI Light" pitchFamily="34" charset="0"/>
              </a:rPr>
              <a:t>извлчённые</a:t>
            </a:r>
            <a:r>
              <a:rPr lang="ru-RU" dirty="0" smtClean="0">
                <a:latin typeface="Segoe UI Light" pitchFamily="34" charset="0"/>
              </a:rPr>
              <a:t> их личные и контактные данные имеют временный уникальный </a:t>
            </a:r>
            <a:r>
              <a:rPr lang="en-US" dirty="0" smtClean="0">
                <a:latin typeface="Segoe UI Light" pitchFamily="34" charset="0"/>
              </a:rPr>
              <a:t>ID </a:t>
            </a:r>
            <a:r>
              <a:rPr lang="ru-RU" dirty="0" smtClean="0">
                <a:latin typeface="Segoe UI Light" pitchFamily="34" charset="0"/>
              </a:rPr>
              <a:t>запроса, при наличии которого система </a:t>
            </a:r>
            <a:r>
              <a:rPr lang="ru-RU" dirty="0" err="1" smtClean="0">
                <a:latin typeface="Segoe UI Light" pitchFamily="34" charset="0"/>
              </a:rPr>
              <a:t>входщей</a:t>
            </a:r>
            <a:r>
              <a:rPr lang="ru-RU" dirty="0" smtClean="0">
                <a:latin typeface="Segoe UI Light" pitchFamily="34" charset="0"/>
              </a:rPr>
              <a:t> обработки данных из сервисов портала взаимодействуют с системой верификации запросов для выполнения дальнейших действии.</a:t>
            </a:r>
          </a:p>
          <a:p>
            <a:r>
              <a:rPr lang="ru-RU" dirty="0" smtClean="0">
                <a:latin typeface="Segoe UI Light" pitchFamily="34" charset="0"/>
              </a:rPr>
              <a:t>При отправке запроса со страницы сервиса портала сперва выполняется то, о чём было сказано выше и только потом </a:t>
            </a:r>
            <a:r>
              <a:rPr lang="ru-RU" dirty="0" err="1" smtClean="0">
                <a:latin typeface="Segoe UI Light" pitchFamily="34" charset="0"/>
              </a:rPr>
              <a:t>отправлются</a:t>
            </a:r>
            <a:r>
              <a:rPr lang="ru-RU" dirty="0" smtClean="0">
                <a:latin typeface="Segoe UI Light" pitchFamily="34" charset="0"/>
              </a:rPr>
              <a:t> остальные данные.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/>
        </p:nvGraphicFramePr>
        <p:xfrm>
          <a:off x="214282" y="1397000"/>
          <a:ext cx="8929718" cy="5246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7772400" cy="1362456"/>
          </a:xfrm>
        </p:spPr>
        <p:txBody>
          <a:bodyPr/>
          <a:lstStyle/>
          <a:p>
            <a:r>
              <a:rPr lang="en-US" dirty="0" smtClean="0"/>
              <a:t>Portal Services </a:t>
            </a:r>
            <a:r>
              <a:rPr lang="en-US" dirty="0" err="1" smtClean="0"/>
              <a:t>Automatization</a:t>
            </a:r>
            <a:r>
              <a:rPr lang="en-US" dirty="0" smtClean="0"/>
              <a:t> and Processing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Structure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57158" y="1142984"/>
          <a:ext cx="8572560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</a:t>
            </a:r>
            <a:r>
              <a:rPr lang="en-US" dirty="0" err="1" smtClean="0"/>
              <a:t>Arhitecture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Titling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Meta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Content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4040188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одержимое 7"/>
          <p:cNvGraphicFramePr>
            <a:graphicFrameLocks noGrp="1"/>
          </p:cNvGraphicFramePr>
          <p:nvPr>
            <p:ph sz="quarter" idx="4"/>
          </p:nvPr>
        </p:nvGraphicFramePr>
        <p:xfrm>
          <a:off x="4645025" y="2514600"/>
          <a:ext cx="4041775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Basic Content Architecture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7329510" cy="659352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Footer</a:t>
            </a:r>
            <a:endParaRPr lang="ru-RU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sz="quarter" idx="2"/>
          </p:nvPr>
        </p:nvGraphicFramePr>
        <p:xfrm>
          <a:off x="457200" y="2514600"/>
          <a:ext cx="8258204" cy="384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Portal Services Basic UI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269</TotalTime>
  <Words>422</Words>
  <Application>Microsoft Office PowerPoint</Application>
  <PresentationFormat>Экран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Поток</vt:lpstr>
      <vt:lpstr>Investportal Services Architecture</vt:lpstr>
      <vt:lpstr>Portal Services Basic</vt:lpstr>
      <vt:lpstr>Portal Services Structure</vt:lpstr>
      <vt:lpstr>Слайд 4</vt:lpstr>
      <vt:lpstr>Portal Services Basic Arhitecture</vt:lpstr>
      <vt:lpstr>Basic Titling</vt:lpstr>
      <vt:lpstr>Basic Content Architecture</vt:lpstr>
      <vt:lpstr>Basic Content Architecture</vt:lpstr>
      <vt:lpstr>Portal Services Basic UI</vt:lpstr>
      <vt:lpstr>Smart Service Page in Portal</vt:lpstr>
      <vt:lpstr>Portal Services Data Arhitecture</vt:lpstr>
      <vt:lpstr>Portal Services SEO Arhitecture</vt:lpstr>
      <vt:lpstr>Portal Services Content Arhitecture</vt:lpstr>
      <vt:lpstr>Portal Services User and Security Arhitecture</vt:lpstr>
      <vt:lpstr>Service access levels</vt:lpstr>
      <vt:lpstr>Слайд 16</vt:lpstr>
      <vt:lpstr>Portal Services Automatization and Processing Arhitecture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Tany</dc:creator>
  <cp:lastModifiedBy>Tany</cp:lastModifiedBy>
  <cp:revision>23</cp:revision>
  <dcterms:created xsi:type="dcterms:W3CDTF">2022-05-16T07:44:11Z</dcterms:created>
  <dcterms:modified xsi:type="dcterms:W3CDTF">2022-05-18T11:29:02Z</dcterms:modified>
</cp:coreProperties>
</file>