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77" r:id="rId12"/>
    <p:sldId id="278" r:id="rId13"/>
    <p:sldId id="261" r:id="rId14"/>
    <p:sldId id="279" r:id="rId15"/>
    <p:sldId id="280" r:id="rId16"/>
    <p:sldId id="281" r:id="rId17"/>
    <p:sldId id="282" r:id="rId18"/>
    <p:sldId id="263" r:id="rId19"/>
    <p:sldId id="283" r:id="rId20"/>
    <p:sldId id="262" r:id="rId21"/>
    <p:sldId id="285" r:id="rId22"/>
    <p:sldId id="284" r:id="rId23"/>
    <p:sldId id="264" r:id="rId24"/>
    <p:sldId id="272" r:id="rId25"/>
    <p:sldId id="273" r:id="rId26"/>
    <p:sldId id="265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DF1F29-77E2-44CA-8BE4-5A5D23C18B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21AD17-5C2C-401E-94FF-CD5F80E7932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Events</a:t>
          </a:r>
          <a:endParaRPr lang="ru-RU" dirty="0">
            <a:latin typeface="Segoe UI Light" pitchFamily="34" charset="0"/>
          </a:endParaRPr>
        </a:p>
      </dgm:t>
    </dgm:pt>
    <dgm:pt modelId="{70A96253-7AE1-4198-89F8-AF7073A0EB95}" type="parTrans" cxnId="{5CCEDD13-BAC4-4E10-9190-EEBD8513B7AC}">
      <dgm:prSet/>
      <dgm:spPr/>
      <dgm:t>
        <a:bodyPr/>
        <a:lstStyle/>
        <a:p>
          <a:endParaRPr lang="ru-RU"/>
        </a:p>
      </dgm:t>
    </dgm:pt>
    <dgm:pt modelId="{523A9924-8F61-4FDE-A20E-37B817CC1273}" type="sibTrans" cxnId="{5CCEDD13-BAC4-4E10-9190-EEBD8513B7AC}">
      <dgm:prSet/>
      <dgm:spPr/>
      <dgm:t>
        <a:bodyPr/>
        <a:lstStyle/>
        <a:p>
          <a:endParaRPr lang="ru-RU"/>
        </a:p>
      </dgm:t>
    </dgm:pt>
    <dgm:pt modelId="{23116EF0-D268-4BA3-A034-C3349AF084D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Sender</a:t>
          </a:r>
          <a:endParaRPr lang="ru-RU" dirty="0">
            <a:latin typeface="Segoe UI Light" pitchFamily="34" charset="0"/>
          </a:endParaRPr>
        </a:p>
      </dgm:t>
    </dgm:pt>
    <dgm:pt modelId="{C076C243-EC86-4925-8A8B-7CEED7EBA0E2}" type="parTrans" cxnId="{5EFF8324-F1BF-4CCB-ACEC-CAA1EA7E3B7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284D92C-AE11-4CE1-AA8C-6FB0C875D1A6}" type="sibTrans" cxnId="{5EFF8324-F1BF-4CCB-ACEC-CAA1EA7E3B72}">
      <dgm:prSet/>
      <dgm:spPr/>
      <dgm:t>
        <a:bodyPr/>
        <a:lstStyle/>
        <a:p>
          <a:endParaRPr lang="ru-RU"/>
        </a:p>
      </dgm:t>
    </dgm:pt>
    <dgm:pt modelId="{76A4535C-5598-41AA-A365-2AA271A8E0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Push</a:t>
          </a:r>
          <a:endParaRPr lang="ru-RU" dirty="0">
            <a:latin typeface="Segoe UI Light" pitchFamily="34" charset="0"/>
          </a:endParaRPr>
        </a:p>
      </dgm:t>
    </dgm:pt>
    <dgm:pt modelId="{ED41C9F8-989A-4956-A1F5-307040FA34C8}" type="parTrans" cxnId="{83C07134-34CF-45D3-BA26-F564D69ACA5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BF0CD7D-D27D-4F3C-AEAB-25E3F556CBC1}" type="sibTrans" cxnId="{83C07134-34CF-45D3-BA26-F564D69ACA59}">
      <dgm:prSet/>
      <dgm:spPr/>
      <dgm:t>
        <a:bodyPr/>
        <a:lstStyle/>
        <a:p>
          <a:endParaRPr lang="ru-RU"/>
        </a:p>
      </dgm:t>
    </dgm:pt>
    <dgm:pt modelId="{61ADDE8F-54F9-4A02-868F-F4C1713767C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Control</a:t>
          </a:r>
          <a:endParaRPr lang="ru-RU" dirty="0">
            <a:latin typeface="Segoe UI Light" pitchFamily="34" charset="0"/>
          </a:endParaRPr>
        </a:p>
      </dgm:t>
    </dgm:pt>
    <dgm:pt modelId="{4DE8FDDB-A2F6-4C62-849F-647EBDD7D631}" type="parTrans" cxnId="{C8AF084E-38CB-49CA-8EB7-25445136F6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A8407A7-8BBA-4DBE-A5C5-114DD2A1D156}" type="sibTrans" cxnId="{C8AF084E-38CB-49CA-8EB7-25445136F660}">
      <dgm:prSet/>
      <dgm:spPr/>
      <dgm:t>
        <a:bodyPr/>
        <a:lstStyle/>
        <a:p>
          <a:endParaRPr lang="ru-RU"/>
        </a:p>
      </dgm:t>
    </dgm:pt>
    <dgm:pt modelId="{34EE7DF3-CD5F-4496-A018-BE76D216B579}">
      <dgm:prSet phldrT="[Текст]"/>
      <dgm:spPr/>
      <dgm:t>
        <a:bodyPr/>
        <a:lstStyle/>
        <a:p>
          <a:r>
            <a:rPr lang="en-US" dirty="0" err="1" smtClean="0">
              <a:latin typeface="Segoe UI Light" pitchFamily="34" charset="0"/>
            </a:rPr>
            <a:t>Realtime</a:t>
          </a:r>
          <a:endParaRPr lang="ru-RU" dirty="0">
            <a:latin typeface="Segoe UI Light" pitchFamily="34" charset="0"/>
          </a:endParaRPr>
        </a:p>
      </dgm:t>
    </dgm:pt>
    <dgm:pt modelId="{6A5E96C4-33D5-4EB0-9811-1AAEF659FCBE}" type="parTrans" cxnId="{AA5AF4E6-A8E8-498D-B31C-61DEB4A37E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1AF0291-894D-47A0-9E9B-B5FD51FB58C7}" type="sibTrans" cxnId="{AA5AF4E6-A8E8-498D-B31C-61DEB4A37E60}">
      <dgm:prSet/>
      <dgm:spPr/>
      <dgm:t>
        <a:bodyPr/>
        <a:lstStyle/>
        <a:p>
          <a:endParaRPr lang="ru-RU"/>
        </a:p>
      </dgm:t>
    </dgm:pt>
    <dgm:pt modelId="{BE5F0955-9F5D-4E71-8CA4-4E129DF5D07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16B77CB-1601-42C9-872E-10A181F0F7A0}" type="parTrans" cxnId="{B228A621-E5B8-4036-BE7B-65F27EC928E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A786755-AE5D-45ED-8912-868FD1CBE05F}" type="sibTrans" cxnId="{B228A621-E5B8-4036-BE7B-65F27EC928E8}">
      <dgm:prSet/>
      <dgm:spPr/>
      <dgm:t>
        <a:bodyPr/>
        <a:lstStyle/>
        <a:p>
          <a:endParaRPr lang="ru-RU"/>
        </a:p>
      </dgm:t>
    </dgm:pt>
    <dgm:pt modelId="{91CBAD58-6403-4EA2-B496-C556C12FD17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AFA511D8-EF5A-48EF-B5FE-3F2A8D01C81E}" type="parTrans" cxnId="{FCB8129B-0D54-4526-B93F-7E1E6850A9C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593EA6F-34DE-430E-8150-92C980AB9F0D}" type="sibTrans" cxnId="{FCB8129B-0D54-4526-B93F-7E1E6850A9C9}">
      <dgm:prSet/>
      <dgm:spPr/>
      <dgm:t>
        <a:bodyPr/>
        <a:lstStyle/>
        <a:p>
          <a:endParaRPr lang="ru-RU"/>
        </a:p>
      </dgm:t>
    </dgm:pt>
    <dgm:pt modelId="{367F4C9E-75CA-4D13-B44B-91F2140F7AA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authorized exists</a:t>
          </a:r>
          <a:endParaRPr lang="ru-RU" dirty="0">
            <a:latin typeface="Segoe UI Light" pitchFamily="34" charset="0"/>
          </a:endParaRPr>
        </a:p>
      </dgm:t>
    </dgm:pt>
    <dgm:pt modelId="{10BCB43A-719F-45E6-88DB-B18E5F182F69}" type="parTrans" cxnId="{0CC500DA-9B67-411D-BD8B-37ED18C55B3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B74683-8E52-4AA6-9A8E-ADC0DEB50738}" type="sibTrans" cxnId="{0CC500DA-9B67-411D-BD8B-37ED18C55B3C}">
      <dgm:prSet/>
      <dgm:spPr/>
      <dgm:t>
        <a:bodyPr/>
        <a:lstStyle/>
        <a:p>
          <a:endParaRPr lang="ru-RU"/>
        </a:p>
      </dgm:t>
    </dgm:pt>
    <dgm:pt modelId="{36B98099-8C8D-4506-9052-E778F6F0B4A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07F57DC-4744-45C3-AF8F-0021B54C53AA}" type="parTrans" cxnId="{15D60FEC-1CED-46CA-921F-056D8243A0E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5A6C66B-364F-4071-A045-AD1B1D264346}" type="sibTrans" cxnId="{15D60FEC-1CED-46CA-921F-056D8243A0EB}">
      <dgm:prSet/>
      <dgm:spPr/>
      <dgm:t>
        <a:bodyPr/>
        <a:lstStyle/>
        <a:p>
          <a:endParaRPr lang="ru-RU"/>
        </a:p>
      </dgm:t>
    </dgm:pt>
    <dgm:pt modelId="{995F374D-B998-4483-80EB-19A6562696A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Crypto User Data ID Registration</a:t>
          </a:r>
          <a:endParaRPr lang="ru-RU" dirty="0">
            <a:latin typeface="Segoe UI Light" pitchFamily="34" charset="0"/>
          </a:endParaRPr>
        </a:p>
      </dgm:t>
    </dgm:pt>
    <dgm:pt modelId="{D333F35D-89F2-4C10-9718-2D4B2A3592F6}" type="parTrans" cxnId="{2ED4F902-210E-4FFF-969C-5E25C89E343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A6D7D88-C2EC-4DA5-811C-807B2AFC88ED}" type="sibTrans" cxnId="{2ED4F902-210E-4FFF-969C-5E25C89E343B}">
      <dgm:prSet/>
      <dgm:spPr/>
      <dgm:t>
        <a:bodyPr/>
        <a:lstStyle/>
        <a:p>
          <a:endParaRPr lang="ru-RU"/>
        </a:p>
      </dgm:t>
    </dgm:pt>
    <dgm:pt modelId="{B803C7B9-E3AA-4D93-A614-8CAA532A012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Query ready</a:t>
          </a:r>
          <a:endParaRPr lang="ru-RU" dirty="0">
            <a:latin typeface="Segoe UI Light" pitchFamily="34" charset="0"/>
          </a:endParaRPr>
        </a:p>
      </dgm:t>
    </dgm:pt>
    <dgm:pt modelId="{D412D910-514D-40BB-916D-5477F32D843F}" type="parTrans" cxnId="{7328419F-AC6B-447D-AD13-5A4724FF1D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8AB4BC7-68B1-4A8D-B0B6-F2D6FDD727C1}" type="sibTrans" cxnId="{7328419F-AC6B-447D-AD13-5A4724FF1D92}">
      <dgm:prSet/>
      <dgm:spPr/>
      <dgm:t>
        <a:bodyPr/>
        <a:lstStyle/>
        <a:p>
          <a:endParaRPr lang="ru-RU"/>
        </a:p>
      </dgm:t>
    </dgm:pt>
    <dgm:pt modelId="{51D35034-5330-45B3-BC1B-2660F869A0F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3EB39F8-49BD-47F7-8F04-FA73272BCED3}" type="parTrans" cxnId="{0B88AB3D-317A-4929-981D-1C405B848B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C975FD0-A2F7-4CCD-A94E-63AF4EFEF079}" type="sibTrans" cxnId="{0B88AB3D-317A-4929-981D-1C405B848BA5}">
      <dgm:prSet/>
      <dgm:spPr/>
      <dgm:t>
        <a:bodyPr/>
        <a:lstStyle/>
        <a:p>
          <a:endParaRPr lang="ru-RU"/>
        </a:p>
      </dgm:t>
    </dgm:pt>
    <dgm:pt modelId="{423CD235-D93E-4A6F-A146-8AF86AC849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New Queue  Registration</a:t>
          </a:r>
          <a:endParaRPr lang="ru-RU" dirty="0">
            <a:latin typeface="Segoe UI Light" pitchFamily="34" charset="0"/>
          </a:endParaRPr>
        </a:p>
      </dgm:t>
    </dgm:pt>
    <dgm:pt modelId="{ED7B46D5-D2DA-4E71-8D4C-D3D58EE39C90}" type="parTrans" cxnId="{29B48583-3AE8-4949-AB88-27EC924200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A8E7299-7B3D-429C-B465-80B27B895236}" type="sibTrans" cxnId="{29B48583-3AE8-4949-AB88-27EC92420065}">
      <dgm:prSet/>
      <dgm:spPr/>
      <dgm:t>
        <a:bodyPr/>
        <a:lstStyle/>
        <a:p>
          <a:endParaRPr lang="ru-RU"/>
        </a:p>
      </dgm:t>
    </dgm:pt>
    <dgm:pt modelId="{E93D3D1F-EF91-4563-89B1-FAC710E8063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Data</a:t>
          </a:r>
          <a:endParaRPr lang="ru-RU" dirty="0">
            <a:latin typeface="Segoe UI Light" pitchFamily="34" charset="0"/>
          </a:endParaRPr>
        </a:p>
      </dgm:t>
    </dgm:pt>
    <dgm:pt modelId="{16658A52-4A7F-434B-A429-5F4D73DBCA3C}" type="parTrans" cxnId="{87EFE159-6B41-4EDF-B89C-5F33FD0CED6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585D36-3D46-4383-9711-7F3F62DDD9F9}" type="sibTrans" cxnId="{87EFE159-6B41-4EDF-B89C-5F33FD0CED64}">
      <dgm:prSet/>
      <dgm:spPr/>
      <dgm:t>
        <a:bodyPr/>
        <a:lstStyle/>
        <a:p>
          <a:endParaRPr lang="ru-RU"/>
        </a:p>
      </dgm:t>
    </dgm:pt>
    <dgm:pt modelId="{39719DDB-F360-44F0-B5E8-88820A5D659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 JSON Response</a:t>
          </a:r>
          <a:endParaRPr lang="ru-RU" dirty="0">
            <a:latin typeface="Segoe UI Light" pitchFamily="34" charset="0"/>
          </a:endParaRPr>
        </a:p>
      </dgm:t>
    </dgm:pt>
    <dgm:pt modelId="{07820930-D600-4BCB-9E43-111EE48AE104}" type="parTrans" cxnId="{6378AA57-F754-40FB-BFF2-23C0DA267D8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649062A-919A-4927-A489-5516C205AC09}" type="sibTrans" cxnId="{6378AA57-F754-40FB-BFF2-23C0DA267D85}">
      <dgm:prSet/>
      <dgm:spPr/>
      <dgm:t>
        <a:bodyPr/>
        <a:lstStyle/>
        <a:p>
          <a:endParaRPr lang="ru-RU"/>
        </a:p>
      </dgm:t>
    </dgm:pt>
    <dgm:pt modelId="{357C3BCD-6171-4C0E-9BCB-A2A67F4B6EC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11F58B9-847B-402F-A8F1-7ADF89173676}" type="parTrans" cxnId="{436FA14E-6293-416A-B108-831A2F4F5B3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02FE83-C98C-4059-B2E5-397415E53BE3}" type="sibTrans" cxnId="{436FA14E-6293-416A-B108-831A2F4F5B30}">
      <dgm:prSet/>
      <dgm:spPr/>
      <dgm:t>
        <a:bodyPr/>
        <a:lstStyle/>
        <a:p>
          <a:endParaRPr lang="ru-RU"/>
        </a:p>
      </dgm:t>
    </dgm:pt>
    <dgm:pt modelId="{B3CEE741-8A8C-4C5A-9B15-8298BA0C6CB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CC153EC-C231-4D99-BE92-4EB3DDBC917F}" type="parTrans" cxnId="{BC777471-EFBB-473E-B027-B1B45C10845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DBE2D33-C2B1-40B1-9B12-A7145F15C451}" type="sibTrans" cxnId="{BC777471-EFBB-473E-B027-B1B45C108455}">
      <dgm:prSet/>
      <dgm:spPr/>
      <dgm:t>
        <a:bodyPr/>
        <a:lstStyle/>
        <a:p>
          <a:endParaRPr lang="ru-RU"/>
        </a:p>
      </dgm:t>
    </dgm:pt>
    <dgm:pt modelId="{56FA2D01-81D2-4758-89EA-50BD61C2BD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type</a:t>
          </a:r>
          <a:endParaRPr lang="ru-RU" dirty="0">
            <a:latin typeface="Segoe UI Light" pitchFamily="34" charset="0"/>
          </a:endParaRPr>
        </a:p>
      </dgm:t>
    </dgm:pt>
    <dgm:pt modelId="{941794B7-4451-4FA5-81D9-983763FFC013}" type="parTrans" cxnId="{C7166CAD-A01D-4F1D-BA42-14E56C5C10F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19C4DE9-C402-41B9-BD04-E917650B248E}" type="sibTrans" cxnId="{C7166CAD-A01D-4F1D-BA42-14E56C5C10FA}">
      <dgm:prSet/>
      <dgm:spPr/>
      <dgm:t>
        <a:bodyPr/>
        <a:lstStyle/>
        <a:p>
          <a:endParaRPr lang="ru-RU"/>
        </a:p>
      </dgm:t>
    </dgm:pt>
    <dgm:pt modelId="{8ED18B0A-AB50-4818-A3EE-A3F0AFF955F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Database with Crypto User Data ID’s</a:t>
          </a:r>
          <a:endParaRPr lang="ru-RU" dirty="0">
            <a:latin typeface="Segoe UI Light" pitchFamily="34" charset="0"/>
          </a:endParaRPr>
        </a:p>
      </dgm:t>
    </dgm:pt>
    <dgm:pt modelId="{1255F8AD-D3C7-4B9C-B490-AB28BD107096}" type="parTrans" cxnId="{C10EE6D5-EF26-4E1E-8B0F-7148270972D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0AA0BE-20DB-4488-A0BD-45EA27194C83}" type="sibTrans" cxnId="{C10EE6D5-EF26-4E1E-8B0F-7148270972D0}">
      <dgm:prSet/>
      <dgm:spPr/>
      <dgm:t>
        <a:bodyPr/>
        <a:lstStyle/>
        <a:p>
          <a:endParaRPr lang="ru-RU"/>
        </a:p>
      </dgm:t>
    </dgm:pt>
    <dgm:pt modelId="{12B4BA6B-EF2F-40BC-92DB-2B0201A7A6F2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Reserve Database with Visitors Form Data</a:t>
          </a:r>
          <a:endParaRPr lang="ru-RU" dirty="0">
            <a:latin typeface="Segoe UI Light" pitchFamily="34" charset="0"/>
          </a:endParaRPr>
        </a:p>
      </dgm:t>
    </dgm:pt>
    <dgm:pt modelId="{A1CE93BF-B120-40DF-B80A-BC542204B2F7}" type="parTrans" cxnId="{58D1D663-D45B-4921-B0C8-524DE9844C3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2E69F8-28CA-473C-AA20-D53CDB229532}" type="sibTrans" cxnId="{58D1D663-D45B-4921-B0C8-524DE9844C39}">
      <dgm:prSet/>
      <dgm:spPr/>
      <dgm:t>
        <a:bodyPr/>
        <a:lstStyle/>
        <a:p>
          <a:endParaRPr lang="ru-RU"/>
        </a:p>
      </dgm:t>
    </dgm:pt>
    <dgm:pt modelId="{400D4074-11C5-4729-AF56-25DE6D50C8D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ID’s data</a:t>
          </a:r>
          <a:endParaRPr lang="ru-RU" dirty="0">
            <a:latin typeface="Segoe UI Light" pitchFamily="34" charset="0"/>
          </a:endParaRPr>
        </a:p>
      </dgm:t>
    </dgm:pt>
    <dgm:pt modelId="{6B190FF6-BC8A-4CD8-852F-08246DF14C69}" type="parTrans" cxnId="{27DFAE55-DEF8-40AD-B7A2-63211E736C5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850C462-2A24-49A3-8234-395C7687416F}" type="sibTrans" cxnId="{27DFAE55-DEF8-40AD-B7A2-63211E736C53}">
      <dgm:prSet/>
      <dgm:spPr/>
      <dgm:t>
        <a:bodyPr/>
        <a:lstStyle/>
        <a:p>
          <a:endParaRPr lang="ru-RU"/>
        </a:p>
      </dgm:t>
    </dgm:pt>
    <dgm:pt modelId="{9E267821-0721-4A30-A998-7E6F1460B1A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 data</a:t>
          </a:r>
          <a:endParaRPr lang="ru-RU" dirty="0">
            <a:latin typeface="Segoe UI Light" pitchFamily="34" charset="0"/>
          </a:endParaRPr>
        </a:p>
      </dgm:t>
    </dgm:pt>
    <dgm:pt modelId="{4AF05CC1-C3D1-40E7-8AF1-966DD7CFFABE}" type="parTrans" cxnId="{714DA323-2F01-44EC-8EB3-C6A4858F924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08D0BD1-79DC-4851-84D8-6BFD6292055E}" type="sibTrans" cxnId="{714DA323-2F01-44EC-8EB3-C6A4858F924C}">
      <dgm:prSet/>
      <dgm:spPr/>
      <dgm:t>
        <a:bodyPr/>
        <a:lstStyle/>
        <a:p>
          <a:endParaRPr lang="ru-RU"/>
        </a:p>
      </dgm:t>
    </dgm:pt>
    <dgm:pt modelId="{B50EEDEF-F41C-43D8-9301-98A278BA2E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32953FA4-489E-4DC2-ADCC-E190152B4D16}" type="parTrans" cxnId="{2E287CDF-E159-4123-B158-474E8A62550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BAC978D-3E2F-4558-992D-C3BD26F7B479}" type="sibTrans" cxnId="{2E287CDF-E159-4123-B158-474E8A625507}">
      <dgm:prSet/>
      <dgm:spPr/>
      <dgm:t>
        <a:bodyPr/>
        <a:lstStyle/>
        <a:p>
          <a:endParaRPr lang="ru-RU"/>
        </a:p>
      </dgm:t>
    </dgm:pt>
    <dgm:pt modelId="{C3DE8E85-DAB0-4FA9-B1B0-87145D682230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CB994783-2D87-4F7C-90E9-A775606B9E80}" type="parTrans" cxnId="{2042CA24-BECA-43C2-9AA9-5616D870147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278CF37-110E-484C-820F-0FF0EE2D293E}" type="sibTrans" cxnId="{2042CA24-BECA-43C2-9AA9-5616D8701476}">
      <dgm:prSet/>
      <dgm:spPr/>
      <dgm:t>
        <a:bodyPr/>
        <a:lstStyle/>
        <a:p>
          <a:endParaRPr lang="ru-RU"/>
        </a:p>
      </dgm:t>
    </dgm:pt>
    <dgm:pt modelId="{7C13AD4E-00F8-4484-B764-E58153D448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68CDDA8E-5EEE-4950-B7BA-026B99DFC6C1}" type="parTrans" cxnId="{B847E63A-0010-4524-ACFA-2E7CD2CEDF1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2A54F0-81B2-4FD4-88A6-AC4960E9ED84}" type="sibTrans" cxnId="{B847E63A-0010-4524-ACFA-2E7CD2CEDF10}">
      <dgm:prSet/>
      <dgm:spPr/>
      <dgm:t>
        <a:bodyPr/>
        <a:lstStyle/>
        <a:p>
          <a:endParaRPr lang="ru-RU"/>
        </a:p>
      </dgm:t>
    </dgm:pt>
    <dgm:pt modelId="{09AE1622-F2E4-46DC-87F7-4CE80C8143A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C80E4F3-1FC8-4EAF-ADD7-DC0C91DE4FA8}" type="parTrans" cxnId="{5C0408BA-A5F2-4921-9330-69CE1B8D12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8F212C6-869F-474D-9D61-178CB25C0AB7}" type="sibTrans" cxnId="{5C0408BA-A5F2-4921-9330-69CE1B8D12A5}">
      <dgm:prSet/>
      <dgm:spPr/>
      <dgm:t>
        <a:bodyPr/>
        <a:lstStyle/>
        <a:p>
          <a:endParaRPr lang="ru-RU"/>
        </a:p>
      </dgm:t>
    </dgm:pt>
    <dgm:pt modelId="{B53128A5-9DD0-4403-A985-378CE16C96E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7065EBB0-E591-4A13-A994-9CFC15074DAE}" type="parTrans" cxnId="{CC55B445-E0C0-45BA-B046-7CDB04BD9D8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3D2C60-232B-465F-8B5E-7625173C6878}" type="sibTrans" cxnId="{CC55B445-E0C0-45BA-B046-7CDB04BD9D8F}">
      <dgm:prSet/>
      <dgm:spPr/>
      <dgm:t>
        <a:bodyPr/>
        <a:lstStyle/>
        <a:p>
          <a:endParaRPr lang="ru-RU"/>
        </a:p>
      </dgm:t>
    </dgm:pt>
    <dgm:pt modelId="{3C137824-6CF2-4890-B5E6-7621818DEFB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9B50FAE5-C784-46B8-8842-54323D9A131C}" type="parTrans" cxnId="{6E56E7E4-BA44-47BA-8D34-2BCE3F0D82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B2C0F8B-2843-4EA4-8634-F06BE9506EEE}" type="sibTrans" cxnId="{6E56E7E4-BA44-47BA-8D34-2BCE3F0D8265}">
      <dgm:prSet/>
      <dgm:spPr/>
      <dgm:t>
        <a:bodyPr/>
        <a:lstStyle/>
        <a:p>
          <a:endParaRPr lang="ru-RU"/>
        </a:p>
      </dgm:t>
    </dgm:pt>
    <dgm:pt modelId="{E92A86BC-A1F9-44F5-9A3E-D5E9C6151BA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 notification to Portal User</a:t>
          </a:r>
          <a:endParaRPr lang="ru-RU" dirty="0">
            <a:latin typeface="Segoe UI Light" pitchFamily="34" charset="0"/>
          </a:endParaRPr>
        </a:p>
      </dgm:t>
    </dgm:pt>
    <dgm:pt modelId="{D1393653-ABDE-4C46-BE93-2D7844DBACCC}" type="parTrans" cxnId="{30BE30D6-74AF-40F9-8168-9AB31E6219A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75DD53-E2E7-4DBC-BE59-C1A5C9258564}" type="sibTrans" cxnId="{30BE30D6-74AF-40F9-8168-9AB31E6219AB}">
      <dgm:prSet/>
      <dgm:spPr/>
      <dgm:t>
        <a:bodyPr/>
        <a:lstStyle/>
        <a:p>
          <a:endParaRPr lang="ru-RU"/>
        </a:p>
      </dgm:t>
    </dgm:pt>
    <dgm:pt modelId="{55EEADDA-651D-4389-86CA-4087365A613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Response before next steps</a:t>
          </a:r>
          <a:endParaRPr lang="ru-RU" dirty="0">
            <a:latin typeface="Segoe UI Light" pitchFamily="34" charset="0"/>
          </a:endParaRPr>
        </a:p>
      </dgm:t>
    </dgm:pt>
    <dgm:pt modelId="{E706F2D8-7FA2-422F-A658-51C0D774A7C1}" type="parTrans" cxnId="{3B8A8C3C-30D3-44D1-8B0E-EC851F9CE84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4050873-A2B3-4F95-A68F-2FECDFD3AF73}" type="sibTrans" cxnId="{3B8A8C3C-30D3-44D1-8B0E-EC851F9CE843}">
      <dgm:prSet/>
      <dgm:spPr/>
      <dgm:t>
        <a:bodyPr/>
        <a:lstStyle/>
        <a:p>
          <a:endParaRPr lang="ru-RU"/>
        </a:p>
      </dgm:t>
    </dgm:pt>
    <dgm:pt modelId="{B758B64B-D3FF-456E-B7D3-B43D4DCF197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query form</a:t>
          </a:r>
          <a:endParaRPr lang="ru-RU" dirty="0">
            <a:latin typeface="Segoe UI Light" pitchFamily="34" charset="0"/>
          </a:endParaRPr>
        </a:p>
      </dgm:t>
    </dgm:pt>
    <dgm:pt modelId="{AEFA8460-0C0A-4675-BDA5-0EB60AB58FEB}" type="parTrans" cxnId="{EBD67DD3-F6F6-467F-B28A-DDE4FCEFD09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CAD505B3-1BD6-45CF-975C-31FD239F70C3}" type="sibTrans" cxnId="{EBD67DD3-F6F6-467F-B28A-DDE4FCEFD09B}">
      <dgm:prSet/>
      <dgm:spPr/>
      <dgm:t>
        <a:bodyPr/>
        <a:lstStyle/>
        <a:p>
          <a:endParaRPr lang="ru-RU"/>
        </a:p>
      </dgm:t>
    </dgm:pt>
    <dgm:pt modelId="{BC93FB3C-1860-49B9-BABA-B5CD547A97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Portal User DB Source</a:t>
          </a:r>
          <a:endParaRPr lang="ru-RU" dirty="0">
            <a:latin typeface="Segoe UI Light" pitchFamily="34" charset="0"/>
          </a:endParaRPr>
        </a:p>
      </dgm:t>
    </dgm:pt>
    <dgm:pt modelId="{1C3670EE-F7F4-4C2C-B29A-40A7CFAAD9B1}" type="parTrans" cxnId="{93D4A2CC-61F6-48D5-A828-8F4860CC17EE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E02C73D-E6C3-4E84-A6DA-3CF8EC7366E2}" type="sibTrans" cxnId="{93D4A2CC-61F6-48D5-A828-8F4860CC17EE}">
      <dgm:prSet/>
      <dgm:spPr/>
      <dgm:t>
        <a:bodyPr/>
        <a:lstStyle/>
        <a:p>
          <a:endParaRPr lang="ru-RU"/>
        </a:p>
      </dgm:t>
    </dgm:pt>
    <dgm:pt modelId="{C7A8579D-9666-475E-970A-8FB378D33D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Source DB Response</a:t>
          </a:r>
          <a:endParaRPr lang="ru-RU" dirty="0">
            <a:latin typeface="Segoe UI Light" pitchFamily="34" charset="0"/>
          </a:endParaRPr>
        </a:p>
      </dgm:t>
    </dgm:pt>
    <dgm:pt modelId="{E701AE01-9FA1-461B-9DA2-34AA9F685B41}" type="parTrans" cxnId="{AA8F870B-0E5D-4455-97E9-789E3870C02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FE3DCEA-11AA-4B74-8B69-1A7BA8E127A6}" type="sibTrans" cxnId="{AA8F870B-0E5D-4455-97E9-789E3870C025}">
      <dgm:prSet/>
      <dgm:spPr/>
      <dgm:t>
        <a:bodyPr/>
        <a:lstStyle/>
        <a:p>
          <a:endParaRPr lang="ru-RU"/>
        </a:p>
      </dgm:t>
    </dgm:pt>
    <dgm:pt modelId="{2D674FF9-7DDE-471B-9501-35B50AFEC1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D8D82D27-286B-4CC8-9A9F-5E7B310934B6}" type="parTrans" cxnId="{016CCF2E-7C32-45B5-9109-FABFD3BAFFC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34AA000-96DC-473C-9CB2-088DEB449851}" type="sibTrans" cxnId="{016CCF2E-7C32-45B5-9109-FABFD3BAFFC3}">
      <dgm:prSet/>
      <dgm:spPr/>
      <dgm:t>
        <a:bodyPr/>
        <a:lstStyle/>
        <a:p>
          <a:endParaRPr lang="ru-RU"/>
        </a:p>
      </dgm:t>
    </dgm:pt>
    <dgm:pt modelId="{04946694-FFE6-472E-846E-C4FB5AE81FD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Response</a:t>
          </a:r>
          <a:endParaRPr lang="ru-RU" dirty="0">
            <a:latin typeface="Segoe UI Light" pitchFamily="34" charset="0"/>
          </a:endParaRPr>
        </a:p>
      </dgm:t>
    </dgm:pt>
    <dgm:pt modelId="{E94E0D10-D46A-465E-A5A8-728A0472D3C4}" type="parTrans" cxnId="{297A9806-A00F-4A52-B9FA-214C5EC3BB0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C20277D-2A68-4DD9-84FF-8A49E1951CB6}" type="sibTrans" cxnId="{297A9806-A00F-4A52-B9FA-214C5EC3BB08}">
      <dgm:prSet/>
      <dgm:spPr/>
      <dgm:t>
        <a:bodyPr/>
        <a:lstStyle/>
        <a:p>
          <a:endParaRPr lang="ru-RU"/>
        </a:p>
      </dgm:t>
    </dgm:pt>
    <dgm:pt modelId="{EDFDC98C-ABAD-4570-8912-89CEBD284A9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Error</a:t>
          </a:r>
          <a:endParaRPr lang="ru-RU" dirty="0">
            <a:latin typeface="Segoe UI Light" pitchFamily="34" charset="0"/>
          </a:endParaRPr>
        </a:p>
      </dgm:t>
    </dgm:pt>
    <dgm:pt modelId="{6984A554-7B34-4CAE-9F13-115972685E0C}" type="parTrans" cxnId="{1C8D8E39-69A2-4A63-A8B2-9867804F15C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B85B91-86EE-4748-96D8-B53DA7783E2C}" type="sibTrans" cxnId="{1C8D8E39-69A2-4A63-A8B2-9867804F15C8}">
      <dgm:prSet/>
      <dgm:spPr/>
      <dgm:t>
        <a:bodyPr/>
        <a:lstStyle/>
        <a:p>
          <a:endParaRPr lang="ru-RU"/>
        </a:p>
      </dgm:t>
    </dgm:pt>
    <dgm:pt modelId="{1C12C15D-CBD4-41A0-99A4-00278C0F0C9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Encode to HTML or XAML</a:t>
          </a:r>
          <a:endParaRPr lang="ru-RU" dirty="0">
            <a:latin typeface="Segoe UI Light" pitchFamily="34" charset="0"/>
          </a:endParaRPr>
        </a:p>
      </dgm:t>
    </dgm:pt>
    <dgm:pt modelId="{43F7D172-35E7-491E-8A7F-81E5BC3CBFB7}" type="parTrans" cxnId="{D227FBC0-8EB7-4E71-8262-131AF3DFE79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388CD34-17DE-4797-91E1-8E78C3D93E83}" type="sibTrans" cxnId="{D227FBC0-8EB7-4E71-8262-131AF3DFE794}">
      <dgm:prSet/>
      <dgm:spPr/>
      <dgm:t>
        <a:bodyPr/>
        <a:lstStyle/>
        <a:p>
          <a:endParaRPr lang="ru-RU"/>
        </a:p>
      </dgm:t>
    </dgm:pt>
    <dgm:pt modelId="{B1466EE9-C303-4971-9C59-3060606292E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Visitors form Data Source</a:t>
          </a:r>
          <a:endParaRPr lang="ru-RU" dirty="0">
            <a:latin typeface="Segoe UI Light" pitchFamily="34" charset="0"/>
          </a:endParaRPr>
        </a:p>
      </dgm:t>
    </dgm:pt>
    <dgm:pt modelId="{851A5E80-0D46-4B6A-9BF5-4B0F285EA498}" type="parTrans" cxnId="{CE74C8CA-286B-48AB-8094-5735DDA0A9E1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FF0E87F-1A61-4048-AB4C-2E8B4197780E}" type="sibTrans" cxnId="{CE74C8CA-286B-48AB-8094-5735DDA0A9E1}">
      <dgm:prSet/>
      <dgm:spPr/>
      <dgm:t>
        <a:bodyPr/>
        <a:lstStyle/>
        <a:p>
          <a:endParaRPr lang="ru-RU"/>
        </a:p>
      </dgm:t>
    </dgm:pt>
    <dgm:pt modelId="{03FDDA2B-FC92-4910-8355-5CC8FAE674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B7BD11D4-831A-4F87-853F-2E7CE719AD21}" type="parTrans" cxnId="{1D765CFE-CD8E-4CA3-80EE-F30AE290B08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CD71FFD-DB15-4BA9-B3CC-C79934648A0B}" type="sibTrans" cxnId="{1D765CFE-CD8E-4CA3-80EE-F30AE290B08D}">
      <dgm:prSet/>
      <dgm:spPr/>
      <dgm:t>
        <a:bodyPr/>
        <a:lstStyle/>
        <a:p>
          <a:endParaRPr lang="ru-RU"/>
        </a:p>
      </dgm:t>
    </dgm:pt>
    <dgm:pt modelId="{E3B8D018-9D92-4D48-9620-F1A5BF9933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</a:t>
          </a:r>
          <a:endParaRPr lang="ru-RU" dirty="0">
            <a:latin typeface="Segoe UI Light" pitchFamily="34" charset="0"/>
          </a:endParaRPr>
        </a:p>
      </dgm:t>
    </dgm:pt>
    <dgm:pt modelId="{2DE36281-114A-4466-96D6-27DCE51485EF}" type="parTrans" cxnId="{B5E7B030-522A-492A-8115-5E5CF02114C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8E392BFA-99D4-4D62-A97E-7683DB5E460B}" type="sibTrans" cxnId="{B5E7B030-522A-492A-8115-5E5CF02114CF}">
      <dgm:prSet/>
      <dgm:spPr/>
      <dgm:t>
        <a:bodyPr/>
        <a:lstStyle/>
        <a:p>
          <a:endParaRPr lang="ru-RU"/>
        </a:p>
      </dgm:t>
    </dgm:pt>
    <dgm:pt modelId="{19810730-1753-4DA1-AE2D-0A9553D9366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DFFBF10-7BDF-4C31-B8C8-482426BFF815}" type="parTrans" cxnId="{ED9ADDBF-6DF5-4734-821C-89481A4B0BB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0F8528E-6131-4E54-9DF3-BABCDA3DC111}" type="sibTrans" cxnId="{ED9ADDBF-6DF5-4734-821C-89481A4B0BBC}">
      <dgm:prSet/>
      <dgm:spPr/>
      <dgm:t>
        <a:bodyPr/>
        <a:lstStyle/>
        <a:p>
          <a:endParaRPr lang="ru-RU"/>
        </a:p>
      </dgm:t>
    </dgm:pt>
    <dgm:pt modelId="{73690825-A72E-4E71-AD02-81936C9E13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BE46B93D-23A2-4345-900A-862714AE66F5}" type="parTrans" cxnId="{DCCA75C4-6D41-4887-9ECE-A21C226B640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989EAC1-0B30-4E51-BF05-16ABE0A31E2E}" type="sibTrans" cxnId="{DCCA75C4-6D41-4887-9ECE-A21C226B6406}">
      <dgm:prSet/>
      <dgm:spPr/>
      <dgm:t>
        <a:bodyPr/>
        <a:lstStyle/>
        <a:p>
          <a:endParaRPr lang="ru-RU"/>
        </a:p>
      </dgm:t>
    </dgm:pt>
    <dgm:pt modelId="{A69A94BD-E555-43E1-8734-FC4CFA767DE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Response</a:t>
          </a:r>
          <a:endParaRPr lang="ru-RU" dirty="0">
            <a:latin typeface="Segoe UI Light" pitchFamily="34" charset="0"/>
          </a:endParaRPr>
        </a:p>
      </dgm:t>
    </dgm:pt>
    <dgm:pt modelId="{78F493DE-2AFE-45FF-90AA-464083FB3982}" type="parTrans" cxnId="{52542E0D-DEAF-48FE-A94B-549CCD88FA8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61D7F0F-08CE-479B-BCE3-DD1631D15970}" type="sibTrans" cxnId="{52542E0D-DEAF-48FE-A94B-549CCD88FA8B}">
      <dgm:prSet/>
      <dgm:spPr/>
      <dgm:t>
        <a:bodyPr/>
        <a:lstStyle/>
        <a:p>
          <a:endParaRPr lang="ru-RU"/>
        </a:p>
      </dgm:t>
    </dgm:pt>
    <dgm:pt modelId="{969A2BE6-9CFA-403E-B9A6-BFBB32A5734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Error</a:t>
          </a:r>
          <a:endParaRPr lang="ru-RU" dirty="0">
            <a:latin typeface="Segoe UI Light" pitchFamily="34" charset="0"/>
          </a:endParaRPr>
        </a:p>
      </dgm:t>
    </dgm:pt>
    <dgm:pt modelId="{61133C15-3554-4578-BEEB-0E5F15224F2B}" type="parTrans" cxnId="{78ACBD67-D96A-4FB4-9323-DDEE5B40E46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B65DF87-30E2-44EC-BFCC-2B2469A031F6}" type="sibTrans" cxnId="{78ACBD67-D96A-4FB4-9323-DDEE5B40E462}">
      <dgm:prSet/>
      <dgm:spPr/>
      <dgm:t>
        <a:bodyPr/>
        <a:lstStyle/>
        <a:p>
          <a:endParaRPr lang="ru-RU"/>
        </a:p>
      </dgm:t>
    </dgm:pt>
    <dgm:pt modelId="{0EEC4BEF-7F84-4B74-B47C-AEB4EDE011A2}" type="pres">
      <dgm:prSet presAssocID="{F0DF1F29-77E2-44CA-8BE4-5A5D23C18B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13022F-EC79-49C6-8E1B-66D59B4B1132}" type="pres">
      <dgm:prSet presAssocID="{9121AD17-5C2C-401E-94FF-CD5F80E79323}" presName="root1" presStyleCnt="0"/>
      <dgm:spPr/>
    </dgm:pt>
    <dgm:pt modelId="{7CEBC092-58EA-4013-A6C2-4B34B88EE474}" type="pres">
      <dgm:prSet presAssocID="{9121AD17-5C2C-401E-94FF-CD5F80E793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11B047-560C-4B24-B33D-F2FE31DD4D5B}" type="pres">
      <dgm:prSet presAssocID="{9121AD17-5C2C-401E-94FF-CD5F80E79323}" presName="level2hierChild" presStyleCnt="0"/>
      <dgm:spPr/>
    </dgm:pt>
    <dgm:pt modelId="{2DD76239-BC0F-48F1-9F8D-A6ACD012546E}" type="pres">
      <dgm:prSet presAssocID="{C076C243-EC86-4925-8A8B-7CEED7EBA0E2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D9766B1A-F380-46FF-85C0-ACE9BCA42ED9}" type="pres">
      <dgm:prSet presAssocID="{C076C243-EC86-4925-8A8B-7CEED7EBA0E2}" presName="connTx" presStyleLbl="parChTrans1D2" presStyleIdx="0" presStyleCnt="4"/>
      <dgm:spPr/>
      <dgm:t>
        <a:bodyPr/>
        <a:lstStyle/>
        <a:p>
          <a:endParaRPr lang="ru-RU"/>
        </a:p>
      </dgm:t>
    </dgm:pt>
    <dgm:pt modelId="{3A5D614F-E150-4667-83F0-4032E9BC5C0B}" type="pres">
      <dgm:prSet presAssocID="{23116EF0-D268-4BA3-A034-C3349AF084D6}" presName="root2" presStyleCnt="0"/>
      <dgm:spPr/>
    </dgm:pt>
    <dgm:pt modelId="{FD1A9E1C-F8AE-48D1-962A-1B496ECC80CA}" type="pres">
      <dgm:prSet presAssocID="{23116EF0-D268-4BA3-A034-C3349AF084D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D70D28-7824-4759-976C-34A1974B69EB}" type="pres">
      <dgm:prSet presAssocID="{23116EF0-D268-4BA3-A034-C3349AF084D6}" presName="level3hierChild" presStyleCnt="0"/>
      <dgm:spPr/>
    </dgm:pt>
    <dgm:pt modelId="{CFE10F7E-C754-4F37-A0CF-31FC9437FE7B}" type="pres">
      <dgm:prSet presAssocID="{F07F57DC-4744-45C3-AF8F-0021B54C53AA}" presName="conn2-1" presStyleLbl="parChTrans1D3" presStyleIdx="0" presStyleCnt="5"/>
      <dgm:spPr/>
      <dgm:t>
        <a:bodyPr/>
        <a:lstStyle/>
        <a:p>
          <a:endParaRPr lang="ru-RU"/>
        </a:p>
      </dgm:t>
    </dgm:pt>
    <dgm:pt modelId="{19E1F9CA-3D6D-49A3-8C53-5094D1AA44DE}" type="pres">
      <dgm:prSet presAssocID="{F07F57DC-4744-45C3-AF8F-0021B54C53AA}" presName="connTx" presStyleLbl="parChTrans1D3" presStyleIdx="0" presStyleCnt="5"/>
      <dgm:spPr/>
      <dgm:t>
        <a:bodyPr/>
        <a:lstStyle/>
        <a:p>
          <a:endParaRPr lang="ru-RU"/>
        </a:p>
      </dgm:t>
    </dgm:pt>
    <dgm:pt modelId="{405EEAC8-9FA3-41ED-BA51-3F483F2BD8DC}" type="pres">
      <dgm:prSet presAssocID="{36B98099-8C8D-4506-9052-E778F6F0B4A3}" presName="root2" presStyleCnt="0"/>
      <dgm:spPr/>
    </dgm:pt>
    <dgm:pt modelId="{8FAF8778-636A-4500-86D3-E6962E8B4AD1}" type="pres">
      <dgm:prSet presAssocID="{36B98099-8C8D-4506-9052-E778F6F0B4A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C59886-FC64-467A-B144-64782C150082}" type="pres">
      <dgm:prSet presAssocID="{36B98099-8C8D-4506-9052-E778F6F0B4A3}" presName="level3hierChild" presStyleCnt="0"/>
      <dgm:spPr/>
    </dgm:pt>
    <dgm:pt modelId="{5B24C1CC-4FA3-471C-845A-F062751B407C}" type="pres">
      <dgm:prSet presAssocID="{D333F35D-89F2-4C10-9718-2D4B2A3592F6}" presName="conn2-1" presStyleLbl="parChTrans1D4" presStyleIdx="0" presStyleCnt="34"/>
      <dgm:spPr/>
      <dgm:t>
        <a:bodyPr/>
        <a:lstStyle/>
        <a:p>
          <a:endParaRPr lang="ru-RU"/>
        </a:p>
      </dgm:t>
    </dgm:pt>
    <dgm:pt modelId="{A12FB0E9-1B50-442E-A74D-8762951B7195}" type="pres">
      <dgm:prSet presAssocID="{D333F35D-89F2-4C10-9718-2D4B2A3592F6}" presName="connTx" presStyleLbl="parChTrans1D4" presStyleIdx="0" presStyleCnt="34"/>
      <dgm:spPr/>
      <dgm:t>
        <a:bodyPr/>
        <a:lstStyle/>
        <a:p>
          <a:endParaRPr lang="ru-RU"/>
        </a:p>
      </dgm:t>
    </dgm:pt>
    <dgm:pt modelId="{AD1DE4E6-BE82-4771-AA5D-E47F7166C59B}" type="pres">
      <dgm:prSet presAssocID="{995F374D-B998-4483-80EB-19A6562696AC}" presName="root2" presStyleCnt="0"/>
      <dgm:spPr/>
    </dgm:pt>
    <dgm:pt modelId="{2625452B-B25B-4CE7-95BB-11E0C923B734}" type="pres">
      <dgm:prSet presAssocID="{995F374D-B998-4483-80EB-19A6562696AC}" presName="LevelTwoTextNode" presStyleLbl="node4" presStyleIdx="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4A0C04-3997-4C0F-9CE7-9B415825A301}" type="pres">
      <dgm:prSet presAssocID="{995F374D-B998-4483-80EB-19A6562696AC}" presName="level3hierChild" presStyleCnt="0"/>
      <dgm:spPr/>
    </dgm:pt>
    <dgm:pt modelId="{404439C2-3AE5-4C9B-A3FD-CA03F5DA0947}" type="pres">
      <dgm:prSet presAssocID="{16658A52-4A7F-434B-A429-5F4D73DBCA3C}" presName="conn2-1" presStyleLbl="parChTrans1D4" presStyleIdx="1" presStyleCnt="34"/>
      <dgm:spPr/>
      <dgm:t>
        <a:bodyPr/>
        <a:lstStyle/>
        <a:p>
          <a:endParaRPr lang="ru-RU"/>
        </a:p>
      </dgm:t>
    </dgm:pt>
    <dgm:pt modelId="{8211AC02-F0BD-478C-8FAF-CD32F45EADBA}" type="pres">
      <dgm:prSet presAssocID="{16658A52-4A7F-434B-A429-5F4D73DBCA3C}" presName="connTx" presStyleLbl="parChTrans1D4" presStyleIdx="1" presStyleCnt="34"/>
      <dgm:spPr/>
      <dgm:t>
        <a:bodyPr/>
        <a:lstStyle/>
        <a:p>
          <a:endParaRPr lang="ru-RU"/>
        </a:p>
      </dgm:t>
    </dgm:pt>
    <dgm:pt modelId="{FDA1B6AD-0916-4B3A-82D1-C59209CC7D86}" type="pres">
      <dgm:prSet presAssocID="{E93D3D1F-EF91-4563-89B1-FAC710E80635}" presName="root2" presStyleCnt="0"/>
      <dgm:spPr/>
    </dgm:pt>
    <dgm:pt modelId="{89918FF1-82EB-4FC6-A503-024B20696D79}" type="pres">
      <dgm:prSet presAssocID="{E93D3D1F-EF91-4563-89B1-FAC710E80635}" presName="LevelTwoTextNode" presStyleLbl="node4" presStyleIdx="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3605D3-2295-4911-93F1-8B8F458F9EF4}" type="pres">
      <dgm:prSet presAssocID="{E93D3D1F-EF91-4563-89B1-FAC710E80635}" presName="level3hierChild" presStyleCnt="0"/>
      <dgm:spPr/>
    </dgm:pt>
    <dgm:pt modelId="{FA897E20-6DAF-4980-B2AA-0116A32E1579}" type="pres">
      <dgm:prSet presAssocID="{D412D910-514D-40BB-916D-5477F32D843F}" presName="conn2-1" presStyleLbl="parChTrans1D4" presStyleIdx="2" presStyleCnt="34"/>
      <dgm:spPr/>
      <dgm:t>
        <a:bodyPr/>
        <a:lstStyle/>
        <a:p>
          <a:endParaRPr lang="ru-RU"/>
        </a:p>
      </dgm:t>
    </dgm:pt>
    <dgm:pt modelId="{B72AD0F5-A3FD-45BD-81DC-E7382D2D4EFA}" type="pres">
      <dgm:prSet presAssocID="{D412D910-514D-40BB-916D-5477F32D843F}" presName="connTx" presStyleLbl="parChTrans1D4" presStyleIdx="2" presStyleCnt="34"/>
      <dgm:spPr/>
      <dgm:t>
        <a:bodyPr/>
        <a:lstStyle/>
        <a:p>
          <a:endParaRPr lang="ru-RU"/>
        </a:p>
      </dgm:t>
    </dgm:pt>
    <dgm:pt modelId="{EAFD37FC-0DED-476C-8051-92E9A96EC5F4}" type="pres">
      <dgm:prSet presAssocID="{B803C7B9-E3AA-4D93-A614-8CAA532A012F}" presName="root2" presStyleCnt="0"/>
      <dgm:spPr/>
    </dgm:pt>
    <dgm:pt modelId="{02C40B79-C529-4AD7-B818-8AD989FDF9FA}" type="pres">
      <dgm:prSet presAssocID="{B803C7B9-E3AA-4D93-A614-8CAA532A012F}" presName="LevelTwoTextNode" presStyleLbl="node4" presStyleIdx="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E7A04E-B8FA-41F0-9C72-2F6596080866}" type="pres">
      <dgm:prSet presAssocID="{B803C7B9-E3AA-4D93-A614-8CAA532A012F}" presName="level3hierChild" presStyleCnt="0"/>
      <dgm:spPr/>
    </dgm:pt>
    <dgm:pt modelId="{AF38A3CC-D3F5-426F-ACC5-087DAC3E811E}" type="pres">
      <dgm:prSet presAssocID="{E3EB39F8-49BD-47F7-8F04-FA73272BCED3}" presName="conn2-1" presStyleLbl="parChTrans1D4" presStyleIdx="3" presStyleCnt="34"/>
      <dgm:spPr/>
      <dgm:t>
        <a:bodyPr/>
        <a:lstStyle/>
        <a:p>
          <a:endParaRPr lang="ru-RU"/>
        </a:p>
      </dgm:t>
    </dgm:pt>
    <dgm:pt modelId="{CBE01661-14D9-4599-9544-60F43D0F544B}" type="pres">
      <dgm:prSet presAssocID="{E3EB39F8-49BD-47F7-8F04-FA73272BCED3}" presName="connTx" presStyleLbl="parChTrans1D4" presStyleIdx="3" presStyleCnt="34"/>
      <dgm:spPr/>
      <dgm:t>
        <a:bodyPr/>
        <a:lstStyle/>
        <a:p>
          <a:endParaRPr lang="ru-RU"/>
        </a:p>
      </dgm:t>
    </dgm:pt>
    <dgm:pt modelId="{93B927A8-274C-48A6-ACD4-30EBCC36D047}" type="pres">
      <dgm:prSet presAssocID="{51D35034-5330-45B3-BC1B-2660F869A0F4}" presName="root2" presStyleCnt="0"/>
      <dgm:spPr/>
    </dgm:pt>
    <dgm:pt modelId="{539230A7-4378-4A24-BA03-C400D4A0DAC6}" type="pres">
      <dgm:prSet presAssocID="{51D35034-5330-45B3-BC1B-2660F869A0F4}" presName="LevelTwoTextNode" presStyleLbl="node4" presStyleIdx="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B1FB1E-E30E-456A-BE6F-D446E60C17AC}" type="pres">
      <dgm:prSet presAssocID="{51D35034-5330-45B3-BC1B-2660F869A0F4}" presName="level3hierChild" presStyleCnt="0"/>
      <dgm:spPr/>
    </dgm:pt>
    <dgm:pt modelId="{A4FF8D22-469B-499F-B340-ADDA5A8B4DDC}" type="pres">
      <dgm:prSet presAssocID="{ED7B46D5-D2DA-4E71-8D4C-D3D58EE39C90}" presName="conn2-1" presStyleLbl="parChTrans1D4" presStyleIdx="4" presStyleCnt="34"/>
      <dgm:spPr/>
      <dgm:t>
        <a:bodyPr/>
        <a:lstStyle/>
        <a:p>
          <a:endParaRPr lang="ru-RU"/>
        </a:p>
      </dgm:t>
    </dgm:pt>
    <dgm:pt modelId="{6C31E84F-93E6-4F77-87E0-229A92FB4AD0}" type="pres">
      <dgm:prSet presAssocID="{ED7B46D5-D2DA-4E71-8D4C-D3D58EE39C90}" presName="connTx" presStyleLbl="parChTrans1D4" presStyleIdx="4" presStyleCnt="34"/>
      <dgm:spPr/>
      <dgm:t>
        <a:bodyPr/>
        <a:lstStyle/>
        <a:p>
          <a:endParaRPr lang="ru-RU"/>
        </a:p>
      </dgm:t>
    </dgm:pt>
    <dgm:pt modelId="{E2B869CC-F007-4EBB-8EAA-87D3054F8663}" type="pres">
      <dgm:prSet presAssocID="{423CD235-D93E-4A6F-A146-8AF86AC8495F}" presName="root2" presStyleCnt="0"/>
      <dgm:spPr/>
    </dgm:pt>
    <dgm:pt modelId="{94000521-BBD5-4448-94C9-AD5383630DE4}" type="pres">
      <dgm:prSet presAssocID="{423CD235-D93E-4A6F-A146-8AF86AC8495F}" presName="LevelTwoTextNode" presStyleLbl="node4" presStyleIdx="4" presStyleCnt="34" custAng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3803D1-AD71-4A97-B817-5BC9072230C0}" type="pres">
      <dgm:prSet presAssocID="{423CD235-D93E-4A6F-A146-8AF86AC8495F}" presName="level3hierChild" presStyleCnt="0"/>
      <dgm:spPr/>
    </dgm:pt>
    <dgm:pt modelId="{BF9449CC-2032-488D-887D-0CDCB583C78C}" type="pres">
      <dgm:prSet presAssocID="{07820930-D600-4BCB-9E43-111EE48AE104}" presName="conn2-1" presStyleLbl="parChTrans1D4" presStyleIdx="5" presStyleCnt="34"/>
      <dgm:spPr/>
      <dgm:t>
        <a:bodyPr/>
        <a:lstStyle/>
        <a:p>
          <a:endParaRPr lang="ru-RU"/>
        </a:p>
      </dgm:t>
    </dgm:pt>
    <dgm:pt modelId="{87F92EDE-5E5E-4086-BCAE-A1ADC4798615}" type="pres">
      <dgm:prSet presAssocID="{07820930-D600-4BCB-9E43-111EE48AE104}" presName="connTx" presStyleLbl="parChTrans1D4" presStyleIdx="5" presStyleCnt="34"/>
      <dgm:spPr/>
      <dgm:t>
        <a:bodyPr/>
        <a:lstStyle/>
        <a:p>
          <a:endParaRPr lang="ru-RU"/>
        </a:p>
      </dgm:t>
    </dgm:pt>
    <dgm:pt modelId="{02226AFE-08D9-4C47-9B04-651D5DE0DFB9}" type="pres">
      <dgm:prSet presAssocID="{39719DDB-F360-44F0-B5E8-88820A5D659E}" presName="root2" presStyleCnt="0"/>
      <dgm:spPr/>
    </dgm:pt>
    <dgm:pt modelId="{58D15110-9753-4A52-94E0-B23155ED7E6E}" type="pres">
      <dgm:prSet presAssocID="{39719DDB-F360-44F0-B5E8-88820A5D659E}" presName="LevelTwoTextNode" presStyleLbl="node4" presStyleIdx="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AE6B5-6827-4855-9CC4-2C6B49128683}" type="pres">
      <dgm:prSet presAssocID="{39719DDB-F360-44F0-B5E8-88820A5D659E}" presName="level3hierChild" presStyleCnt="0"/>
      <dgm:spPr/>
    </dgm:pt>
    <dgm:pt modelId="{0E19BD51-FAE7-412B-A6FF-66E08CF16EB0}" type="pres">
      <dgm:prSet presAssocID="{C11F58B9-847B-402F-A8F1-7ADF89173676}" presName="conn2-1" presStyleLbl="parChTrans1D4" presStyleIdx="6" presStyleCnt="34"/>
      <dgm:spPr/>
      <dgm:t>
        <a:bodyPr/>
        <a:lstStyle/>
        <a:p>
          <a:endParaRPr lang="ru-RU"/>
        </a:p>
      </dgm:t>
    </dgm:pt>
    <dgm:pt modelId="{12EA210A-8FF0-46B2-A702-A36478ADE713}" type="pres">
      <dgm:prSet presAssocID="{C11F58B9-847B-402F-A8F1-7ADF89173676}" presName="connTx" presStyleLbl="parChTrans1D4" presStyleIdx="6" presStyleCnt="34"/>
      <dgm:spPr/>
      <dgm:t>
        <a:bodyPr/>
        <a:lstStyle/>
        <a:p>
          <a:endParaRPr lang="ru-RU"/>
        </a:p>
      </dgm:t>
    </dgm:pt>
    <dgm:pt modelId="{1B928C08-8410-4B41-A057-C5D3EE892871}" type="pres">
      <dgm:prSet presAssocID="{357C3BCD-6171-4C0E-9BCB-A2A67F4B6EC5}" presName="root2" presStyleCnt="0"/>
      <dgm:spPr/>
    </dgm:pt>
    <dgm:pt modelId="{FAF8806F-4D67-4919-9C22-5ACDA0D917BD}" type="pres">
      <dgm:prSet presAssocID="{357C3BCD-6171-4C0E-9BCB-A2A67F4B6EC5}" presName="LevelTwoTextNode" presStyleLbl="node4" presStyleIdx="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4D9F15-10C3-48D2-A685-6824D1873A7A}" type="pres">
      <dgm:prSet presAssocID="{357C3BCD-6171-4C0E-9BCB-A2A67F4B6EC5}" presName="level3hierChild" presStyleCnt="0"/>
      <dgm:spPr/>
    </dgm:pt>
    <dgm:pt modelId="{093711DD-D25D-43C7-8FC7-8C0A37549429}" type="pres">
      <dgm:prSet presAssocID="{ED41C9F8-989A-4956-A1F5-307040FA34C8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0D95DD77-BCB6-43F2-A4A2-59F81F97479F}" type="pres">
      <dgm:prSet presAssocID="{ED41C9F8-989A-4956-A1F5-307040FA34C8}" presName="connTx" presStyleLbl="parChTrans1D2" presStyleIdx="1" presStyleCnt="4"/>
      <dgm:spPr/>
      <dgm:t>
        <a:bodyPr/>
        <a:lstStyle/>
        <a:p>
          <a:endParaRPr lang="ru-RU"/>
        </a:p>
      </dgm:t>
    </dgm:pt>
    <dgm:pt modelId="{9DF29652-9B89-4577-AE61-1DCA69697C60}" type="pres">
      <dgm:prSet presAssocID="{76A4535C-5598-41AA-A365-2AA271A8E0AB}" presName="root2" presStyleCnt="0"/>
      <dgm:spPr/>
    </dgm:pt>
    <dgm:pt modelId="{24A0B584-59B8-47E9-BAD2-4F30B9660CCD}" type="pres">
      <dgm:prSet presAssocID="{76A4535C-5598-41AA-A365-2AA271A8E0A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CDDC8-8489-4152-A375-2E0959BE4750}" type="pres">
      <dgm:prSet presAssocID="{76A4535C-5598-41AA-A365-2AA271A8E0AB}" presName="level3hierChild" presStyleCnt="0"/>
      <dgm:spPr/>
    </dgm:pt>
    <dgm:pt modelId="{64883DF3-BCD6-4187-B911-69CD7A6084E3}" type="pres">
      <dgm:prSet presAssocID="{F16B77CB-1601-42C9-872E-10A181F0F7A0}" presName="conn2-1" presStyleLbl="parChTrans1D3" presStyleIdx="1" presStyleCnt="5"/>
      <dgm:spPr/>
      <dgm:t>
        <a:bodyPr/>
        <a:lstStyle/>
        <a:p>
          <a:endParaRPr lang="ru-RU"/>
        </a:p>
      </dgm:t>
    </dgm:pt>
    <dgm:pt modelId="{41B92630-2F19-410C-9600-78F4987C1EB8}" type="pres">
      <dgm:prSet presAssocID="{F16B77CB-1601-42C9-872E-10A181F0F7A0}" presName="connTx" presStyleLbl="parChTrans1D3" presStyleIdx="1" presStyleCnt="5"/>
      <dgm:spPr/>
      <dgm:t>
        <a:bodyPr/>
        <a:lstStyle/>
        <a:p>
          <a:endParaRPr lang="ru-RU"/>
        </a:p>
      </dgm:t>
    </dgm:pt>
    <dgm:pt modelId="{3F892A50-7FEE-411F-AE9A-9E9608A8FBEB}" type="pres">
      <dgm:prSet presAssocID="{BE5F0955-9F5D-4E71-8CA4-4E129DF5D07E}" presName="root2" presStyleCnt="0"/>
      <dgm:spPr/>
    </dgm:pt>
    <dgm:pt modelId="{4C6FC0B4-8278-4B2B-96B7-FB4C0796D9D0}" type="pres">
      <dgm:prSet presAssocID="{BE5F0955-9F5D-4E71-8CA4-4E129DF5D07E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66A4D3-7F2F-497E-B59C-3ABCC9B5079B}" type="pres">
      <dgm:prSet presAssocID="{BE5F0955-9F5D-4E71-8CA4-4E129DF5D07E}" presName="level3hierChild" presStyleCnt="0"/>
      <dgm:spPr/>
    </dgm:pt>
    <dgm:pt modelId="{685FD0C3-0EB4-4AC7-8A09-0CC233EC5C3F}" type="pres">
      <dgm:prSet presAssocID="{ECC153EC-C231-4D99-BE92-4EB3DDBC917F}" presName="conn2-1" presStyleLbl="parChTrans1D4" presStyleIdx="7" presStyleCnt="34"/>
      <dgm:spPr/>
      <dgm:t>
        <a:bodyPr/>
        <a:lstStyle/>
        <a:p>
          <a:endParaRPr lang="ru-RU"/>
        </a:p>
      </dgm:t>
    </dgm:pt>
    <dgm:pt modelId="{39ECB74A-11CA-459E-BD65-7D88E7A3E3E0}" type="pres">
      <dgm:prSet presAssocID="{ECC153EC-C231-4D99-BE92-4EB3DDBC917F}" presName="connTx" presStyleLbl="parChTrans1D4" presStyleIdx="7" presStyleCnt="34"/>
      <dgm:spPr/>
      <dgm:t>
        <a:bodyPr/>
        <a:lstStyle/>
        <a:p>
          <a:endParaRPr lang="ru-RU"/>
        </a:p>
      </dgm:t>
    </dgm:pt>
    <dgm:pt modelId="{19C48304-D1E9-44AB-868D-1E7290BE558A}" type="pres">
      <dgm:prSet presAssocID="{B3CEE741-8A8C-4C5A-9B15-8298BA0C6CB9}" presName="root2" presStyleCnt="0"/>
      <dgm:spPr/>
    </dgm:pt>
    <dgm:pt modelId="{243AB0C5-06C7-474C-B467-593FD53CFA07}" type="pres">
      <dgm:prSet presAssocID="{B3CEE741-8A8C-4C5A-9B15-8298BA0C6CB9}" presName="LevelTwoTextNode" presStyleLbl="node4" presStyleIdx="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804D62-5524-4560-927A-2844F433F02E}" type="pres">
      <dgm:prSet presAssocID="{B3CEE741-8A8C-4C5A-9B15-8298BA0C6CB9}" presName="level3hierChild" presStyleCnt="0"/>
      <dgm:spPr/>
    </dgm:pt>
    <dgm:pt modelId="{71519046-7E4E-4DA0-ACD0-96FFC8A677D8}" type="pres">
      <dgm:prSet presAssocID="{941794B7-4451-4FA5-81D9-983763FFC013}" presName="conn2-1" presStyleLbl="parChTrans1D4" presStyleIdx="8" presStyleCnt="34"/>
      <dgm:spPr/>
      <dgm:t>
        <a:bodyPr/>
        <a:lstStyle/>
        <a:p>
          <a:endParaRPr lang="ru-RU"/>
        </a:p>
      </dgm:t>
    </dgm:pt>
    <dgm:pt modelId="{642356D6-2673-4A46-AA04-78A0C303C797}" type="pres">
      <dgm:prSet presAssocID="{941794B7-4451-4FA5-81D9-983763FFC013}" presName="connTx" presStyleLbl="parChTrans1D4" presStyleIdx="8" presStyleCnt="34"/>
      <dgm:spPr/>
      <dgm:t>
        <a:bodyPr/>
        <a:lstStyle/>
        <a:p>
          <a:endParaRPr lang="ru-RU"/>
        </a:p>
      </dgm:t>
    </dgm:pt>
    <dgm:pt modelId="{92D4ECE0-C3B8-431B-84DA-1DFA4A77EB5E}" type="pres">
      <dgm:prSet presAssocID="{56FA2D01-81D2-4758-89EA-50BD61C2BD06}" presName="root2" presStyleCnt="0"/>
      <dgm:spPr/>
    </dgm:pt>
    <dgm:pt modelId="{43D0AF12-F367-4CAF-A53F-743F6854525C}" type="pres">
      <dgm:prSet presAssocID="{56FA2D01-81D2-4758-89EA-50BD61C2BD06}" presName="LevelTwoTextNode" presStyleLbl="node4" presStyleIdx="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F024D2-4E49-4545-A5A1-F7D7B33D4F5B}" type="pres">
      <dgm:prSet presAssocID="{56FA2D01-81D2-4758-89EA-50BD61C2BD06}" presName="level3hierChild" presStyleCnt="0"/>
      <dgm:spPr/>
    </dgm:pt>
    <dgm:pt modelId="{8F302C4B-9468-4E7F-874A-C65FDB16F0BD}" type="pres">
      <dgm:prSet presAssocID="{1255F8AD-D3C7-4B9C-B490-AB28BD107096}" presName="conn2-1" presStyleLbl="parChTrans1D4" presStyleIdx="9" presStyleCnt="34"/>
      <dgm:spPr/>
      <dgm:t>
        <a:bodyPr/>
        <a:lstStyle/>
        <a:p>
          <a:endParaRPr lang="ru-RU"/>
        </a:p>
      </dgm:t>
    </dgm:pt>
    <dgm:pt modelId="{2C9F97A3-37E8-48FB-A064-00620ED5A692}" type="pres">
      <dgm:prSet presAssocID="{1255F8AD-D3C7-4B9C-B490-AB28BD107096}" presName="connTx" presStyleLbl="parChTrans1D4" presStyleIdx="9" presStyleCnt="34"/>
      <dgm:spPr/>
      <dgm:t>
        <a:bodyPr/>
        <a:lstStyle/>
        <a:p>
          <a:endParaRPr lang="ru-RU"/>
        </a:p>
      </dgm:t>
    </dgm:pt>
    <dgm:pt modelId="{56C43122-13CD-4F1B-8437-7B37CAA33144}" type="pres">
      <dgm:prSet presAssocID="{8ED18B0A-AB50-4818-A3EE-A3F0AFF955FD}" presName="root2" presStyleCnt="0"/>
      <dgm:spPr/>
    </dgm:pt>
    <dgm:pt modelId="{DC8C2B8A-1CD5-4156-95A8-37B051DC2EEC}" type="pres">
      <dgm:prSet presAssocID="{8ED18B0A-AB50-4818-A3EE-A3F0AFF955FD}" presName="LevelTwoTextNode" presStyleLbl="node4" presStyleIdx="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C98CA9-7AC6-4B0C-B1F1-49AC4AD01306}" type="pres">
      <dgm:prSet presAssocID="{8ED18B0A-AB50-4818-A3EE-A3F0AFF955FD}" presName="level3hierChild" presStyleCnt="0"/>
      <dgm:spPr/>
    </dgm:pt>
    <dgm:pt modelId="{E2A69447-AE45-4223-BB7C-1A9227D60091}" type="pres">
      <dgm:prSet presAssocID="{6B190FF6-BC8A-4CD8-852F-08246DF14C69}" presName="conn2-1" presStyleLbl="parChTrans1D4" presStyleIdx="10" presStyleCnt="34"/>
      <dgm:spPr/>
      <dgm:t>
        <a:bodyPr/>
        <a:lstStyle/>
        <a:p>
          <a:endParaRPr lang="ru-RU"/>
        </a:p>
      </dgm:t>
    </dgm:pt>
    <dgm:pt modelId="{A395E33C-BA82-430C-8BD5-6EC8D80F4406}" type="pres">
      <dgm:prSet presAssocID="{6B190FF6-BC8A-4CD8-852F-08246DF14C69}" presName="connTx" presStyleLbl="parChTrans1D4" presStyleIdx="10" presStyleCnt="34"/>
      <dgm:spPr/>
      <dgm:t>
        <a:bodyPr/>
        <a:lstStyle/>
        <a:p>
          <a:endParaRPr lang="ru-RU"/>
        </a:p>
      </dgm:t>
    </dgm:pt>
    <dgm:pt modelId="{4E901ACA-3394-4C32-9ACC-C6DA682B14AE}" type="pres">
      <dgm:prSet presAssocID="{400D4074-11C5-4729-AF56-25DE6D50C8DF}" presName="root2" presStyleCnt="0"/>
      <dgm:spPr/>
    </dgm:pt>
    <dgm:pt modelId="{E5E91145-80BA-489C-8AAE-C96EEEA0A621}" type="pres">
      <dgm:prSet presAssocID="{400D4074-11C5-4729-AF56-25DE6D50C8DF}" presName="LevelTwoTextNode" presStyleLbl="node4" presStyleIdx="1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C38D7D-BC93-462C-BC3E-3CCC6B95603C}" type="pres">
      <dgm:prSet presAssocID="{400D4074-11C5-4729-AF56-25DE6D50C8DF}" presName="level3hierChild" presStyleCnt="0"/>
      <dgm:spPr/>
    </dgm:pt>
    <dgm:pt modelId="{2DD28069-EE30-4488-84C5-9C23282C18A0}" type="pres">
      <dgm:prSet presAssocID="{32953FA4-489E-4DC2-ADCC-E190152B4D16}" presName="conn2-1" presStyleLbl="parChTrans1D4" presStyleIdx="11" presStyleCnt="34"/>
      <dgm:spPr/>
      <dgm:t>
        <a:bodyPr/>
        <a:lstStyle/>
        <a:p>
          <a:endParaRPr lang="ru-RU"/>
        </a:p>
      </dgm:t>
    </dgm:pt>
    <dgm:pt modelId="{FE95E44F-CAF1-49B2-8206-38BEF4008B0B}" type="pres">
      <dgm:prSet presAssocID="{32953FA4-489E-4DC2-ADCC-E190152B4D16}" presName="connTx" presStyleLbl="parChTrans1D4" presStyleIdx="11" presStyleCnt="34"/>
      <dgm:spPr/>
      <dgm:t>
        <a:bodyPr/>
        <a:lstStyle/>
        <a:p>
          <a:endParaRPr lang="ru-RU"/>
        </a:p>
      </dgm:t>
    </dgm:pt>
    <dgm:pt modelId="{9A730D5A-A068-4A27-BFBA-100301DA9505}" type="pres">
      <dgm:prSet presAssocID="{B50EEDEF-F41C-43D8-9301-98A278BA2E06}" presName="root2" presStyleCnt="0"/>
      <dgm:spPr/>
    </dgm:pt>
    <dgm:pt modelId="{57E75FA4-CBDE-4F89-ACA7-1FA26AC99909}" type="pres">
      <dgm:prSet presAssocID="{B50EEDEF-F41C-43D8-9301-98A278BA2E06}" presName="LevelTwoTextNode" presStyleLbl="node4" presStyleIdx="1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1CBF78-8DCE-4400-BE94-58338D134E1E}" type="pres">
      <dgm:prSet presAssocID="{B50EEDEF-F41C-43D8-9301-98A278BA2E06}" presName="level3hierChild" presStyleCnt="0"/>
      <dgm:spPr/>
    </dgm:pt>
    <dgm:pt modelId="{1C3AB222-D61D-4802-9919-EFE516842220}" type="pres">
      <dgm:prSet presAssocID="{68CDDA8E-5EEE-4950-B7BA-026B99DFC6C1}" presName="conn2-1" presStyleLbl="parChTrans1D4" presStyleIdx="12" presStyleCnt="34"/>
      <dgm:spPr/>
      <dgm:t>
        <a:bodyPr/>
        <a:lstStyle/>
        <a:p>
          <a:endParaRPr lang="ru-RU"/>
        </a:p>
      </dgm:t>
    </dgm:pt>
    <dgm:pt modelId="{66981B0E-6EE7-4854-BD5F-CF8B44A2F08C}" type="pres">
      <dgm:prSet presAssocID="{68CDDA8E-5EEE-4950-B7BA-026B99DFC6C1}" presName="connTx" presStyleLbl="parChTrans1D4" presStyleIdx="12" presStyleCnt="34"/>
      <dgm:spPr/>
      <dgm:t>
        <a:bodyPr/>
        <a:lstStyle/>
        <a:p>
          <a:endParaRPr lang="ru-RU"/>
        </a:p>
      </dgm:t>
    </dgm:pt>
    <dgm:pt modelId="{DD71DA99-9F5F-440E-AA09-84E8D9407EDF}" type="pres">
      <dgm:prSet presAssocID="{7C13AD4E-00F8-4484-B764-E58153D44875}" presName="root2" presStyleCnt="0"/>
      <dgm:spPr/>
    </dgm:pt>
    <dgm:pt modelId="{1F336CA4-B295-4749-B196-CF3E31896977}" type="pres">
      <dgm:prSet presAssocID="{7C13AD4E-00F8-4484-B764-E58153D44875}" presName="LevelTwoTextNode" presStyleLbl="node4" presStyleIdx="1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BE894A-5AAF-4550-97C1-2011D97996E0}" type="pres">
      <dgm:prSet presAssocID="{7C13AD4E-00F8-4484-B764-E58153D44875}" presName="level3hierChild" presStyleCnt="0"/>
      <dgm:spPr/>
    </dgm:pt>
    <dgm:pt modelId="{9746CEF2-70FB-4514-9E8F-21B3C9969D02}" type="pres">
      <dgm:prSet presAssocID="{CC80E4F3-1FC8-4EAF-ADD7-DC0C91DE4FA8}" presName="conn2-1" presStyleLbl="parChTrans1D4" presStyleIdx="13" presStyleCnt="34"/>
      <dgm:spPr/>
      <dgm:t>
        <a:bodyPr/>
        <a:lstStyle/>
        <a:p>
          <a:endParaRPr lang="ru-RU"/>
        </a:p>
      </dgm:t>
    </dgm:pt>
    <dgm:pt modelId="{F2291EAE-BA64-4CA0-B007-4FBB0CBEB52E}" type="pres">
      <dgm:prSet presAssocID="{CC80E4F3-1FC8-4EAF-ADD7-DC0C91DE4FA8}" presName="connTx" presStyleLbl="parChTrans1D4" presStyleIdx="13" presStyleCnt="34"/>
      <dgm:spPr/>
      <dgm:t>
        <a:bodyPr/>
        <a:lstStyle/>
        <a:p>
          <a:endParaRPr lang="ru-RU"/>
        </a:p>
      </dgm:t>
    </dgm:pt>
    <dgm:pt modelId="{8DADF9FC-AECA-4A6F-A8B1-FFCC8B738A70}" type="pres">
      <dgm:prSet presAssocID="{09AE1622-F2E4-46DC-87F7-4CE80C8143A6}" presName="root2" presStyleCnt="0"/>
      <dgm:spPr/>
    </dgm:pt>
    <dgm:pt modelId="{C4B8BA41-47CF-46B6-83DB-5550E3550074}" type="pres">
      <dgm:prSet presAssocID="{09AE1622-F2E4-46DC-87F7-4CE80C8143A6}" presName="LevelTwoTextNode" presStyleLbl="node4" presStyleIdx="1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6EDE13-D511-4C84-AAA9-E197249E4BF2}" type="pres">
      <dgm:prSet presAssocID="{09AE1622-F2E4-46DC-87F7-4CE80C8143A6}" presName="level3hierChild" presStyleCnt="0"/>
      <dgm:spPr/>
    </dgm:pt>
    <dgm:pt modelId="{A63AF49B-C66D-4A61-93F6-44EA307A7685}" type="pres">
      <dgm:prSet presAssocID="{A1CE93BF-B120-40DF-B80A-BC542204B2F7}" presName="conn2-1" presStyleLbl="parChTrans1D4" presStyleIdx="14" presStyleCnt="34"/>
      <dgm:spPr/>
      <dgm:t>
        <a:bodyPr/>
        <a:lstStyle/>
        <a:p>
          <a:endParaRPr lang="ru-RU"/>
        </a:p>
      </dgm:t>
    </dgm:pt>
    <dgm:pt modelId="{257DFC7A-7AB9-4AB4-B868-97140DE9A620}" type="pres">
      <dgm:prSet presAssocID="{A1CE93BF-B120-40DF-B80A-BC542204B2F7}" presName="connTx" presStyleLbl="parChTrans1D4" presStyleIdx="14" presStyleCnt="34"/>
      <dgm:spPr/>
      <dgm:t>
        <a:bodyPr/>
        <a:lstStyle/>
        <a:p>
          <a:endParaRPr lang="ru-RU"/>
        </a:p>
      </dgm:t>
    </dgm:pt>
    <dgm:pt modelId="{67370F17-F2F4-4F3A-90B7-5B944A050FF8}" type="pres">
      <dgm:prSet presAssocID="{12B4BA6B-EF2F-40BC-92DB-2B0201A7A6F2}" presName="root2" presStyleCnt="0"/>
      <dgm:spPr/>
    </dgm:pt>
    <dgm:pt modelId="{F2AEB897-D0E0-42E4-94CA-E1A02494AAB4}" type="pres">
      <dgm:prSet presAssocID="{12B4BA6B-EF2F-40BC-92DB-2B0201A7A6F2}" presName="LevelTwoTextNode" presStyleLbl="node4" presStyleIdx="1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C0488-2B01-46E1-97BF-914EEA8ACF2E}" type="pres">
      <dgm:prSet presAssocID="{12B4BA6B-EF2F-40BC-92DB-2B0201A7A6F2}" presName="level3hierChild" presStyleCnt="0"/>
      <dgm:spPr/>
    </dgm:pt>
    <dgm:pt modelId="{5C091545-C9DE-4768-B02B-AB2FFED65670}" type="pres">
      <dgm:prSet presAssocID="{4AF05CC1-C3D1-40E7-8AF1-966DD7CFFABE}" presName="conn2-1" presStyleLbl="parChTrans1D4" presStyleIdx="15" presStyleCnt="34"/>
      <dgm:spPr/>
      <dgm:t>
        <a:bodyPr/>
        <a:lstStyle/>
        <a:p>
          <a:endParaRPr lang="ru-RU"/>
        </a:p>
      </dgm:t>
    </dgm:pt>
    <dgm:pt modelId="{635EEE79-6AE2-481B-8B96-5B1ED0C77F58}" type="pres">
      <dgm:prSet presAssocID="{4AF05CC1-C3D1-40E7-8AF1-966DD7CFFABE}" presName="connTx" presStyleLbl="parChTrans1D4" presStyleIdx="15" presStyleCnt="34"/>
      <dgm:spPr/>
      <dgm:t>
        <a:bodyPr/>
        <a:lstStyle/>
        <a:p>
          <a:endParaRPr lang="ru-RU"/>
        </a:p>
      </dgm:t>
    </dgm:pt>
    <dgm:pt modelId="{1817A5C0-75A0-48FF-9BEA-E4885E812AE7}" type="pres">
      <dgm:prSet presAssocID="{9E267821-0721-4A30-A998-7E6F1460B1A5}" presName="root2" presStyleCnt="0"/>
      <dgm:spPr/>
    </dgm:pt>
    <dgm:pt modelId="{C10FAFE8-10F9-4A40-9C11-C831AB5916D2}" type="pres">
      <dgm:prSet presAssocID="{9E267821-0721-4A30-A998-7E6F1460B1A5}" presName="LevelTwoTextNode" presStyleLbl="node4" presStyleIdx="1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303019-0C35-4D73-93BE-9808DA5ED037}" type="pres">
      <dgm:prSet presAssocID="{9E267821-0721-4A30-A998-7E6F1460B1A5}" presName="level3hierChild" presStyleCnt="0"/>
      <dgm:spPr/>
    </dgm:pt>
    <dgm:pt modelId="{44E79B20-AB59-4E47-865A-BF6CF242DBC0}" type="pres">
      <dgm:prSet presAssocID="{CB994783-2D87-4F7C-90E9-A775606B9E80}" presName="conn2-1" presStyleLbl="parChTrans1D4" presStyleIdx="16" presStyleCnt="34"/>
      <dgm:spPr/>
      <dgm:t>
        <a:bodyPr/>
        <a:lstStyle/>
        <a:p>
          <a:endParaRPr lang="ru-RU"/>
        </a:p>
      </dgm:t>
    </dgm:pt>
    <dgm:pt modelId="{8D8205F8-0AEF-422F-8840-4F4CFFF990B1}" type="pres">
      <dgm:prSet presAssocID="{CB994783-2D87-4F7C-90E9-A775606B9E80}" presName="connTx" presStyleLbl="parChTrans1D4" presStyleIdx="16" presStyleCnt="34"/>
      <dgm:spPr/>
      <dgm:t>
        <a:bodyPr/>
        <a:lstStyle/>
        <a:p>
          <a:endParaRPr lang="ru-RU"/>
        </a:p>
      </dgm:t>
    </dgm:pt>
    <dgm:pt modelId="{AFC2049B-8C24-4703-A5C4-5C36411E10BA}" type="pres">
      <dgm:prSet presAssocID="{C3DE8E85-DAB0-4FA9-B1B0-87145D682230}" presName="root2" presStyleCnt="0"/>
      <dgm:spPr/>
    </dgm:pt>
    <dgm:pt modelId="{699B1759-9E3B-43B8-BE71-DE2650D43153}" type="pres">
      <dgm:prSet presAssocID="{C3DE8E85-DAB0-4FA9-B1B0-87145D682230}" presName="LevelTwoTextNode" presStyleLbl="node4" presStyleIdx="1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3736A7-2057-4C93-9032-3047F1C17C29}" type="pres">
      <dgm:prSet presAssocID="{C3DE8E85-DAB0-4FA9-B1B0-87145D682230}" presName="level3hierChild" presStyleCnt="0"/>
      <dgm:spPr/>
    </dgm:pt>
    <dgm:pt modelId="{B3A6E469-F6CF-4611-936B-457DAF2F70D5}" type="pres">
      <dgm:prSet presAssocID="{7065EBB0-E591-4A13-A994-9CFC15074DAE}" presName="conn2-1" presStyleLbl="parChTrans1D4" presStyleIdx="17" presStyleCnt="34"/>
      <dgm:spPr/>
      <dgm:t>
        <a:bodyPr/>
        <a:lstStyle/>
        <a:p>
          <a:endParaRPr lang="ru-RU"/>
        </a:p>
      </dgm:t>
    </dgm:pt>
    <dgm:pt modelId="{57486402-293C-47A4-AE19-349C9599875D}" type="pres">
      <dgm:prSet presAssocID="{7065EBB0-E591-4A13-A994-9CFC15074DAE}" presName="connTx" presStyleLbl="parChTrans1D4" presStyleIdx="17" presStyleCnt="34"/>
      <dgm:spPr/>
      <dgm:t>
        <a:bodyPr/>
        <a:lstStyle/>
        <a:p>
          <a:endParaRPr lang="ru-RU"/>
        </a:p>
      </dgm:t>
    </dgm:pt>
    <dgm:pt modelId="{235D7363-0F6A-4E35-9FAD-359121BD7088}" type="pres">
      <dgm:prSet presAssocID="{B53128A5-9DD0-4403-A985-378CE16C96EE}" presName="root2" presStyleCnt="0"/>
      <dgm:spPr/>
    </dgm:pt>
    <dgm:pt modelId="{ABE14ABD-9AFD-4E49-987D-761D04E803BC}" type="pres">
      <dgm:prSet presAssocID="{B53128A5-9DD0-4403-A985-378CE16C96EE}" presName="LevelTwoTextNode" presStyleLbl="node4" presStyleIdx="1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D2D6A7-B653-4248-B754-E6D7DEA0F409}" type="pres">
      <dgm:prSet presAssocID="{B53128A5-9DD0-4403-A985-378CE16C96EE}" presName="level3hierChild" presStyleCnt="0"/>
      <dgm:spPr/>
    </dgm:pt>
    <dgm:pt modelId="{9E99E4DD-0E9F-48D5-90B1-9E7C256DDD74}" type="pres">
      <dgm:prSet presAssocID="{D1393653-ABDE-4C46-BE93-2D7844DBACCC}" presName="conn2-1" presStyleLbl="parChTrans1D4" presStyleIdx="18" presStyleCnt="34"/>
      <dgm:spPr/>
      <dgm:t>
        <a:bodyPr/>
        <a:lstStyle/>
        <a:p>
          <a:endParaRPr lang="ru-RU"/>
        </a:p>
      </dgm:t>
    </dgm:pt>
    <dgm:pt modelId="{A7ACE73E-8BD0-4C26-BA3D-E1F63CFCC52F}" type="pres">
      <dgm:prSet presAssocID="{D1393653-ABDE-4C46-BE93-2D7844DBACCC}" presName="connTx" presStyleLbl="parChTrans1D4" presStyleIdx="18" presStyleCnt="34"/>
      <dgm:spPr/>
      <dgm:t>
        <a:bodyPr/>
        <a:lstStyle/>
        <a:p>
          <a:endParaRPr lang="ru-RU"/>
        </a:p>
      </dgm:t>
    </dgm:pt>
    <dgm:pt modelId="{AA913541-AC9D-4376-8C2F-532FE47D2979}" type="pres">
      <dgm:prSet presAssocID="{E92A86BC-A1F9-44F5-9A3E-D5E9C6151BAE}" presName="root2" presStyleCnt="0"/>
      <dgm:spPr/>
    </dgm:pt>
    <dgm:pt modelId="{88EBB66D-48FE-49DA-8E7C-542267A1FF81}" type="pres">
      <dgm:prSet presAssocID="{E92A86BC-A1F9-44F5-9A3E-D5E9C6151BAE}" presName="LevelTwoTextNode" presStyleLbl="node4" presStyleIdx="1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AD5CB4-A796-4938-A97B-1659ED85614C}" type="pres">
      <dgm:prSet presAssocID="{E92A86BC-A1F9-44F5-9A3E-D5E9C6151BAE}" presName="level3hierChild" presStyleCnt="0"/>
      <dgm:spPr/>
    </dgm:pt>
    <dgm:pt modelId="{87FB4CD9-B931-4643-9945-9EBFBD2E250A}" type="pres">
      <dgm:prSet presAssocID="{9B50FAE5-C784-46B8-8842-54323D9A131C}" presName="conn2-1" presStyleLbl="parChTrans1D4" presStyleIdx="19" presStyleCnt="34"/>
      <dgm:spPr/>
      <dgm:t>
        <a:bodyPr/>
        <a:lstStyle/>
        <a:p>
          <a:endParaRPr lang="ru-RU"/>
        </a:p>
      </dgm:t>
    </dgm:pt>
    <dgm:pt modelId="{E8DD928D-3E52-462E-A060-8B33E369554D}" type="pres">
      <dgm:prSet presAssocID="{9B50FAE5-C784-46B8-8842-54323D9A131C}" presName="connTx" presStyleLbl="parChTrans1D4" presStyleIdx="19" presStyleCnt="34"/>
      <dgm:spPr/>
      <dgm:t>
        <a:bodyPr/>
        <a:lstStyle/>
        <a:p>
          <a:endParaRPr lang="ru-RU"/>
        </a:p>
      </dgm:t>
    </dgm:pt>
    <dgm:pt modelId="{DE2F6D56-F14E-4D4B-86B6-9E4DE80AE936}" type="pres">
      <dgm:prSet presAssocID="{3C137824-6CF2-4890-B5E6-7621818DEFB4}" presName="root2" presStyleCnt="0"/>
      <dgm:spPr/>
    </dgm:pt>
    <dgm:pt modelId="{CD0F7EF7-8399-4CD9-AB43-DB35DB907BCE}" type="pres">
      <dgm:prSet presAssocID="{3C137824-6CF2-4890-B5E6-7621818DEFB4}" presName="LevelTwoTextNode" presStyleLbl="node4" presStyleIdx="1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C1B943-6CA3-44AB-900F-31D1F68CAACF}" type="pres">
      <dgm:prSet presAssocID="{3C137824-6CF2-4890-B5E6-7621818DEFB4}" presName="level3hierChild" presStyleCnt="0"/>
      <dgm:spPr/>
    </dgm:pt>
    <dgm:pt modelId="{83FE284C-A701-4F22-83A8-6DE9CBF6ABDB}" type="pres">
      <dgm:prSet presAssocID="{4DE8FDDB-A2F6-4C62-849F-647EBDD7D631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E0EC038F-E39C-47BD-B49B-EFA054822F26}" type="pres">
      <dgm:prSet presAssocID="{4DE8FDDB-A2F6-4C62-849F-647EBDD7D631}" presName="connTx" presStyleLbl="parChTrans1D2" presStyleIdx="2" presStyleCnt="4"/>
      <dgm:spPr/>
      <dgm:t>
        <a:bodyPr/>
        <a:lstStyle/>
        <a:p>
          <a:endParaRPr lang="ru-RU"/>
        </a:p>
      </dgm:t>
    </dgm:pt>
    <dgm:pt modelId="{1C5408FA-4F2E-4983-888F-1E33FD2243F6}" type="pres">
      <dgm:prSet presAssocID="{61ADDE8F-54F9-4A02-868F-F4C1713767CE}" presName="root2" presStyleCnt="0"/>
      <dgm:spPr/>
    </dgm:pt>
    <dgm:pt modelId="{B3B1F99F-7C6C-4BD5-B4A1-D63020328FAB}" type="pres">
      <dgm:prSet presAssocID="{61ADDE8F-54F9-4A02-868F-F4C1713767C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E01E39-73B9-47E4-ABF7-AD337C84F7A9}" type="pres">
      <dgm:prSet presAssocID="{61ADDE8F-54F9-4A02-868F-F4C1713767CE}" presName="level3hierChild" presStyleCnt="0"/>
      <dgm:spPr/>
    </dgm:pt>
    <dgm:pt modelId="{7CAC2F19-6730-462C-8D8F-7FCF90D77D63}" type="pres">
      <dgm:prSet presAssocID="{10BCB43A-719F-45E6-88DB-B18E5F182F69}" presName="conn2-1" presStyleLbl="parChTrans1D3" presStyleIdx="2" presStyleCnt="5"/>
      <dgm:spPr/>
      <dgm:t>
        <a:bodyPr/>
        <a:lstStyle/>
        <a:p>
          <a:endParaRPr lang="ru-RU"/>
        </a:p>
      </dgm:t>
    </dgm:pt>
    <dgm:pt modelId="{59CD13D4-8DF3-406A-8A5C-938167B40F27}" type="pres">
      <dgm:prSet presAssocID="{10BCB43A-719F-45E6-88DB-B18E5F182F69}" presName="connTx" presStyleLbl="parChTrans1D3" presStyleIdx="2" presStyleCnt="5"/>
      <dgm:spPr/>
      <dgm:t>
        <a:bodyPr/>
        <a:lstStyle/>
        <a:p>
          <a:endParaRPr lang="ru-RU"/>
        </a:p>
      </dgm:t>
    </dgm:pt>
    <dgm:pt modelId="{0017151D-19CE-4FD6-9303-874EEA2571C2}" type="pres">
      <dgm:prSet presAssocID="{367F4C9E-75CA-4D13-B44B-91F2140F7AA4}" presName="root2" presStyleCnt="0"/>
      <dgm:spPr/>
    </dgm:pt>
    <dgm:pt modelId="{81C00C5A-DD5E-45C4-AEB3-84A50437DCEB}" type="pres">
      <dgm:prSet presAssocID="{367F4C9E-75CA-4D13-B44B-91F2140F7AA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741D76-B5F3-4424-8B0C-14C3D937B194}" type="pres">
      <dgm:prSet presAssocID="{367F4C9E-75CA-4D13-B44B-91F2140F7AA4}" presName="level3hierChild" presStyleCnt="0"/>
      <dgm:spPr/>
    </dgm:pt>
    <dgm:pt modelId="{F2DB9C18-32FE-45D6-A899-0C38978CFBAA}" type="pres">
      <dgm:prSet presAssocID="{B7BD11D4-831A-4F87-853F-2E7CE719AD21}" presName="conn2-1" presStyleLbl="parChTrans1D4" presStyleIdx="20" presStyleCnt="34"/>
      <dgm:spPr/>
      <dgm:t>
        <a:bodyPr/>
        <a:lstStyle/>
        <a:p>
          <a:endParaRPr lang="ru-RU"/>
        </a:p>
      </dgm:t>
    </dgm:pt>
    <dgm:pt modelId="{F4069791-3F54-4D02-AD5F-BA3D549C327B}" type="pres">
      <dgm:prSet presAssocID="{B7BD11D4-831A-4F87-853F-2E7CE719AD21}" presName="connTx" presStyleLbl="parChTrans1D4" presStyleIdx="20" presStyleCnt="34"/>
      <dgm:spPr/>
      <dgm:t>
        <a:bodyPr/>
        <a:lstStyle/>
        <a:p>
          <a:endParaRPr lang="ru-RU"/>
        </a:p>
      </dgm:t>
    </dgm:pt>
    <dgm:pt modelId="{DC6D859F-C943-46FF-B709-9F9601ED582F}" type="pres">
      <dgm:prSet presAssocID="{03FDDA2B-FC92-4910-8355-5CC8FAE67453}" presName="root2" presStyleCnt="0"/>
      <dgm:spPr/>
    </dgm:pt>
    <dgm:pt modelId="{54B11F4E-C7FB-45F0-89E5-B314D1374759}" type="pres">
      <dgm:prSet presAssocID="{03FDDA2B-FC92-4910-8355-5CC8FAE67453}" presName="LevelTwoTextNode" presStyleLbl="node4" presStyleIdx="2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4A6863-74D1-4B77-843D-A10CA803D2D6}" type="pres">
      <dgm:prSet presAssocID="{03FDDA2B-FC92-4910-8355-5CC8FAE67453}" presName="level3hierChild" presStyleCnt="0"/>
      <dgm:spPr/>
    </dgm:pt>
    <dgm:pt modelId="{94644B64-FA39-4999-97BD-79E14F609815}" type="pres">
      <dgm:prSet presAssocID="{1C3670EE-F7F4-4C2C-B29A-40A7CFAAD9B1}" presName="conn2-1" presStyleLbl="parChTrans1D4" presStyleIdx="21" presStyleCnt="34"/>
      <dgm:spPr/>
      <dgm:t>
        <a:bodyPr/>
        <a:lstStyle/>
        <a:p>
          <a:endParaRPr lang="ru-RU"/>
        </a:p>
      </dgm:t>
    </dgm:pt>
    <dgm:pt modelId="{C02635E5-F5BA-439C-8A13-37387B59DA8A}" type="pres">
      <dgm:prSet presAssocID="{1C3670EE-F7F4-4C2C-B29A-40A7CFAAD9B1}" presName="connTx" presStyleLbl="parChTrans1D4" presStyleIdx="21" presStyleCnt="34"/>
      <dgm:spPr/>
      <dgm:t>
        <a:bodyPr/>
        <a:lstStyle/>
        <a:p>
          <a:endParaRPr lang="ru-RU"/>
        </a:p>
      </dgm:t>
    </dgm:pt>
    <dgm:pt modelId="{AB55EEE3-2BF5-4E19-B7E2-00B08CEB1625}" type="pres">
      <dgm:prSet presAssocID="{BC93FB3C-1860-49B9-BABA-B5CD547A975F}" presName="root2" presStyleCnt="0"/>
      <dgm:spPr/>
    </dgm:pt>
    <dgm:pt modelId="{58524AF6-B9C1-44FD-9177-D6B7BAF53E77}" type="pres">
      <dgm:prSet presAssocID="{BC93FB3C-1860-49B9-BABA-B5CD547A975F}" presName="LevelTwoTextNode" presStyleLbl="node4" presStyleIdx="2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AB1A87-CF48-4C26-B7F3-4712A6FF9DC9}" type="pres">
      <dgm:prSet presAssocID="{BC93FB3C-1860-49B9-BABA-B5CD547A975F}" presName="level3hierChild" presStyleCnt="0"/>
      <dgm:spPr/>
    </dgm:pt>
    <dgm:pt modelId="{B60220DA-D0CB-4EB8-AB83-D04D68F64C8B}" type="pres">
      <dgm:prSet presAssocID="{E701AE01-9FA1-461B-9DA2-34AA9F685B41}" presName="conn2-1" presStyleLbl="parChTrans1D4" presStyleIdx="22" presStyleCnt="34"/>
      <dgm:spPr/>
      <dgm:t>
        <a:bodyPr/>
        <a:lstStyle/>
        <a:p>
          <a:endParaRPr lang="ru-RU"/>
        </a:p>
      </dgm:t>
    </dgm:pt>
    <dgm:pt modelId="{B3B96BC5-37B3-47E6-8B5E-6B4738CDD0FA}" type="pres">
      <dgm:prSet presAssocID="{E701AE01-9FA1-461B-9DA2-34AA9F685B41}" presName="connTx" presStyleLbl="parChTrans1D4" presStyleIdx="22" presStyleCnt="34"/>
      <dgm:spPr/>
      <dgm:t>
        <a:bodyPr/>
        <a:lstStyle/>
        <a:p>
          <a:endParaRPr lang="ru-RU"/>
        </a:p>
      </dgm:t>
    </dgm:pt>
    <dgm:pt modelId="{FC6A223F-472D-48A9-AB20-677883A29C01}" type="pres">
      <dgm:prSet presAssocID="{C7A8579D-9666-475E-970A-8FB378D33D43}" presName="root2" presStyleCnt="0"/>
      <dgm:spPr/>
    </dgm:pt>
    <dgm:pt modelId="{7AB20F03-480A-4F4C-B74B-35EBAA45D3BC}" type="pres">
      <dgm:prSet presAssocID="{C7A8579D-9666-475E-970A-8FB378D33D43}" presName="LevelTwoTextNode" presStyleLbl="node4" presStyleIdx="2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4FD7D3-BD33-4EBC-B6CB-0432C6E7C68A}" type="pres">
      <dgm:prSet presAssocID="{C7A8579D-9666-475E-970A-8FB378D33D43}" presName="level3hierChild" presStyleCnt="0"/>
      <dgm:spPr/>
    </dgm:pt>
    <dgm:pt modelId="{EE841DF0-6169-4759-A87D-5DDD6127CCE1}" type="pres">
      <dgm:prSet presAssocID="{D8D82D27-286B-4CC8-9A9F-5E7B310934B6}" presName="conn2-1" presStyleLbl="parChTrans1D4" presStyleIdx="23" presStyleCnt="34"/>
      <dgm:spPr/>
      <dgm:t>
        <a:bodyPr/>
        <a:lstStyle/>
        <a:p>
          <a:endParaRPr lang="ru-RU"/>
        </a:p>
      </dgm:t>
    </dgm:pt>
    <dgm:pt modelId="{5F9C209D-4BD2-4713-BEF7-2AC589AEF25C}" type="pres">
      <dgm:prSet presAssocID="{D8D82D27-286B-4CC8-9A9F-5E7B310934B6}" presName="connTx" presStyleLbl="parChTrans1D4" presStyleIdx="23" presStyleCnt="34"/>
      <dgm:spPr/>
      <dgm:t>
        <a:bodyPr/>
        <a:lstStyle/>
        <a:p>
          <a:endParaRPr lang="ru-RU"/>
        </a:p>
      </dgm:t>
    </dgm:pt>
    <dgm:pt modelId="{C2B53B2C-EE1A-4E12-A0BA-3FEBF11DE6EF}" type="pres">
      <dgm:prSet presAssocID="{2D674FF9-7DDE-471B-9501-35B50AFEC153}" presName="root2" presStyleCnt="0"/>
      <dgm:spPr/>
    </dgm:pt>
    <dgm:pt modelId="{A8CFAEFC-C965-4C59-8DF4-7E8D6DACDA71}" type="pres">
      <dgm:prSet presAssocID="{2D674FF9-7DDE-471B-9501-35B50AFEC153}" presName="LevelTwoTextNode" presStyleLbl="node4" presStyleIdx="2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460A17-D115-4352-BEB9-BC200991B462}" type="pres">
      <dgm:prSet presAssocID="{2D674FF9-7DDE-471B-9501-35B50AFEC153}" presName="level3hierChild" presStyleCnt="0"/>
      <dgm:spPr/>
    </dgm:pt>
    <dgm:pt modelId="{38F758B5-A154-4ED5-BE3D-92D2B2E1FFAE}" type="pres">
      <dgm:prSet presAssocID="{E94E0D10-D46A-465E-A5A8-728A0472D3C4}" presName="conn2-1" presStyleLbl="parChTrans1D4" presStyleIdx="24" presStyleCnt="34"/>
      <dgm:spPr/>
      <dgm:t>
        <a:bodyPr/>
        <a:lstStyle/>
        <a:p>
          <a:endParaRPr lang="ru-RU"/>
        </a:p>
      </dgm:t>
    </dgm:pt>
    <dgm:pt modelId="{64066E1D-8C05-411F-A589-8A182950EA6A}" type="pres">
      <dgm:prSet presAssocID="{E94E0D10-D46A-465E-A5A8-728A0472D3C4}" presName="connTx" presStyleLbl="parChTrans1D4" presStyleIdx="24" presStyleCnt="34"/>
      <dgm:spPr/>
      <dgm:t>
        <a:bodyPr/>
        <a:lstStyle/>
        <a:p>
          <a:endParaRPr lang="ru-RU"/>
        </a:p>
      </dgm:t>
    </dgm:pt>
    <dgm:pt modelId="{4BBE703F-F9C3-4C34-A8D2-6F3A7E4AED51}" type="pres">
      <dgm:prSet presAssocID="{04946694-FFE6-472E-846E-C4FB5AE81FDB}" presName="root2" presStyleCnt="0"/>
      <dgm:spPr/>
    </dgm:pt>
    <dgm:pt modelId="{6F22A83A-C80B-43AB-A888-56E747D89537}" type="pres">
      <dgm:prSet presAssocID="{04946694-FFE6-472E-846E-C4FB5AE81FDB}" presName="LevelTwoTextNode" presStyleLbl="node4" presStyleIdx="2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98D72D-15DD-4BE4-9FC3-0FC274E18F7D}" type="pres">
      <dgm:prSet presAssocID="{04946694-FFE6-472E-846E-C4FB5AE81FDB}" presName="level3hierChild" presStyleCnt="0"/>
      <dgm:spPr/>
    </dgm:pt>
    <dgm:pt modelId="{9F89AF9C-ED6E-490A-A818-509DEBD8B221}" type="pres">
      <dgm:prSet presAssocID="{43F7D172-35E7-491E-8A7F-81E5BC3CBFB7}" presName="conn2-1" presStyleLbl="parChTrans1D4" presStyleIdx="25" presStyleCnt="34"/>
      <dgm:spPr/>
      <dgm:t>
        <a:bodyPr/>
        <a:lstStyle/>
        <a:p>
          <a:endParaRPr lang="ru-RU"/>
        </a:p>
      </dgm:t>
    </dgm:pt>
    <dgm:pt modelId="{7BE2D8B5-7EA9-4DBD-9217-D1F9F283622A}" type="pres">
      <dgm:prSet presAssocID="{43F7D172-35E7-491E-8A7F-81E5BC3CBFB7}" presName="connTx" presStyleLbl="parChTrans1D4" presStyleIdx="25" presStyleCnt="34"/>
      <dgm:spPr/>
      <dgm:t>
        <a:bodyPr/>
        <a:lstStyle/>
        <a:p>
          <a:endParaRPr lang="ru-RU"/>
        </a:p>
      </dgm:t>
    </dgm:pt>
    <dgm:pt modelId="{A9FFECED-2E6E-44DF-ADE6-F2C55FB34281}" type="pres">
      <dgm:prSet presAssocID="{1C12C15D-CBD4-41A0-99A4-00278C0F0C9A}" presName="root2" presStyleCnt="0"/>
      <dgm:spPr/>
    </dgm:pt>
    <dgm:pt modelId="{98E93F85-BDEA-4B0C-9BBF-02ABB72CE7FF}" type="pres">
      <dgm:prSet presAssocID="{1C12C15D-CBD4-41A0-99A4-00278C0F0C9A}" presName="LevelTwoTextNode" presStyleLbl="node4" presStyleIdx="2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34E2BB-84A9-4E82-84AC-85F3428ED508}" type="pres">
      <dgm:prSet presAssocID="{1C12C15D-CBD4-41A0-99A4-00278C0F0C9A}" presName="level3hierChild" presStyleCnt="0"/>
      <dgm:spPr/>
    </dgm:pt>
    <dgm:pt modelId="{7409E581-DF86-4AE7-ABD0-FFFAABBA2BCD}" type="pres">
      <dgm:prSet presAssocID="{6984A554-7B34-4CAE-9F13-115972685E0C}" presName="conn2-1" presStyleLbl="parChTrans1D4" presStyleIdx="26" presStyleCnt="34"/>
      <dgm:spPr/>
      <dgm:t>
        <a:bodyPr/>
        <a:lstStyle/>
        <a:p>
          <a:endParaRPr lang="ru-RU"/>
        </a:p>
      </dgm:t>
    </dgm:pt>
    <dgm:pt modelId="{245B8D7C-A034-4D64-901F-58A68A9FE6C3}" type="pres">
      <dgm:prSet presAssocID="{6984A554-7B34-4CAE-9F13-115972685E0C}" presName="connTx" presStyleLbl="parChTrans1D4" presStyleIdx="26" presStyleCnt="34"/>
      <dgm:spPr/>
      <dgm:t>
        <a:bodyPr/>
        <a:lstStyle/>
        <a:p>
          <a:endParaRPr lang="ru-RU"/>
        </a:p>
      </dgm:t>
    </dgm:pt>
    <dgm:pt modelId="{1269CF7E-0BFA-43D4-ACEF-D0D00A318845}" type="pres">
      <dgm:prSet presAssocID="{EDFDC98C-ABAD-4570-8912-89CEBD284A98}" presName="root2" presStyleCnt="0"/>
      <dgm:spPr/>
    </dgm:pt>
    <dgm:pt modelId="{5AF0A6F7-1D05-4AFC-98F9-5C75F43F1245}" type="pres">
      <dgm:prSet presAssocID="{EDFDC98C-ABAD-4570-8912-89CEBD284A98}" presName="LevelTwoTextNode" presStyleLbl="node4" presStyleIdx="2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E16B29-661B-4022-A0CF-F8DD9A0F08D7}" type="pres">
      <dgm:prSet presAssocID="{EDFDC98C-ABAD-4570-8912-89CEBD284A98}" presName="level3hierChild" presStyleCnt="0"/>
      <dgm:spPr/>
    </dgm:pt>
    <dgm:pt modelId="{9DD08DC8-8AAD-4C3D-9B06-2A5E83B41654}" type="pres">
      <dgm:prSet presAssocID="{E706F2D8-7FA2-422F-A658-51C0D774A7C1}" presName="conn2-1" presStyleLbl="parChTrans1D4" presStyleIdx="27" presStyleCnt="34"/>
      <dgm:spPr/>
      <dgm:t>
        <a:bodyPr/>
        <a:lstStyle/>
        <a:p>
          <a:endParaRPr lang="ru-RU"/>
        </a:p>
      </dgm:t>
    </dgm:pt>
    <dgm:pt modelId="{BA632BE9-7F8F-4240-BEC4-74C3F123B253}" type="pres">
      <dgm:prSet presAssocID="{E706F2D8-7FA2-422F-A658-51C0D774A7C1}" presName="connTx" presStyleLbl="parChTrans1D4" presStyleIdx="27" presStyleCnt="34"/>
      <dgm:spPr/>
      <dgm:t>
        <a:bodyPr/>
        <a:lstStyle/>
        <a:p>
          <a:endParaRPr lang="ru-RU"/>
        </a:p>
      </dgm:t>
    </dgm:pt>
    <dgm:pt modelId="{683C6496-03D7-4D71-B27F-F634F1F67AAE}" type="pres">
      <dgm:prSet presAssocID="{55EEADDA-651D-4389-86CA-4087365A6139}" presName="root2" presStyleCnt="0"/>
      <dgm:spPr/>
    </dgm:pt>
    <dgm:pt modelId="{EC3090F2-5961-4306-BEE7-99C068E2FEFA}" type="pres">
      <dgm:prSet presAssocID="{55EEADDA-651D-4389-86CA-4087365A6139}" presName="LevelTwoTextNode" presStyleLbl="node4" presStyleIdx="2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F374E4-1854-4074-9A30-1D5C60DEE2F4}" type="pres">
      <dgm:prSet presAssocID="{55EEADDA-651D-4389-86CA-4087365A6139}" presName="level3hierChild" presStyleCnt="0"/>
      <dgm:spPr/>
    </dgm:pt>
    <dgm:pt modelId="{553406A9-286F-4C0B-BF12-D7C35930952B}" type="pres">
      <dgm:prSet presAssocID="{AEFA8460-0C0A-4675-BDA5-0EB60AB58FEB}" presName="conn2-1" presStyleLbl="parChTrans1D4" presStyleIdx="28" presStyleCnt="34"/>
      <dgm:spPr/>
      <dgm:t>
        <a:bodyPr/>
        <a:lstStyle/>
        <a:p>
          <a:endParaRPr lang="ru-RU"/>
        </a:p>
      </dgm:t>
    </dgm:pt>
    <dgm:pt modelId="{552FF0E0-9922-4FE7-A970-8D1831F54241}" type="pres">
      <dgm:prSet presAssocID="{AEFA8460-0C0A-4675-BDA5-0EB60AB58FEB}" presName="connTx" presStyleLbl="parChTrans1D4" presStyleIdx="28" presStyleCnt="34"/>
      <dgm:spPr/>
      <dgm:t>
        <a:bodyPr/>
        <a:lstStyle/>
        <a:p>
          <a:endParaRPr lang="ru-RU"/>
        </a:p>
      </dgm:t>
    </dgm:pt>
    <dgm:pt modelId="{6642B699-50EC-4D20-93F1-412AA7A77A7C}" type="pres">
      <dgm:prSet presAssocID="{B758B64B-D3FF-456E-B7D3-B43D4DCF197A}" presName="root2" presStyleCnt="0"/>
      <dgm:spPr/>
    </dgm:pt>
    <dgm:pt modelId="{36F26A15-D22A-45B3-A7F0-43D73A1DF038}" type="pres">
      <dgm:prSet presAssocID="{B758B64B-D3FF-456E-B7D3-B43D4DCF197A}" presName="LevelTwoTextNode" presStyleLbl="node4" presStyleIdx="2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CAC503-163E-471B-80A0-0C5CC990AC0B}" type="pres">
      <dgm:prSet presAssocID="{B758B64B-D3FF-456E-B7D3-B43D4DCF197A}" presName="level3hierChild" presStyleCnt="0"/>
      <dgm:spPr/>
    </dgm:pt>
    <dgm:pt modelId="{31F8462D-56A1-4F1A-BC77-7AD92E485C04}" type="pres">
      <dgm:prSet presAssocID="{6A5E96C4-33D5-4EB0-9811-1AAEF659FCBE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FDD3A578-41DE-4399-AC11-1143F3B32327}" type="pres">
      <dgm:prSet presAssocID="{6A5E96C4-33D5-4EB0-9811-1AAEF659FCBE}" presName="connTx" presStyleLbl="parChTrans1D2" presStyleIdx="3" presStyleCnt="4"/>
      <dgm:spPr/>
      <dgm:t>
        <a:bodyPr/>
        <a:lstStyle/>
        <a:p>
          <a:endParaRPr lang="ru-RU"/>
        </a:p>
      </dgm:t>
    </dgm:pt>
    <dgm:pt modelId="{F4A511A0-5B1B-4AA8-A7B4-0A7320937CDC}" type="pres">
      <dgm:prSet presAssocID="{34EE7DF3-CD5F-4496-A018-BE76D216B579}" presName="root2" presStyleCnt="0"/>
      <dgm:spPr/>
    </dgm:pt>
    <dgm:pt modelId="{C92892D2-19E9-422B-81A3-E9516DCF41A3}" type="pres">
      <dgm:prSet presAssocID="{34EE7DF3-CD5F-4496-A018-BE76D216B57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7D7DFD-A1B6-4E56-9E34-64B6AA3837D9}" type="pres">
      <dgm:prSet presAssocID="{34EE7DF3-CD5F-4496-A018-BE76D216B579}" presName="level3hierChild" presStyleCnt="0"/>
      <dgm:spPr/>
    </dgm:pt>
    <dgm:pt modelId="{3C1116A4-FD9A-43C1-81FA-793A1388F011}" type="pres">
      <dgm:prSet presAssocID="{AFA511D8-EF5A-48EF-B5FE-3F2A8D01C81E}" presName="conn2-1" presStyleLbl="parChTrans1D3" presStyleIdx="3" presStyleCnt="5"/>
      <dgm:spPr/>
      <dgm:t>
        <a:bodyPr/>
        <a:lstStyle/>
        <a:p>
          <a:endParaRPr lang="ru-RU"/>
        </a:p>
      </dgm:t>
    </dgm:pt>
    <dgm:pt modelId="{30868B39-DA53-44B2-8F80-8B389A095BA5}" type="pres">
      <dgm:prSet presAssocID="{AFA511D8-EF5A-48EF-B5FE-3F2A8D01C81E}" presName="connTx" presStyleLbl="parChTrans1D3" presStyleIdx="3" presStyleCnt="5"/>
      <dgm:spPr/>
      <dgm:t>
        <a:bodyPr/>
        <a:lstStyle/>
        <a:p>
          <a:endParaRPr lang="ru-RU"/>
        </a:p>
      </dgm:t>
    </dgm:pt>
    <dgm:pt modelId="{0918555F-F62C-4D0C-AAA6-5EC6686647C9}" type="pres">
      <dgm:prSet presAssocID="{91CBAD58-6403-4EA2-B496-C556C12FD17D}" presName="root2" presStyleCnt="0"/>
      <dgm:spPr/>
    </dgm:pt>
    <dgm:pt modelId="{E02846E3-EEAA-4C1C-A6E2-81058A583711}" type="pres">
      <dgm:prSet presAssocID="{91CBAD58-6403-4EA2-B496-C556C12FD17D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5CAED4-BC7B-4E4F-938F-DF4373DC4227}" type="pres">
      <dgm:prSet presAssocID="{91CBAD58-6403-4EA2-B496-C556C12FD17D}" presName="level3hierChild" presStyleCnt="0"/>
      <dgm:spPr/>
    </dgm:pt>
    <dgm:pt modelId="{5E9910DD-C84B-4667-8975-05956DF0690D}" type="pres">
      <dgm:prSet presAssocID="{EDFFBF10-7BDF-4C31-B8C8-482426BFF815}" presName="conn2-1" presStyleLbl="parChTrans1D4" presStyleIdx="29" presStyleCnt="34"/>
      <dgm:spPr/>
      <dgm:t>
        <a:bodyPr/>
        <a:lstStyle/>
        <a:p>
          <a:endParaRPr lang="ru-RU"/>
        </a:p>
      </dgm:t>
    </dgm:pt>
    <dgm:pt modelId="{8E4FE00D-14D3-4D5D-9F04-12833F1B1CDF}" type="pres">
      <dgm:prSet presAssocID="{EDFFBF10-7BDF-4C31-B8C8-482426BFF815}" presName="connTx" presStyleLbl="parChTrans1D4" presStyleIdx="29" presStyleCnt="34"/>
      <dgm:spPr/>
      <dgm:t>
        <a:bodyPr/>
        <a:lstStyle/>
        <a:p>
          <a:endParaRPr lang="ru-RU"/>
        </a:p>
      </dgm:t>
    </dgm:pt>
    <dgm:pt modelId="{AFCF67C1-5BC5-46DA-94C1-54E28682C8DF}" type="pres">
      <dgm:prSet presAssocID="{19810730-1753-4DA1-AE2D-0A9553D93668}" presName="root2" presStyleCnt="0"/>
      <dgm:spPr/>
    </dgm:pt>
    <dgm:pt modelId="{EB141200-2C73-4210-AAA1-92A0C7DF5E85}" type="pres">
      <dgm:prSet presAssocID="{19810730-1753-4DA1-AE2D-0A9553D93668}" presName="LevelTwoTextNode" presStyleLbl="node4" presStyleIdx="2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B9988D-AAA2-4E0A-BC45-57D3C3962F09}" type="pres">
      <dgm:prSet presAssocID="{19810730-1753-4DA1-AE2D-0A9553D93668}" presName="level3hierChild" presStyleCnt="0"/>
      <dgm:spPr/>
    </dgm:pt>
    <dgm:pt modelId="{F4C3F480-EE23-4128-A80C-7DDE141A2D54}" type="pres">
      <dgm:prSet presAssocID="{BE46B93D-23A2-4345-900A-862714AE66F5}" presName="conn2-1" presStyleLbl="parChTrans1D4" presStyleIdx="30" presStyleCnt="34"/>
      <dgm:spPr/>
      <dgm:t>
        <a:bodyPr/>
        <a:lstStyle/>
        <a:p>
          <a:endParaRPr lang="ru-RU"/>
        </a:p>
      </dgm:t>
    </dgm:pt>
    <dgm:pt modelId="{A7153655-B09D-4EE9-A4D7-1E6DF51C052C}" type="pres">
      <dgm:prSet presAssocID="{BE46B93D-23A2-4345-900A-862714AE66F5}" presName="connTx" presStyleLbl="parChTrans1D4" presStyleIdx="30" presStyleCnt="34"/>
      <dgm:spPr/>
      <dgm:t>
        <a:bodyPr/>
        <a:lstStyle/>
        <a:p>
          <a:endParaRPr lang="ru-RU"/>
        </a:p>
      </dgm:t>
    </dgm:pt>
    <dgm:pt modelId="{2EAE3A5C-A82A-4CD6-AD61-CA47D56B50C3}" type="pres">
      <dgm:prSet presAssocID="{73690825-A72E-4E71-AD02-81936C9E13AB}" presName="root2" presStyleCnt="0"/>
      <dgm:spPr/>
    </dgm:pt>
    <dgm:pt modelId="{C851E40C-CA5C-46D0-BC8E-94ABEF0A2D2D}" type="pres">
      <dgm:prSet presAssocID="{73690825-A72E-4E71-AD02-81936C9E13AB}" presName="LevelTwoTextNode" presStyleLbl="node4" presStyleIdx="3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C59CD1-982D-485E-9509-414E36113DA9}" type="pres">
      <dgm:prSet presAssocID="{73690825-A72E-4E71-AD02-81936C9E13AB}" presName="level3hierChild" presStyleCnt="0"/>
      <dgm:spPr/>
    </dgm:pt>
    <dgm:pt modelId="{D5BAE54C-CDED-43F2-A403-014C3C79C54E}" type="pres">
      <dgm:prSet presAssocID="{78F493DE-2AFE-45FF-90AA-464083FB3982}" presName="conn2-1" presStyleLbl="parChTrans1D4" presStyleIdx="31" presStyleCnt="34"/>
      <dgm:spPr/>
      <dgm:t>
        <a:bodyPr/>
        <a:lstStyle/>
        <a:p>
          <a:endParaRPr lang="ru-RU"/>
        </a:p>
      </dgm:t>
    </dgm:pt>
    <dgm:pt modelId="{39088741-16E0-4185-A67A-D780CDEFF820}" type="pres">
      <dgm:prSet presAssocID="{78F493DE-2AFE-45FF-90AA-464083FB3982}" presName="connTx" presStyleLbl="parChTrans1D4" presStyleIdx="31" presStyleCnt="34"/>
      <dgm:spPr/>
      <dgm:t>
        <a:bodyPr/>
        <a:lstStyle/>
        <a:p>
          <a:endParaRPr lang="ru-RU"/>
        </a:p>
      </dgm:t>
    </dgm:pt>
    <dgm:pt modelId="{563A2546-B949-434F-AF42-1C3382DB5482}" type="pres">
      <dgm:prSet presAssocID="{A69A94BD-E555-43E1-8734-FC4CFA767DED}" presName="root2" presStyleCnt="0"/>
      <dgm:spPr/>
    </dgm:pt>
    <dgm:pt modelId="{228F95F3-85F3-4185-AB65-F39983C8434B}" type="pres">
      <dgm:prSet presAssocID="{A69A94BD-E555-43E1-8734-FC4CFA767DED}" presName="LevelTwoTextNode" presStyleLbl="node4" presStyleIdx="3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ED333A-FB5F-43B4-AC75-7011D35ECE9F}" type="pres">
      <dgm:prSet presAssocID="{A69A94BD-E555-43E1-8734-FC4CFA767DED}" presName="level3hierChild" presStyleCnt="0"/>
      <dgm:spPr/>
    </dgm:pt>
    <dgm:pt modelId="{97ECA55D-3D1C-4726-BB74-6F8C05A86936}" type="pres">
      <dgm:prSet presAssocID="{61133C15-3554-4578-BEEB-0E5F15224F2B}" presName="conn2-1" presStyleLbl="parChTrans1D4" presStyleIdx="32" presStyleCnt="34"/>
      <dgm:spPr/>
      <dgm:t>
        <a:bodyPr/>
        <a:lstStyle/>
        <a:p>
          <a:endParaRPr lang="ru-RU"/>
        </a:p>
      </dgm:t>
    </dgm:pt>
    <dgm:pt modelId="{E377FF6A-C69D-4E2C-ADB2-28FEA749517D}" type="pres">
      <dgm:prSet presAssocID="{61133C15-3554-4578-BEEB-0E5F15224F2B}" presName="connTx" presStyleLbl="parChTrans1D4" presStyleIdx="32" presStyleCnt="34"/>
      <dgm:spPr/>
      <dgm:t>
        <a:bodyPr/>
        <a:lstStyle/>
        <a:p>
          <a:endParaRPr lang="ru-RU"/>
        </a:p>
      </dgm:t>
    </dgm:pt>
    <dgm:pt modelId="{E4ADA963-C8CA-4262-BC6D-56843F128885}" type="pres">
      <dgm:prSet presAssocID="{969A2BE6-9CFA-403E-B9A6-BFBB32A57349}" presName="root2" presStyleCnt="0"/>
      <dgm:spPr/>
    </dgm:pt>
    <dgm:pt modelId="{ECCCCCF7-64A5-490C-A9FC-ACB528BCB899}" type="pres">
      <dgm:prSet presAssocID="{969A2BE6-9CFA-403E-B9A6-BFBB32A57349}" presName="LevelTwoTextNode" presStyleLbl="node4" presStyleIdx="3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B64193-BD80-4C86-9D7B-50588340820A}" type="pres">
      <dgm:prSet presAssocID="{969A2BE6-9CFA-403E-B9A6-BFBB32A57349}" presName="level3hierChild" presStyleCnt="0"/>
      <dgm:spPr/>
    </dgm:pt>
    <dgm:pt modelId="{ECBF4E22-769E-4355-B0D4-7D1501DF4435}" type="pres">
      <dgm:prSet presAssocID="{851A5E80-0D46-4B6A-9BF5-4B0F285EA498}" presName="conn2-1" presStyleLbl="parChTrans1D3" presStyleIdx="4" presStyleCnt="5"/>
      <dgm:spPr/>
      <dgm:t>
        <a:bodyPr/>
        <a:lstStyle/>
        <a:p>
          <a:endParaRPr lang="ru-RU"/>
        </a:p>
      </dgm:t>
    </dgm:pt>
    <dgm:pt modelId="{650C3B50-7262-493B-9762-B94A72FAE990}" type="pres">
      <dgm:prSet presAssocID="{851A5E80-0D46-4B6A-9BF5-4B0F285EA498}" presName="connTx" presStyleLbl="parChTrans1D3" presStyleIdx="4" presStyleCnt="5"/>
      <dgm:spPr/>
      <dgm:t>
        <a:bodyPr/>
        <a:lstStyle/>
        <a:p>
          <a:endParaRPr lang="ru-RU"/>
        </a:p>
      </dgm:t>
    </dgm:pt>
    <dgm:pt modelId="{9B59BCCE-8668-4524-BEC0-377FF66C505E}" type="pres">
      <dgm:prSet presAssocID="{B1466EE9-C303-4971-9C59-3060606292E8}" presName="root2" presStyleCnt="0"/>
      <dgm:spPr/>
    </dgm:pt>
    <dgm:pt modelId="{C2A7274B-3B9B-40DA-AF78-0B98B47A0E38}" type="pres">
      <dgm:prSet presAssocID="{B1466EE9-C303-4971-9C59-3060606292E8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CA341F-0C05-4BD3-A897-46AD9FD4BAF5}" type="pres">
      <dgm:prSet presAssocID="{B1466EE9-C303-4971-9C59-3060606292E8}" presName="level3hierChild" presStyleCnt="0"/>
      <dgm:spPr/>
    </dgm:pt>
    <dgm:pt modelId="{BF3300DA-0E74-4D37-B427-4E0A4E0ECF22}" type="pres">
      <dgm:prSet presAssocID="{2DE36281-114A-4466-96D6-27DCE51485EF}" presName="conn2-1" presStyleLbl="parChTrans1D4" presStyleIdx="33" presStyleCnt="34"/>
      <dgm:spPr/>
      <dgm:t>
        <a:bodyPr/>
        <a:lstStyle/>
        <a:p>
          <a:endParaRPr lang="ru-RU"/>
        </a:p>
      </dgm:t>
    </dgm:pt>
    <dgm:pt modelId="{9905989E-1F67-4A8C-B181-F798DFDF28CD}" type="pres">
      <dgm:prSet presAssocID="{2DE36281-114A-4466-96D6-27DCE51485EF}" presName="connTx" presStyleLbl="parChTrans1D4" presStyleIdx="33" presStyleCnt="34"/>
      <dgm:spPr/>
      <dgm:t>
        <a:bodyPr/>
        <a:lstStyle/>
        <a:p>
          <a:endParaRPr lang="ru-RU"/>
        </a:p>
      </dgm:t>
    </dgm:pt>
    <dgm:pt modelId="{4AF2B449-E77E-4B20-98F9-10AF63F691ED}" type="pres">
      <dgm:prSet presAssocID="{E3B8D018-9D92-4D48-9620-F1A5BF993353}" presName="root2" presStyleCnt="0"/>
      <dgm:spPr/>
    </dgm:pt>
    <dgm:pt modelId="{1E911C64-BD02-4FA7-959F-E01696BB7167}" type="pres">
      <dgm:prSet presAssocID="{E3B8D018-9D92-4D48-9620-F1A5BF993353}" presName="LevelTwoTextNode" presStyleLbl="node4" presStyleIdx="3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2246AD-B36A-4653-A680-0BA857083630}" type="pres">
      <dgm:prSet presAssocID="{E3B8D018-9D92-4D48-9620-F1A5BF993353}" presName="level3hierChild" presStyleCnt="0"/>
      <dgm:spPr/>
    </dgm:pt>
  </dgm:ptLst>
  <dgm:cxnLst>
    <dgm:cxn modelId="{F87EFF92-E01B-483D-9AFE-AB322EC935E2}" type="presOf" srcId="{12B4BA6B-EF2F-40BC-92DB-2B0201A7A6F2}" destId="{F2AEB897-D0E0-42E4-94CA-E1A02494AAB4}" srcOrd="0" destOrd="0" presId="urn:microsoft.com/office/officeart/2005/8/layout/hierarchy2"/>
    <dgm:cxn modelId="{42D5EF4B-E9DB-475D-BCFF-607167380F64}" type="presOf" srcId="{C076C243-EC86-4925-8A8B-7CEED7EBA0E2}" destId="{2DD76239-BC0F-48F1-9F8D-A6ACD012546E}" srcOrd="0" destOrd="0" presId="urn:microsoft.com/office/officeart/2005/8/layout/hierarchy2"/>
    <dgm:cxn modelId="{828FA24B-0295-4DEF-AD12-03A5B292EFC1}" type="presOf" srcId="{9121AD17-5C2C-401E-94FF-CD5F80E79323}" destId="{7CEBC092-58EA-4013-A6C2-4B34B88EE474}" srcOrd="0" destOrd="0" presId="urn:microsoft.com/office/officeart/2005/8/layout/hierarchy2"/>
    <dgm:cxn modelId="{714DA323-2F01-44EC-8EB3-C6A4858F924C}" srcId="{12B4BA6B-EF2F-40BC-92DB-2B0201A7A6F2}" destId="{9E267821-0721-4A30-A998-7E6F1460B1A5}" srcOrd="0" destOrd="0" parTransId="{4AF05CC1-C3D1-40E7-8AF1-966DD7CFFABE}" sibTransId="{D08D0BD1-79DC-4851-84D8-6BFD6292055E}"/>
    <dgm:cxn modelId="{F884CEA1-6201-480B-AEB7-8E74F0B19A3A}" type="presOf" srcId="{D412D910-514D-40BB-916D-5477F32D843F}" destId="{B72AD0F5-A3FD-45BD-81DC-E7382D2D4EFA}" srcOrd="1" destOrd="0" presId="urn:microsoft.com/office/officeart/2005/8/layout/hierarchy2"/>
    <dgm:cxn modelId="{A27DDF17-917A-4BDC-8F2C-DB417AE9BF5A}" type="presOf" srcId="{6A5E96C4-33D5-4EB0-9811-1AAEF659FCBE}" destId="{FDD3A578-41DE-4399-AC11-1143F3B32327}" srcOrd="1" destOrd="0" presId="urn:microsoft.com/office/officeart/2005/8/layout/hierarchy2"/>
    <dgm:cxn modelId="{3C6082B5-F026-44ED-BBA7-C89148E59EC8}" type="presOf" srcId="{1C12C15D-CBD4-41A0-99A4-00278C0F0C9A}" destId="{98E93F85-BDEA-4B0C-9BBF-02ABB72CE7FF}" srcOrd="0" destOrd="0" presId="urn:microsoft.com/office/officeart/2005/8/layout/hierarchy2"/>
    <dgm:cxn modelId="{C10EE6D5-EF26-4E1E-8B0F-7148270972D0}" srcId="{56FA2D01-81D2-4758-89EA-50BD61C2BD06}" destId="{8ED18B0A-AB50-4818-A3EE-A3F0AFF955FD}" srcOrd="0" destOrd="0" parTransId="{1255F8AD-D3C7-4B9C-B490-AB28BD107096}" sibTransId="{BF0AA0BE-20DB-4488-A0BD-45EA27194C83}"/>
    <dgm:cxn modelId="{CAC0BE3C-9A84-45EA-9296-780F52CA592D}" type="presOf" srcId="{ECC153EC-C231-4D99-BE92-4EB3DDBC917F}" destId="{39ECB74A-11CA-459E-BD65-7D88E7A3E3E0}" srcOrd="1" destOrd="0" presId="urn:microsoft.com/office/officeart/2005/8/layout/hierarchy2"/>
    <dgm:cxn modelId="{AA8F870B-0E5D-4455-97E9-789E3870C025}" srcId="{BC93FB3C-1860-49B9-BABA-B5CD547A975F}" destId="{C7A8579D-9666-475E-970A-8FB378D33D43}" srcOrd="0" destOrd="0" parTransId="{E701AE01-9FA1-461B-9DA2-34AA9F685B41}" sibTransId="{0FE3DCEA-11AA-4B74-8B69-1A7BA8E127A6}"/>
    <dgm:cxn modelId="{7D31F147-CE1D-4025-8CD1-34193C0E7840}" type="presOf" srcId="{61133C15-3554-4578-BEEB-0E5F15224F2B}" destId="{E377FF6A-C69D-4E2C-ADB2-28FEA749517D}" srcOrd="1" destOrd="0" presId="urn:microsoft.com/office/officeart/2005/8/layout/hierarchy2"/>
    <dgm:cxn modelId="{AB4E3B80-9A9A-44A8-8BB1-7ACBF98D5F68}" type="presOf" srcId="{D1393653-ABDE-4C46-BE93-2D7844DBACCC}" destId="{9E99E4DD-0E9F-48D5-90B1-9E7C256DDD74}" srcOrd="0" destOrd="0" presId="urn:microsoft.com/office/officeart/2005/8/layout/hierarchy2"/>
    <dgm:cxn modelId="{4E522A00-F51E-4F1D-9B35-A46838AF6791}" type="presOf" srcId="{4AF05CC1-C3D1-40E7-8AF1-966DD7CFFABE}" destId="{5C091545-C9DE-4768-B02B-AB2FFED65670}" srcOrd="0" destOrd="0" presId="urn:microsoft.com/office/officeart/2005/8/layout/hierarchy2"/>
    <dgm:cxn modelId="{0B521A9A-73C6-4AAD-BB05-B195BD5F6AEB}" type="presOf" srcId="{D412D910-514D-40BB-916D-5477F32D843F}" destId="{FA897E20-6DAF-4980-B2AA-0116A32E1579}" srcOrd="0" destOrd="0" presId="urn:microsoft.com/office/officeart/2005/8/layout/hierarchy2"/>
    <dgm:cxn modelId="{32A6949C-DC15-4D71-828B-1981E5FD9686}" type="presOf" srcId="{B758B64B-D3FF-456E-B7D3-B43D4DCF197A}" destId="{36F26A15-D22A-45B3-A7F0-43D73A1DF038}" srcOrd="0" destOrd="0" presId="urn:microsoft.com/office/officeart/2005/8/layout/hierarchy2"/>
    <dgm:cxn modelId="{B847E63A-0010-4524-ACFA-2E7CD2CEDF10}" srcId="{B50EEDEF-F41C-43D8-9301-98A278BA2E06}" destId="{7C13AD4E-00F8-4484-B764-E58153D44875}" srcOrd="0" destOrd="0" parTransId="{68CDDA8E-5EEE-4950-B7BA-026B99DFC6C1}" sibTransId="{EA2A54F0-81B2-4FD4-88A6-AC4960E9ED84}"/>
    <dgm:cxn modelId="{C44412EC-9386-4815-AF91-9D638EE75224}" type="presOf" srcId="{19810730-1753-4DA1-AE2D-0A9553D93668}" destId="{EB141200-2C73-4210-AAA1-92A0C7DF5E85}" srcOrd="0" destOrd="0" presId="urn:microsoft.com/office/officeart/2005/8/layout/hierarchy2"/>
    <dgm:cxn modelId="{E44891F0-9F31-4827-9C45-1531AFB25F3F}" type="presOf" srcId="{D8D82D27-286B-4CC8-9A9F-5E7B310934B6}" destId="{5F9C209D-4BD2-4713-BEF7-2AC589AEF25C}" srcOrd="1" destOrd="0" presId="urn:microsoft.com/office/officeart/2005/8/layout/hierarchy2"/>
    <dgm:cxn modelId="{4B3422FF-3801-4606-8458-BB0BEF78B7E9}" type="presOf" srcId="{BE46B93D-23A2-4345-900A-862714AE66F5}" destId="{A7153655-B09D-4EE9-A4D7-1E6DF51C052C}" srcOrd="1" destOrd="0" presId="urn:microsoft.com/office/officeart/2005/8/layout/hierarchy2"/>
    <dgm:cxn modelId="{8B384F79-187B-4A36-86A7-84CB6F81A057}" type="presOf" srcId="{A69A94BD-E555-43E1-8734-FC4CFA767DED}" destId="{228F95F3-85F3-4185-AB65-F39983C8434B}" srcOrd="0" destOrd="0" presId="urn:microsoft.com/office/officeart/2005/8/layout/hierarchy2"/>
    <dgm:cxn modelId="{1E6390AF-4578-462F-A72B-A6B63F0DB6AC}" type="presOf" srcId="{E706F2D8-7FA2-422F-A658-51C0D774A7C1}" destId="{BA632BE9-7F8F-4240-BEC4-74C3F123B253}" srcOrd="1" destOrd="0" presId="urn:microsoft.com/office/officeart/2005/8/layout/hierarchy2"/>
    <dgm:cxn modelId="{8446C874-59B7-45AB-983B-5B4F86E0D6A7}" type="presOf" srcId="{61ADDE8F-54F9-4A02-868F-F4C1713767CE}" destId="{B3B1F99F-7C6C-4BD5-B4A1-D63020328FAB}" srcOrd="0" destOrd="0" presId="urn:microsoft.com/office/officeart/2005/8/layout/hierarchy2"/>
    <dgm:cxn modelId="{AA5AF4E6-A8E8-498D-B31C-61DEB4A37E60}" srcId="{9121AD17-5C2C-401E-94FF-CD5F80E79323}" destId="{34EE7DF3-CD5F-4496-A018-BE76D216B579}" srcOrd="3" destOrd="0" parTransId="{6A5E96C4-33D5-4EB0-9811-1AAEF659FCBE}" sibTransId="{61AF0291-894D-47A0-9E9B-B5FD51FB58C7}"/>
    <dgm:cxn modelId="{D6C38210-EA00-46C5-A941-19E7E99B0B79}" type="presOf" srcId="{E94E0D10-D46A-465E-A5A8-728A0472D3C4}" destId="{38F758B5-A154-4ED5-BE3D-92D2B2E1FFAE}" srcOrd="0" destOrd="0" presId="urn:microsoft.com/office/officeart/2005/8/layout/hierarchy2"/>
    <dgm:cxn modelId="{5EFF8324-F1BF-4CCB-ACEC-CAA1EA7E3B72}" srcId="{9121AD17-5C2C-401E-94FF-CD5F80E79323}" destId="{23116EF0-D268-4BA3-A034-C3349AF084D6}" srcOrd="0" destOrd="0" parTransId="{C076C243-EC86-4925-8A8B-7CEED7EBA0E2}" sibTransId="{2284D92C-AE11-4CE1-AA8C-6FB0C875D1A6}"/>
    <dgm:cxn modelId="{0D89F8F6-62AF-4B7B-95CF-3ECDAEB551DF}" type="presOf" srcId="{CB994783-2D87-4F7C-90E9-A775606B9E80}" destId="{8D8205F8-0AEF-422F-8840-4F4CFFF990B1}" srcOrd="1" destOrd="0" presId="urn:microsoft.com/office/officeart/2005/8/layout/hierarchy2"/>
    <dgm:cxn modelId="{F3B7F547-75F2-4264-BE08-A16A46D056EA}" type="presOf" srcId="{6A5E96C4-33D5-4EB0-9811-1AAEF659FCBE}" destId="{31F8462D-56A1-4F1A-BC77-7AD92E485C04}" srcOrd="0" destOrd="0" presId="urn:microsoft.com/office/officeart/2005/8/layout/hierarchy2"/>
    <dgm:cxn modelId="{5DBD5732-4A26-4C12-8A89-D356C1A1A3AD}" type="presOf" srcId="{56FA2D01-81D2-4758-89EA-50BD61C2BD06}" destId="{43D0AF12-F367-4CAF-A53F-743F6854525C}" srcOrd="0" destOrd="0" presId="urn:microsoft.com/office/officeart/2005/8/layout/hierarchy2"/>
    <dgm:cxn modelId="{9AFFE917-505D-468B-AAE5-CBC40D3F8655}" type="presOf" srcId="{10BCB43A-719F-45E6-88DB-B18E5F182F69}" destId="{7CAC2F19-6730-462C-8D8F-7FCF90D77D63}" srcOrd="0" destOrd="0" presId="urn:microsoft.com/office/officeart/2005/8/layout/hierarchy2"/>
    <dgm:cxn modelId="{2042CA24-BECA-43C2-9AA9-5616D8701476}" srcId="{9E267821-0721-4A30-A998-7E6F1460B1A5}" destId="{C3DE8E85-DAB0-4FA9-B1B0-87145D682230}" srcOrd="0" destOrd="0" parTransId="{CB994783-2D87-4F7C-90E9-A775606B9E80}" sibTransId="{4278CF37-110E-484C-820F-0FF0EE2D293E}"/>
    <dgm:cxn modelId="{1D765CFE-CD8E-4CA3-80EE-F30AE290B08D}" srcId="{367F4C9E-75CA-4D13-B44B-91F2140F7AA4}" destId="{03FDDA2B-FC92-4910-8355-5CC8FAE67453}" srcOrd="0" destOrd="0" parTransId="{B7BD11D4-831A-4F87-853F-2E7CE719AD21}" sibTransId="{4CD71FFD-DB15-4BA9-B3CC-C79934648A0B}"/>
    <dgm:cxn modelId="{6EAC7B33-3F7F-4095-95B3-E31D2CD03596}" type="presOf" srcId="{55EEADDA-651D-4389-86CA-4087365A6139}" destId="{EC3090F2-5961-4306-BEE7-99C068E2FEFA}" srcOrd="0" destOrd="0" presId="urn:microsoft.com/office/officeart/2005/8/layout/hierarchy2"/>
    <dgm:cxn modelId="{AB3C4C5E-BC89-4D37-95B6-D73DC658EBFA}" type="presOf" srcId="{ED7B46D5-D2DA-4E71-8D4C-D3D58EE39C90}" destId="{A4FF8D22-469B-499F-B340-ADDA5A8B4DDC}" srcOrd="0" destOrd="0" presId="urn:microsoft.com/office/officeart/2005/8/layout/hierarchy2"/>
    <dgm:cxn modelId="{D4CEB76F-9E31-4702-A8EE-1460A2A132C9}" type="presOf" srcId="{A1CE93BF-B120-40DF-B80A-BC542204B2F7}" destId="{A63AF49B-C66D-4A61-93F6-44EA307A7685}" srcOrd="0" destOrd="0" presId="urn:microsoft.com/office/officeart/2005/8/layout/hierarchy2"/>
    <dgm:cxn modelId="{5A61421E-E438-4413-8A72-CD9980897630}" type="presOf" srcId="{AEFA8460-0C0A-4675-BDA5-0EB60AB58FEB}" destId="{553406A9-286F-4C0B-BF12-D7C35930952B}" srcOrd="0" destOrd="0" presId="urn:microsoft.com/office/officeart/2005/8/layout/hierarchy2"/>
    <dgm:cxn modelId="{A8745783-ACAD-4F1B-9EF8-0D8DD8E7D055}" type="presOf" srcId="{B803C7B9-E3AA-4D93-A614-8CAA532A012F}" destId="{02C40B79-C529-4AD7-B818-8AD989FDF9FA}" srcOrd="0" destOrd="0" presId="urn:microsoft.com/office/officeart/2005/8/layout/hierarchy2"/>
    <dgm:cxn modelId="{D10F4AF2-3243-4AD7-8271-2F37A52E3A37}" type="presOf" srcId="{1C3670EE-F7F4-4C2C-B29A-40A7CFAAD9B1}" destId="{94644B64-FA39-4999-97BD-79E14F609815}" srcOrd="0" destOrd="0" presId="urn:microsoft.com/office/officeart/2005/8/layout/hierarchy2"/>
    <dgm:cxn modelId="{FCE5D685-C5CD-4691-9BFE-3E97EF59E3C7}" type="presOf" srcId="{851A5E80-0D46-4B6A-9BF5-4B0F285EA498}" destId="{650C3B50-7262-493B-9762-B94A72FAE990}" srcOrd="1" destOrd="0" presId="urn:microsoft.com/office/officeart/2005/8/layout/hierarchy2"/>
    <dgm:cxn modelId="{2E287CDF-E159-4123-B158-474E8A625507}" srcId="{400D4074-11C5-4729-AF56-25DE6D50C8DF}" destId="{B50EEDEF-F41C-43D8-9301-98A278BA2E06}" srcOrd="0" destOrd="0" parTransId="{32953FA4-489E-4DC2-ADCC-E190152B4D16}" sibTransId="{3BAC978D-3E2F-4558-992D-C3BD26F7B479}"/>
    <dgm:cxn modelId="{7C98781F-1557-41F2-B966-FE87588BFBCF}" type="presOf" srcId="{07820930-D600-4BCB-9E43-111EE48AE104}" destId="{BF9449CC-2032-488D-887D-0CDCB583C78C}" srcOrd="0" destOrd="0" presId="urn:microsoft.com/office/officeart/2005/8/layout/hierarchy2"/>
    <dgm:cxn modelId="{ACA0F79B-6B3E-43BE-B1B4-6AADA119BDB0}" type="presOf" srcId="{9B50FAE5-C784-46B8-8842-54323D9A131C}" destId="{E8DD928D-3E52-462E-A060-8B33E369554D}" srcOrd="1" destOrd="0" presId="urn:microsoft.com/office/officeart/2005/8/layout/hierarchy2"/>
    <dgm:cxn modelId="{E81F3AE2-DC64-4B5E-B85E-13F0DCED5FFD}" type="presOf" srcId="{F0DF1F29-77E2-44CA-8BE4-5A5D23C18BA4}" destId="{0EEC4BEF-7F84-4B74-B47C-AEB4EDE011A2}" srcOrd="0" destOrd="0" presId="urn:microsoft.com/office/officeart/2005/8/layout/hierarchy2"/>
    <dgm:cxn modelId="{1B3309DF-E4DB-4A71-A21E-426EFBDECFD8}" type="presOf" srcId="{CC80E4F3-1FC8-4EAF-ADD7-DC0C91DE4FA8}" destId="{9746CEF2-70FB-4514-9E8F-21B3C9969D02}" srcOrd="0" destOrd="0" presId="urn:microsoft.com/office/officeart/2005/8/layout/hierarchy2"/>
    <dgm:cxn modelId="{94AB8F9C-7672-4CBB-BAA9-86864C644E6C}" type="presOf" srcId="{941794B7-4451-4FA5-81D9-983763FFC013}" destId="{642356D6-2673-4A46-AA04-78A0C303C797}" srcOrd="1" destOrd="0" presId="urn:microsoft.com/office/officeart/2005/8/layout/hierarchy2"/>
    <dgm:cxn modelId="{A0E1521F-5A21-48CE-837E-BE3350CE8EB3}" type="presOf" srcId="{A1CE93BF-B120-40DF-B80A-BC542204B2F7}" destId="{257DFC7A-7AB9-4AB4-B868-97140DE9A620}" srcOrd="1" destOrd="0" presId="urn:microsoft.com/office/officeart/2005/8/layout/hierarchy2"/>
    <dgm:cxn modelId="{FCB8129B-0D54-4526-B93F-7E1E6850A9C9}" srcId="{34EE7DF3-CD5F-4496-A018-BE76D216B579}" destId="{91CBAD58-6403-4EA2-B496-C556C12FD17D}" srcOrd="0" destOrd="0" parTransId="{AFA511D8-EF5A-48EF-B5FE-3F2A8D01C81E}" sibTransId="{3593EA6F-34DE-430E-8150-92C980AB9F0D}"/>
    <dgm:cxn modelId="{AD8A375B-B914-4A3D-B843-3A937D3000F3}" type="presOf" srcId="{C11F58B9-847B-402F-A8F1-7ADF89173676}" destId="{0E19BD51-FAE7-412B-A6FF-66E08CF16EB0}" srcOrd="0" destOrd="0" presId="urn:microsoft.com/office/officeart/2005/8/layout/hierarchy2"/>
    <dgm:cxn modelId="{6E56E7E4-BA44-47BA-8D34-2BCE3F0D8265}" srcId="{C3DE8E85-DAB0-4FA9-B1B0-87145D682230}" destId="{3C137824-6CF2-4890-B5E6-7621818DEFB4}" srcOrd="1" destOrd="0" parTransId="{9B50FAE5-C784-46B8-8842-54323D9A131C}" sibTransId="{9B2C0F8B-2843-4EA4-8634-F06BE9506EEE}"/>
    <dgm:cxn modelId="{ECF917A0-3123-4CC7-95BD-E3A2C63AFCD2}" type="presOf" srcId="{BC93FB3C-1860-49B9-BABA-B5CD547A975F}" destId="{58524AF6-B9C1-44FD-9177-D6B7BAF53E77}" srcOrd="0" destOrd="0" presId="urn:microsoft.com/office/officeart/2005/8/layout/hierarchy2"/>
    <dgm:cxn modelId="{DEC68733-67B9-49BE-858B-75528874CA07}" type="presOf" srcId="{F16B77CB-1601-42C9-872E-10A181F0F7A0}" destId="{41B92630-2F19-410C-9600-78F4987C1EB8}" srcOrd="1" destOrd="0" presId="urn:microsoft.com/office/officeart/2005/8/layout/hierarchy2"/>
    <dgm:cxn modelId="{6F7ABCB2-FBCC-401C-87B8-8341973FAD39}" type="presOf" srcId="{C076C243-EC86-4925-8A8B-7CEED7EBA0E2}" destId="{D9766B1A-F380-46FF-85C0-ACE9BCA42ED9}" srcOrd="1" destOrd="0" presId="urn:microsoft.com/office/officeart/2005/8/layout/hierarchy2"/>
    <dgm:cxn modelId="{5AAA8FCC-8886-459E-90DC-E83669A328E1}" type="presOf" srcId="{ED41C9F8-989A-4956-A1F5-307040FA34C8}" destId="{093711DD-D25D-43C7-8FC7-8C0A37549429}" srcOrd="0" destOrd="0" presId="urn:microsoft.com/office/officeart/2005/8/layout/hierarchy2"/>
    <dgm:cxn modelId="{BC777471-EFBB-473E-B027-B1B45C108455}" srcId="{BE5F0955-9F5D-4E71-8CA4-4E129DF5D07E}" destId="{B3CEE741-8A8C-4C5A-9B15-8298BA0C6CB9}" srcOrd="0" destOrd="0" parTransId="{ECC153EC-C231-4D99-BE92-4EB3DDBC917F}" sibTransId="{EDBE2D33-C2B1-40B1-9B12-A7145F15C451}"/>
    <dgm:cxn modelId="{E886D175-49A1-4CE0-AF81-2B0CF26A17A7}" type="presOf" srcId="{7C13AD4E-00F8-4484-B764-E58153D44875}" destId="{1F336CA4-B295-4749-B196-CF3E31896977}" srcOrd="0" destOrd="0" presId="urn:microsoft.com/office/officeart/2005/8/layout/hierarchy2"/>
    <dgm:cxn modelId="{A27B4B12-3121-48DD-B300-4FC597DA6062}" type="presOf" srcId="{CC80E4F3-1FC8-4EAF-ADD7-DC0C91DE4FA8}" destId="{F2291EAE-BA64-4CA0-B007-4FBB0CBEB52E}" srcOrd="1" destOrd="0" presId="urn:microsoft.com/office/officeart/2005/8/layout/hierarchy2"/>
    <dgm:cxn modelId="{0BEB1401-75BD-42F1-B5F1-5C39DF43975D}" type="presOf" srcId="{BE5F0955-9F5D-4E71-8CA4-4E129DF5D07E}" destId="{4C6FC0B4-8278-4B2B-96B7-FB4C0796D9D0}" srcOrd="0" destOrd="0" presId="urn:microsoft.com/office/officeart/2005/8/layout/hierarchy2"/>
    <dgm:cxn modelId="{6C8F7D28-2CAD-4EAC-A3F5-A9655C91A184}" type="presOf" srcId="{B3CEE741-8A8C-4C5A-9B15-8298BA0C6CB9}" destId="{243AB0C5-06C7-474C-B467-593FD53CFA07}" srcOrd="0" destOrd="0" presId="urn:microsoft.com/office/officeart/2005/8/layout/hierarchy2"/>
    <dgm:cxn modelId="{8D77C0B9-2288-4209-B722-204538836C76}" type="presOf" srcId="{E3B8D018-9D92-4D48-9620-F1A5BF993353}" destId="{1E911C64-BD02-4FA7-959F-E01696BB7167}" srcOrd="0" destOrd="0" presId="urn:microsoft.com/office/officeart/2005/8/layout/hierarchy2"/>
    <dgm:cxn modelId="{474E5397-3FEF-49DB-BE9C-DC1014BBB25A}" type="presOf" srcId="{51D35034-5330-45B3-BC1B-2660F869A0F4}" destId="{539230A7-4378-4A24-BA03-C400D4A0DAC6}" srcOrd="0" destOrd="0" presId="urn:microsoft.com/office/officeart/2005/8/layout/hierarchy2"/>
    <dgm:cxn modelId="{3D0EAB7D-E182-45B7-A97E-CBC04502BBDB}" type="presOf" srcId="{C7A8579D-9666-475E-970A-8FB378D33D43}" destId="{7AB20F03-480A-4F4C-B74B-35EBAA45D3BC}" srcOrd="0" destOrd="0" presId="urn:microsoft.com/office/officeart/2005/8/layout/hierarchy2"/>
    <dgm:cxn modelId="{48F9F64F-EC8F-44DF-ADDB-C2CAF4077C14}" type="presOf" srcId="{969A2BE6-9CFA-403E-B9A6-BFBB32A57349}" destId="{ECCCCCF7-64A5-490C-A9FC-ACB528BCB899}" srcOrd="0" destOrd="0" presId="urn:microsoft.com/office/officeart/2005/8/layout/hierarchy2"/>
    <dgm:cxn modelId="{A77D2CCD-BD71-467A-A19D-66F25CFF2329}" type="presOf" srcId="{10BCB43A-719F-45E6-88DB-B18E5F182F69}" destId="{59CD13D4-8DF3-406A-8A5C-938167B40F27}" srcOrd="1" destOrd="0" presId="urn:microsoft.com/office/officeart/2005/8/layout/hierarchy2"/>
    <dgm:cxn modelId="{A2367B2E-FF79-4B01-8C80-966C17E171E6}" type="presOf" srcId="{1255F8AD-D3C7-4B9C-B490-AB28BD107096}" destId="{8F302C4B-9468-4E7F-874A-C65FDB16F0BD}" srcOrd="0" destOrd="0" presId="urn:microsoft.com/office/officeart/2005/8/layout/hierarchy2"/>
    <dgm:cxn modelId="{BB9DB8D1-2801-4ACA-B45B-3405B650F56A}" type="presOf" srcId="{B50EEDEF-F41C-43D8-9301-98A278BA2E06}" destId="{57E75FA4-CBDE-4F89-ACA7-1FA26AC99909}" srcOrd="0" destOrd="0" presId="urn:microsoft.com/office/officeart/2005/8/layout/hierarchy2"/>
    <dgm:cxn modelId="{7A558912-209B-4915-8E02-91F93856A486}" type="presOf" srcId="{D1393653-ABDE-4C46-BE93-2D7844DBACCC}" destId="{A7ACE73E-8BD0-4C26-BA3D-E1F63CFCC52F}" srcOrd="1" destOrd="0" presId="urn:microsoft.com/office/officeart/2005/8/layout/hierarchy2"/>
    <dgm:cxn modelId="{38D5B035-338D-4789-A2ED-D4F6CB8359A8}" type="presOf" srcId="{EDFFBF10-7BDF-4C31-B8C8-482426BFF815}" destId="{5E9910DD-C84B-4667-8975-05956DF0690D}" srcOrd="0" destOrd="0" presId="urn:microsoft.com/office/officeart/2005/8/layout/hierarchy2"/>
    <dgm:cxn modelId="{58D1D663-D45B-4921-B0C8-524DE9844C39}" srcId="{56FA2D01-81D2-4758-89EA-50BD61C2BD06}" destId="{12B4BA6B-EF2F-40BC-92DB-2B0201A7A6F2}" srcOrd="1" destOrd="0" parTransId="{A1CE93BF-B120-40DF-B80A-BC542204B2F7}" sibTransId="{582E69F8-28CA-473C-AA20-D53CDB229532}"/>
    <dgm:cxn modelId="{9E41075C-4463-4822-A7AF-6FE3E019ED35}" type="presOf" srcId="{43F7D172-35E7-491E-8A7F-81E5BC3CBFB7}" destId="{7BE2D8B5-7EA9-4DBD-9217-D1F9F283622A}" srcOrd="1" destOrd="0" presId="urn:microsoft.com/office/officeart/2005/8/layout/hierarchy2"/>
    <dgm:cxn modelId="{BA51503A-5AA5-44DF-80E2-B63F3F42AE31}" type="presOf" srcId="{357C3BCD-6171-4C0E-9BCB-A2A67F4B6EC5}" destId="{FAF8806F-4D67-4919-9C22-5ACDA0D917BD}" srcOrd="0" destOrd="0" presId="urn:microsoft.com/office/officeart/2005/8/layout/hierarchy2"/>
    <dgm:cxn modelId="{87EFE159-6B41-4EDF-B89C-5F33FD0CED64}" srcId="{995F374D-B998-4483-80EB-19A6562696AC}" destId="{E93D3D1F-EF91-4563-89B1-FAC710E80635}" srcOrd="0" destOrd="0" parTransId="{16658A52-4A7F-434B-A429-5F4D73DBCA3C}" sibTransId="{9D585D36-3D46-4383-9711-7F3F62DDD9F9}"/>
    <dgm:cxn modelId="{128FED95-624E-42DB-8F41-F1CCF7A18FCE}" type="presOf" srcId="{EDFFBF10-7BDF-4C31-B8C8-482426BFF815}" destId="{8E4FE00D-14D3-4D5D-9F04-12833F1B1CDF}" srcOrd="1" destOrd="0" presId="urn:microsoft.com/office/officeart/2005/8/layout/hierarchy2"/>
    <dgm:cxn modelId="{E9F8EAFF-ED13-4613-A593-74551C84127B}" type="presOf" srcId="{B53128A5-9DD0-4403-A985-378CE16C96EE}" destId="{ABE14ABD-9AFD-4E49-987D-761D04E803BC}" srcOrd="0" destOrd="0" presId="urn:microsoft.com/office/officeart/2005/8/layout/hierarchy2"/>
    <dgm:cxn modelId="{9C356F31-BBF9-474B-85B7-40E5B2204C8A}" type="presOf" srcId="{39719DDB-F360-44F0-B5E8-88820A5D659E}" destId="{58D15110-9753-4A52-94E0-B23155ED7E6E}" srcOrd="0" destOrd="0" presId="urn:microsoft.com/office/officeart/2005/8/layout/hierarchy2"/>
    <dgm:cxn modelId="{AB1D1659-E383-4AF0-B861-77D9CBD23AF6}" type="presOf" srcId="{68CDDA8E-5EEE-4950-B7BA-026B99DFC6C1}" destId="{1C3AB222-D61D-4802-9919-EFE516842220}" srcOrd="0" destOrd="0" presId="urn:microsoft.com/office/officeart/2005/8/layout/hierarchy2"/>
    <dgm:cxn modelId="{2ED4F902-210E-4FFF-969C-5E25C89E343B}" srcId="{36B98099-8C8D-4506-9052-E778F6F0B4A3}" destId="{995F374D-B998-4483-80EB-19A6562696AC}" srcOrd="0" destOrd="0" parTransId="{D333F35D-89F2-4C10-9718-2D4B2A3592F6}" sibTransId="{DA6D7D88-C2EC-4DA5-811C-807B2AFC88ED}"/>
    <dgm:cxn modelId="{CC55B445-E0C0-45BA-B046-7CDB04BD9D8F}" srcId="{C3DE8E85-DAB0-4FA9-B1B0-87145D682230}" destId="{B53128A5-9DD0-4403-A985-378CE16C96EE}" srcOrd="0" destOrd="0" parTransId="{7065EBB0-E591-4A13-A994-9CFC15074DAE}" sibTransId="{583D2C60-232B-465F-8B5E-7625173C6878}"/>
    <dgm:cxn modelId="{0DC98757-70DC-4467-9DBB-8F9A0EEE59E7}" type="presOf" srcId="{AFA511D8-EF5A-48EF-B5FE-3F2A8D01C81E}" destId="{3C1116A4-FD9A-43C1-81FA-793A1388F011}" srcOrd="0" destOrd="0" presId="urn:microsoft.com/office/officeart/2005/8/layout/hierarchy2"/>
    <dgm:cxn modelId="{C29DF86E-71BD-407C-851D-83732C7F3DF4}" type="presOf" srcId="{68CDDA8E-5EEE-4950-B7BA-026B99DFC6C1}" destId="{66981B0E-6EE7-4854-BD5F-CF8B44A2F08C}" srcOrd="1" destOrd="0" presId="urn:microsoft.com/office/officeart/2005/8/layout/hierarchy2"/>
    <dgm:cxn modelId="{CCF5C2FB-AEE3-4351-B4F1-32F4ABB3F21F}" type="presOf" srcId="{3C137824-6CF2-4890-B5E6-7621818DEFB4}" destId="{CD0F7EF7-8399-4CD9-AB43-DB35DB907BCE}" srcOrd="0" destOrd="0" presId="urn:microsoft.com/office/officeart/2005/8/layout/hierarchy2"/>
    <dgm:cxn modelId="{016CCF2E-7C32-45B5-9109-FABFD3BAFFC3}" srcId="{C7A8579D-9666-475E-970A-8FB378D33D43}" destId="{2D674FF9-7DDE-471B-9501-35B50AFEC153}" srcOrd="0" destOrd="0" parTransId="{D8D82D27-286B-4CC8-9A9F-5E7B310934B6}" sibTransId="{634AA000-96DC-473C-9CB2-088DEB449851}"/>
    <dgm:cxn modelId="{5CCEDD13-BAC4-4E10-9190-EEBD8513B7AC}" srcId="{F0DF1F29-77E2-44CA-8BE4-5A5D23C18BA4}" destId="{9121AD17-5C2C-401E-94FF-CD5F80E79323}" srcOrd="0" destOrd="0" parTransId="{70A96253-7AE1-4198-89F8-AF7073A0EB95}" sibTransId="{523A9924-8F61-4FDE-A20E-37B817CC1273}"/>
    <dgm:cxn modelId="{E3CB417F-3AA4-4152-BEF5-BA3F3AA17D0E}" type="presOf" srcId="{995F374D-B998-4483-80EB-19A6562696AC}" destId="{2625452B-B25B-4CE7-95BB-11E0C923B734}" srcOrd="0" destOrd="0" presId="urn:microsoft.com/office/officeart/2005/8/layout/hierarchy2"/>
    <dgm:cxn modelId="{4747F42B-21AB-40DD-8DDC-CE967A58A516}" type="presOf" srcId="{9E267821-0721-4A30-A998-7E6F1460B1A5}" destId="{C10FAFE8-10F9-4A40-9C11-C831AB5916D2}" srcOrd="0" destOrd="0" presId="urn:microsoft.com/office/officeart/2005/8/layout/hierarchy2"/>
    <dgm:cxn modelId="{5478B929-B483-40FF-8661-97203F26C1D7}" type="presOf" srcId="{E3EB39F8-49BD-47F7-8F04-FA73272BCED3}" destId="{CBE01661-14D9-4599-9544-60F43D0F544B}" srcOrd="1" destOrd="0" presId="urn:microsoft.com/office/officeart/2005/8/layout/hierarchy2"/>
    <dgm:cxn modelId="{A5ADBF18-2C9B-4600-B77E-BB2A5B6E4004}" type="presOf" srcId="{941794B7-4451-4FA5-81D9-983763FFC013}" destId="{71519046-7E4E-4DA0-ACD0-96FFC8A677D8}" srcOrd="0" destOrd="0" presId="urn:microsoft.com/office/officeart/2005/8/layout/hierarchy2"/>
    <dgm:cxn modelId="{1873B589-F1F9-4F68-ADF5-FB2128FB9C53}" type="presOf" srcId="{78F493DE-2AFE-45FF-90AA-464083FB3982}" destId="{39088741-16E0-4185-A67A-D780CDEFF820}" srcOrd="1" destOrd="0" presId="urn:microsoft.com/office/officeart/2005/8/layout/hierarchy2"/>
    <dgm:cxn modelId="{898CB649-DD36-494A-9638-71FD4BF98767}" type="presOf" srcId="{32953FA4-489E-4DC2-ADCC-E190152B4D16}" destId="{2DD28069-EE30-4488-84C5-9C23282C18A0}" srcOrd="0" destOrd="0" presId="urn:microsoft.com/office/officeart/2005/8/layout/hierarchy2"/>
    <dgm:cxn modelId="{446C8C81-25EF-45CC-ABD4-9BE6F4F24D24}" type="presOf" srcId="{7065EBB0-E591-4A13-A994-9CFC15074DAE}" destId="{57486402-293C-47A4-AE19-349C9599875D}" srcOrd="1" destOrd="0" presId="urn:microsoft.com/office/officeart/2005/8/layout/hierarchy2"/>
    <dgm:cxn modelId="{F76572DE-5A23-4518-A103-8945B5887FD2}" type="presOf" srcId="{C3DE8E85-DAB0-4FA9-B1B0-87145D682230}" destId="{699B1759-9E3B-43B8-BE71-DE2650D43153}" srcOrd="0" destOrd="0" presId="urn:microsoft.com/office/officeart/2005/8/layout/hierarchy2"/>
    <dgm:cxn modelId="{ED9ADDBF-6DF5-4734-821C-89481A4B0BBC}" srcId="{91CBAD58-6403-4EA2-B496-C556C12FD17D}" destId="{19810730-1753-4DA1-AE2D-0A9553D93668}" srcOrd="0" destOrd="0" parTransId="{EDFFBF10-7BDF-4C31-B8C8-482426BFF815}" sibTransId="{90F8528E-6131-4E54-9DF3-BABCDA3DC111}"/>
    <dgm:cxn modelId="{5C46F2A3-61C1-401D-B392-57377875722B}" type="presOf" srcId="{E701AE01-9FA1-461B-9DA2-34AA9F685B41}" destId="{B60220DA-D0CB-4EB8-AB83-D04D68F64C8B}" srcOrd="0" destOrd="0" presId="urn:microsoft.com/office/officeart/2005/8/layout/hierarchy2"/>
    <dgm:cxn modelId="{475ABBA6-B512-47A5-A787-D4BD3EC61ECB}" type="presOf" srcId="{2DE36281-114A-4466-96D6-27DCE51485EF}" destId="{9905989E-1F67-4A8C-B181-F798DFDF28CD}" srcOrd="1" destOrd="0" presId="urn:microsoft.com/office/officeart/2005/8/layout/hierarchy2"/>
    <dgm:cxn modelId="{1C8D8E39-69A2-4A63-A8B2-9867804F15C8}" srcId="{2D674FF9-7DDE-471B-9501-35B50AFEC153}" destId="{EDFDC98C-ABAD-4570-8912-89CEBD284A98}" srcOrd="1" destOrd="0" parTransId="{6984A554-7B34-4CAE-9F13-115972685E0C}" sibTransId="{EAB85B91-86EE-4748-96D8-B53DA7783E2C}"/>
    <dgm:cxn modelId="{DFA7BCED-6EE5-49C2-8865-230533B55541}" type="presOf" srcId="{03FDDA2B-FC92-4910-8355-5CC8FAE67453}" destId="{54B11F4E-C7FB-45F0-89E5-B314D1374759}" srcOrd="0" destOrd="0" presId="urn:microsoft.com/office/officeart/2005/8/layout/hierarchy2"/>
    <dgm:cxn modelId="{5149FB29-BB1A-40D8-9182-C73C8813908C}" type="presOf" srcId="{6984A554-7B34-4CAE-9F13-115972685E0C}" destId="{245B8D7C-A034-4D64-901F-58A68A9FE6C3}" srcOrd="1" destOrd="0" presId="urn:microsoft.com/office/officeart/2005/8/layout/hierarchy2"/>
    <dgm:cxn modelId="{E8F1AD83-59F0-4D50-BC3F-9098E02E35C0}" type="presOf" srcId="{E94E0D10-D46A-465E-A5A8-728A0472D3C4}" destId="{64066E1D-8C05-411F-A589-8A182950EA6A}" srcOrd="1" destOrd="0" presId="urn:microsoft.com/office/officeart/2005/8/layout/hierarchy2"/>
    <dgm:cxn modelId="{7D7F4B01-BAF0-44E9-A419-E47ED9AB3C63}" type="presOf" srcId="{2D674FF9-7DDE-471B-9501-35B50AFEC153}" destId="{A8CFAEFC-C965-4C59-8DF4-7E8D6DACDA71}" srcOrd="0" destOrd="0" presId="urn:microsoft.com/office/officeart/2005/8/layout/hierarchy2"/>
    <dgm:cxn modelId="{297A9806-A00F-4A52-B9FA-214C5EC3BB08}" srcId="{2D674FF9-7DDE-471B-9501-35B50AFEC153}" destId="{04946694-FFE6-472E-846E-C4FB5AE81FDB}" srcOrd="0" destOrd="0" parTransId="{E94E0D10-D46A-465E-A5A8-728A0472D3C4}" sibTransId="{EC20277D-2A68-4DD9-84FF-8A49E1951CB6}"/>
    <dgm:cxn modelId="{C2770A1A-5A27-4EE9-A3C2-1250C2BC8AE7}" type="presOf" srcId="{32953FA4-489E-4DC2-ADCC-E190152B4D16}" destId="{FE95E44F-CAF1-49B2-8206-38BEF4008B0B}" srcOrd="1" destOrd="0" presId="urn:microsoft.com/office/officeart/2005/8/layout/hierarchy2"/>
    <dgm:cxn modelId="{889AB10A-CD9D-48B7-BA63-C35766F3CB7A}" type="presOf" srcId="{ECC153EC-C231-4D99-BE92-4EB3DDBC917F}" destId="{685FD0C3-0EB4-4AC7-8A09-0CC233EC5C3F}" srcOrd="0" destOrd="0" presId="urn:microsoft.com/office/officeart/2005/8/layout/hierarchy2"/>
    <dgm:cxn modelId="{17F13F3A-BA09-424F-8307-F73816CE18D7}" type="presOf" srcId="{9B50FAE5-C784-46B8-8842-54323D9A131C}" destId="{87FB4CD9-B931-4643-9945-9EBFBD2E250A}" srcOrd="0" destOrd="0" presId="urn:microsoft.com/office/officeart/2005/8/layout/hierarchy2"/>
    <dgm:cxn modelId="{9AC64763-E411-4080-8F3D-CF9171B08411}" type="presOf" srcId="{2DE36281-114A-4466-96D6-27DCE51485EF}" destId="{BF3300DA-0E74-4D37-B427-4E0A4E0ECF22}" srcOrd="0" destOrd="0" presId="urn:microsoft.com/office/officeart/2005/8/layout/hierarchy2"/>
    <dgm:cxn modelId="{FED50865-4001-4D78-BD9E-FD45CB28619E}" type="presOf" srcId="{09AE1622-F2E4-46DC-87F7-4CE80C8143A6}" destId="{C4B8BA41-47CF-46B6-83DB-5550E3550074}" srcOrd="0" destOrd="0" presId="urn:microsoft.com/office/officeart/2005/8/layout/hierarchy2"/>
    <dgm:cxn modelId="{D9019EBD-E80D-44E3-894D-E070C8866E35}" type="presOf" srcId="{BE46B93D-23A2-4345-900A-862714AE66F5}" destId="{F4C3F480-EE23-4128-A80C-7DDE141A2D54}" srcOrd="0" destOrd="0" presId="urn:microsoft.com/office/officeart/2005/8/layout/hierarchy2"/>
    <dgm:cxn modelId="{29B48583-3AE8-4949-AB88-27EC92420065}" srcId="{51D35034-5330-45B3-BC1B-2660F869A0F4}" destId="{423CD235-D93E-4A6F-A146-8AF86AC8495F}" srcOrd="0" destOrd="0" parTransId="{ED7B46D5-D2DA-4E71-8D4C-D3D58EE39C90}" sibTransId="{2A8E7299-7B3D-429C-B465-80B27B895236}"/>
    <dgm:cxn modelId="{164F2DDE-BFAA-4496-9858-8426B53B7C03}" type="presOf" srcId="{367F4C9E-75CA-4D13-B44B-91F2140F7AA4}" destId="{81C00C5A-DD5E-45C4-AEB3-84A50437DCEB}" srcOrd="0" destOrd="0" presId="urn:microsoft.com/office/officeart/2005/8/layout/hierarchy2"/>
    <dgm:cxn modelId="{27DFAE55-DEF8-40AD-B7A2-63211E736C53}" srcId="{8ED18B0A-AB50-4818-A3EE-A3F0AFF955FD}" destId="{400D4074-11C5-4729-AF56-25DE6D50C8DF}" srcOrd="0" destOrd="0" parTransId="{6B190FF6-BC8A-4CD8-852F-08246DF14C69}" sibTransId="{7850C462-2A24-49A3-8234-395C7687416F}"/>
    <dgm:cxn modelId="{6378AA57-F754-40FB-BFF2-23C0DA267D85}" srcId="{423CD235-D93E-4A6F-A146-8AF86AC8495F}" destId="{39719DDB-F360-44F0-B5E8-88820A5D659E}" srcOrd="0" destOrd="0" parTransId="{07820930-D600-4BCB-9E43-111EE48AE104}" sibTransId="{7649062A-919A-4927-A489-5516C205AC09}"/>
    <dgm:cxn modelId="{78ACBD67-D96A-4FB4-9323-DDEE5B40E462}" srcId="{73690825-A72E-4E71-AD02-81936C9E13AB}" destId="{969A2BE6-9CFA-403E-B9A6-BFBB32A57349}" srcOrd="1" destOrd="0" parTransId="{61133C15-3554-4578-BEEB-0E5F15224F2B}" sibTransId="{FB65DF87-30E2-44EC-BFCC-2B2469A031F6}"/>
    <dgm:cxn modelId="{3BB292D2-0245-4C8C-A5D8-EEF2BCB7DBAD}" type="presOf" srcId="{16658A52-4A7F-434B-A429-5F4D73DBCA3C}" destId="{8211AC02-F0BD-478C-8FAF-CD32F45EADBA}" srcOrd="1" destOrd="0" presId="urn:microsoft.com/office/officeart/2005/8/layout/hierarchy2"/>
    <dgm:cxn modelId="{D227FBC0-8EB7-4E71-8262-131AF3DFE794}" srcId="{04946694-FFE6-472E-846E-C4FB5AE81FDB}" destId="{1C12C15D-CBD4-41A0-99A4-00278C0F0C9A}" srcOrd="0" destOrd="0" parTransId="{43F7D172-35E7-491E-8A7F-81E5BC3CBFB7}" sibTransId="{D388CD34-17DE-4797-91E1-8E78C3D93E83}"/>
    <dgm:cxn modelId="{30BE30D6-74AF-40F9-8168-9AB31E6219AB}" srcId="{B53128A5-9DD0-4403-A985-378CE16C96EE}" destId="{E92A86BC-A1F9-44F5-9A3E-D5E9C6151BAE}" srcOrd="0" destOrd="0" parTransId="{D1393653-ABDE-4C46-BE93-2D7844DBACCC}" sibTransId="{BF75DD53-E2E7-4DBC-BE59-C1A5C9258564}"/>
    <dgm:cxn modelId="{C7166CAD-A01D-4F1D-BA42-14E56C5C10FA}" srcId="{B3CEE741-8A8C-4C5A-9B15-8298BA0C6CB9}" destId="{56FA2D01-81D2-4758-89EA-50BD61C2BD06}" srcOrd="0" destOrd="0" parTransId="{941794B7-4451-4FA5-81D9-983763FFC013}" sibTransId="{719C4DE9-C402-41B9-BD04-E917650B248E}"/>
    <dgm:cxn modelId="{AA507ABE-3242-4F18-A3F8-C0DCBF0F4B4D}" type="presOf" srcId="{4DE8FDDB-A2F6-4C62-849F-647EBDD7D631}" destId="{E0EC038F-E39C-47BD-B49B-EFA054822F26}" srcOrd="1" destOrd="0" presId="urn:microsoft.com/office/officeart/2005/8/layout/hierarchy2"/>
    <dgm:cxn modelId="{FE6DC7C2-A9D2-40A6-B5A3-A7B53FE64F17}" type="presOf" srcId="{4AF05CC1-C3D1-40E7-8AF1-966DD7CFFABE}" destId="{635EEE79-6AE2-481B-8B96-5B1ED0C77F58}" srcOrd="1" destOrd="0" presId="urn:microsoft.com/office/officeart/2005/8/layout/hierarchy2"/>
    <dgm:cxn modelId="{52542E0D-DEAF-48FE-A94B-549CCD88FA8B}" srcId="{73690825-A72E-4E71-AD02-81936C9E13AB}" destId="{A69A94BD-E555-43E1-8734-FC4CFA767DED}" srcOrd="0" destOrd="0" parTransId="{78F493DE-2AFE-45FF-90AA-464083FB3982}" sibTransId="{A61D7F0F-08CE-479B-BCE3-DD1631D15970}"/>
    <dgm:cxn modelId="{1F1AA52E-03DE-4349-8E29-BF087414D760}" type="presOf" srcId="{E93D3D1F-EF91-4563-89B1-FAC710E80635}" destId="{89918FF1-82EB-4FC6-A503-024B20696D79}" srcOrd="0" destOrd="0" presId="urn:microsoft.com/office/officeart/2005/8/layout/hierarchy2"/>
    <dgm:cxn modelId="{436FA14E-6293-416A-B108-831A2F4F5B30}" srcId="{423CD235-D93E-4A6F-A146-8AF86AC8495F}" destId="{357C3BCD-6171-4C0E-9BCB-A2A67F4B6EC5}" srcOrd="1" destOrd="0" parTransId="{C11F58B9-847B-402F-A8F1-7ADF89173676}" sibTransId="{9D02FE83-C98C-4059-B2E5-397415E53BE3}"/>
    <dgm:cxn modelId="{B5E7B030-522A-492A-8115-5E5CF02114CF}" srcId="{B1466EE9-C303-4971-9C59-3060606292E8}" destId="{E3B8D018-9D92-4D48-9620-F1A5BF993353}" srcOrd="0" destOrd="0" parTransId="{2DE36281-114A-4466-96D6-27DCE51485EF}" sibTransId="{8E392BFA-99D4-4D62-A97E-7683DB5E460B}"/>
    <dgm:cxn modelId="{7328419F-AC6B-447D-AD13-5A4724FF1D92}" srcId="{36B98099-8C8D-4506-9052-E778F6F0B4A3}" destId="{B803C7B9-E3AA-4D93-A614-8CAA532A012F}" srcOrd="1" destOrd="0" parTransId="{D412D910-514D-40BB-916D-5477F32D843F}" sibTransId="{E8AB4BC7-68B1-4A8D-B0B6-F2D6FDD727C1}"/>
    <dgm:cxn modelId="{5B31C31F-6D84-4E87-82E0-81B130C5BF31}" type="presOf" srcId="{AEFA8460-0C0A-4675-BDA5-0EB60AB58FEB}" destId="{552FF0E0-9922-4FE7-A970-8D1831F54241}" srcOrd="1" destOrd="0" presId="urn:microsoft.com/office/officeart/2005/8/layout/hierarchy2"/>
    <dgm:cxn modelId="{12AA96D1-9354-473B-A493-26DFDA0BECFE}" type="presOf" srcId="{B7BD11D4-831A-4F87-853F-2E7CE719AD21}" destId="{F4069791-3F54-4D02-AD5F-BA3D549C327B}" srcOrd="1" destOrd="0" presId="urn:microsoft.com/office/officeart/2005/8/layout/hierarchy2"/>
    <dgm:cxn modelId="{5C0408BA-A5F2-4921-9330-69CE1B8D12A5}" srcId="{B50EEDEF-F41C-43D8-9301-98A278BA2E06}" destId="{09AE1622-F2E4-46DC-87F7-4CE80C8143A6}" srcOrd="1" destOrd="0" parTransId="{CC80E4F3-1FC8-4EAF-ADD7-DC0C91DE4FA8}" sibTransId="{A8F212C6-869F-474D-9D61-178CB25C0AB7}"/>
    <dgm:cxn modelId="{E1901042-9D7F-4D92-81EA-F08FFE65D159}" type="presOf" srcId="{04946694-FFE6-472E-846E-C4FB5AE81FDB}" destId="{6F22A83A-C80B-43AB-A888-56E747D89537}" srcOrd="0" destOrd="0" presId="urn:microsoft.com/office/officeart/2005/8/layout/hierarchy2"/>
    <dgm:cxn modelId="{EF9C1291-AA61-40A2-8761-2D4D3BD27033}" type="presOf" srcId="{7065EBB0-E591-4A13-A994-9CFC15074DAE}" destId="{B3A6E469-F6CF-4611-936B-457DAF2F70D5}" srcOrd="0" destOrd="0" presId="urn:microsoft.com/office/officeart/2005/8/layout/hierarchy2"/>
    <dgm:cxn modelId="{26E1AAA2-9488-43AE-9056-E66A9C5A3E40}" type="presOf" srcId="{36B98099-8C8D-4506-9052-E778F6F0B4A3}" destId="{8FAF8778-636A-4500-86D3-E6962E8B4AD1}" srcOrd="0" destOrd="0" presId="urn:microsoft.com/office/officeart/2005/8/layout/hierarchy2"/>
    <dgm:cxn modelId="{CE74C8CA-286B-48AB-8094-5735DDA0A9E1}" srcId="{34EE7DF3-CD5F-4496-A018-BE76D216B579}" destId="{B1466EE9-C303-4971-9C59-3060606292E8}" srcOrd="1" destOrd="0" parTransId="{851A5E80-0D46-4B6A-9BF5-4B0F285EA498}" sibTransId="{DFF0E87F-1A61-4048-AB4C-2E8B4197780E}"/>
    <dgm:cxn modelId="{532CCA74-60D4-4AE2-BD35-1DA5D9D21FBE}" type="presOf" srcId="{F16B77CB-1601-42C9-872E-10A181F0F7A0}" destId="{64883DF3-BCD6-4187-B911-69CD7A6084E3}" srcOrd="0" destOrd="0" presId="urn:microsoft.com/office/officeart/2005/8/layout/hierarchy2"/>
    <dgm:cxn modelId="{AAC857E8-34E9-4C1F-A2E0-7654112AD668}" type="presOf" srcId="{EDFDC98C-ABAD-4570-8912-89CEBD284A98}" destId="{5AF0A6F7-1D05-4AFC-98F9-5C75F43F1245}" srcOrd="0" destOrd="0" presId="urn:microsoft.com/office/officeart/2005/8/layout/hierarchy2"/>
    <dgm:cxn modelId="{0A894026-7FC6-40B0-AA7F-7D6A4D28F39D}" type="presOf" srcId="{1255F8AD-D3C7-4B9C-B490-AB28BD107096}" destId="{2C9F97A3-37E8-48FB-A064-00620ED5A692}" srcOrd="1" destOrd="0" presId="urn:microsoft.com/office/officeart/2005/8/layout/hierarchy2"/>
    <dgm:cxn modelId="{1D57D4BA-E9E0-4B6A-AEA7-398FE1CF83A8}" type="presOf" srcId="{851A5E80-0D46-4B6A-9BF5-4B0F285EA498}" destId="{ECBF4E22-769E-4355-B0D4-7D1501DF4435}" srcOrd="0" destOrd="0" presId="urn:microsoft.com/office/officeart/2005/8/layout/hierarchy2"/>
    <dgm:cxn modelId="{EBD67DD3-F6F6-467F-B28A-DDE4FCEFD09B}" srcId="{55EEADDA-651D-4389-86CA-4087365A6139}" destId="{B758B64B-D3FF-456E-B7D3-B43D4DCF197A}" srcOrd="0" destOrd="0" parTransId="{AEFA8460-0C0A-4675-BDA5-0EB60AB58FEB}" sibTransId="{CAD505B3-1BD6-45CF-975C-31FD239F70C3}"/>
    <dgm:cxn modelId="{4EF1892B-36E3-4D7A-8506-27E2913FB64E}" type="presOf" srcId="{E706F2D8-7FA2-422F-A658-51C0D774A7C1}" destId="{9DD08DC8-8AAD-4C3D-9B06-2A5E83B41654}" srcOrd="0" destOrd="0" presId="urn:microsoft.com/office/officeart/2005/8/layout/hierarchy2"/>
    <dgm:cxn modelId="{3B8A8C3C-30D3-44D1-8B0E-EC851F9CE843}" srcId="{367F4C9E-75CA-4D13-B44B-91F2140F7AA4}" destId="{55EEADDA-651D-4389-86CA-4087365A6139}" srcOrd="1" destOrd="0" parTransId="{E706F2D8-7FA2-422F-A658-51C0D774A7C1}" sibTransId="{64050873-A2B3-4F95-A68F-2FECDFD3AF73}"/>
    <dgm:cxn modelId="{134F9CA0-4408-4DA5-A109-71CA298B3FBA}" type="presOf" srcId="{B7BD11D4-831A-4F87-853F-2E7CE719AD21}" destId="{F2DB9C18-32FE-45D6-A899-0C38978CFBAA}" srcOrd="0" destOrd="0" presId="urn:microsoft.com/office/officeart/2005/8/layout/hierarchy2"/>
    <dgm:cxn modelId="{C2D60B76-A5B7-4B51-9C7F-28452EF08726}" type="presOf" srcId="{C11F58B9-847B-402F-A8F1-7ADF89173676}" destId="{12EA210A-8FF0-46B2-A702-A36478ADE713}" srcOrd="1" destOrd="0" presId="urn:microsoft.com/office/officeart/2005/8/layout/hierarchy2"/>
    <dgm:cxn modelId="{D1A85156-FB7E-4D13-9239-9A01F83C2101}" type="presOf" srcId="{E92A86BC-A1F9-44F5-9A3E-D5E9C6151BAE}" destId="{88EBB66D-48FE-49DA-8E7C-542267A1FF81}" srcOrd="0" destOrd="0" presId="urn:microsoft.com/office/officeart/2005/8/layout/hierarchy2"/>
    <dgm:cxn modelId="{6F0C26C1-84A9-4675-B7CD-7259DE037934}" type="presOf" srcId="{8ED18B0A-AB50-4818-A3EE-A3F0AFF955FD}" destId="{DC8C2B8A-1CD5-4156-95A8-37B051DC2EEC}" srcOrd="0" destOrd="0" presId="urn:microsoft.com/office/officeart/2005/8/layout/hierarchy2"/>
    <dgm:cxn modelId="{4E0C96FE-2A13-48E1-9A20-A4EE73A4524B}" type="presOf" srcId="{400D4074-11C5-4729-AF56-25DE6D50C8DF}" destId="{E5E91145-80BA-489C-8AAE-C96EEEA0A621}" srcOrd="0" destOrd="0" presId="urn:microsoft.com/office/officeart/2005/8/layout/hierarchy2"/>
    <dgm:cxn modelId="{123C0752-CD6A-45F8-987D-0EAE011D51A1}" type="presOf" srcId="{D333F35D-89F2-4C10-9718-2D4B2A3592F6}" destId="{5B24C1CC-4FA3-471C-845A-F062751B407C}" srcOrd="0" destOrd="0" presId="urn:microsoft.com/office/officeart/2005/8/layout/hierarchy2"/>
    <dgm:cxn modelId="{28F2918D-9E68-4507-AB39-C7F26EDB0643}" type="presOf" srcId="{4DE8FDDB-A2F6-4C62-849F-647EBDD7D631}" destId="{83FE284C-A701-4F22-83A8-6DE9CBF6ABDB}" srcOrd="0" destOrd="0" presId="urn:microsoft.com/office/officeart/2005/8/layout/hierarchy2"/>
    <dgm:cxn modelId="{77A38A73-AD79-45A3-91A8-507EDB0AEDBC}" type="presOf" srcId="{E701AE01-9FA1-461B-9DA2-34AA9F685B41}" destId="{B3B96BC5-37B3-47E6-8B5E-6B4738CDD0FA}" srcOrd="1" destOrd="0" presId="urn:microsoft.com/office/officeart/2005/8/layout/hierarchy2"/>
    <dgm:cxn modelId="{75BDC4E5-503C-4146-BB86-57673415FD66}" type="presOf" srcId="{43F7D172-35E7-491E-8A7F-81E5BC3CBFB7}" destId="{9F89AF9C-ED6E-490A-A818-509DEBD8B221}" srcOrd="0" destOrd="0" presId="urn:microsoft.com/office/officeart/2005/8/layout/hierarchy2"/>
    <dgm:cxn modelId="{778CE99F-5362-4606-A50F-B7D01BF83484}" type="presOf" srcId="{23116EF0-D268-4BA3-A034-C3349AF084D6}" destId="{FD1A9E1C-F8AE-48D1-962A-1B496ECC80CA}" srcOrd="0" destOrd="0" presId="urn:microsoft.com/office/officeart/2005/8/layout/hierarchy2"/>
    <dgm:cxn modelId="{A46EB715-6694-445A-8A37-9EFCE65460EC}" type="presOf" srcId="{61133C15-3554-4578-BEEB-0E5F15224F2B}" destId="{97ECA55D-3D1C-4726-BB74-6F8C05A86936}" srcOrd="0" destOrd="0" presId="urn:microsoft.com/office/officeart/2005/8/layout/hierarchy2"/>
    <dgm:cxn modelId="{37C9E93E-3143-45B1-9789-0A1407ABF80B}" type="presOf" srcId="{16658A52-4A7F-434B-A429-5F4D73DBCA3C}" destId="{404439C2-3AE5-4C9B-A3FD-CA03F5DA0947}" srcOrd="0" destOrd="0" presId="urn:microsoft.com/office/officeart/2005/8/layout/hierarchy2"/>
    <dgm:cxn modelId="{4B9567A6-FABC-4F11-9DCF-677A92F65C91}" type="presOf" srcId="{CB994783-2D87-4F7C-90E9-A775606B9E80}" destId="{44E79B20-AB59-4E47-865A-BF6CF242DBC0}" srcOrd="0" destOrd="0" presId="urn:microsoft.com/office/officeart/2005/8/layout/hierarchy2"/>
    <dgm:cxn modelId="{5E263CAA-4753-41F8-B7E2-27B77A4366AC}" type="presOf" srcId="{1C3670EE-F7F4-4C2C-B29A-40A7CFAAD9B1}" destId="{C02635E5-F5BA-439C-8A13-37387B59DA8A}" srcOrd="1" destOrd="0" presId="urn:microsoft.com/office/officeart/2005/8/layout/hierarchy2"/>
    <dgm:cxn modelId="{0CC500DA-9B67-411D-BD8B-37ED18C55B3C}" srcId="{61ADDE8F-54F9-4A02-868F-F4C1713767CE}" destId="{367F4C9E-75CA-4D13-B44B-91F2140F7AA4}" srcOrd="0" destOrd="0" parTransId="{10BCB43A-719F-45E6-88DB-B18E5F182F69}" sibTransId="{49B74683-8E52-4AA6-9A8E-ADC0DEB50738}"/>
    <dgm:cxn modelId="{B228A621-E5B8-4036-BE7B-65F27EC928E8}" srcId="{76A4535C-5598-41AA-A365-2AA271A8E0AB}" destId="{BE5F0955-9F5D-4E71-8CA4-4E129DF5D07E}" srcOrd="0" destOrd="0" parTransId="{F16B77CB-1601-42C9-872E-10A181F0F7A0}" sibTransId="{FA786755-AE5D-45ED-8912-868FD1CBE05F}"/>
    <dgm:cxn modelId="{73BFBB0B-69D0-49A3-8B00-E1BB90D18C9D}" type="presOf" srcId="{B1466EE9-C303-4971-9C59-3060606292E8}" destId="{C2A7274B-3B9B-40DA-AF78-0B98B47A0E38}" srcOrd="0" destOrd="0" presId="urn:microsoft.com/office/officeart/2005/8/layout/hierarchy2"/>
    <dgm:cxn modelId="{15D60FEC-1CED-46CA-921F-056D8243A0EB}" srcId="{23116EF0-D268-4BA3-A034-C3349AF084D6}" destId="{36B98099-8C8D-4506-9052-E778F6F0B4A3}" srcOrd="0" destOrd="0" parTransId="{F07F57DC-4744-45C3-AF8F-0021B54C53AA}" sibTransId="{65A6C66B-364F-4071-A045-AD1B1D264346}"/>
    <dgm:cxn modelId="{FE49214E-BA94-423C-98E3-BE33F12CE3F2}" type="presOf" srcId="{ED7B46D5-D2DA-4E71-8D4C-D3D58EE39C90}" destId="{6C31E84F-93E6-4F77-87E0-229A92FB4AD0}" srcOrd="1" destOrd="0" presId="urn:microsoft.com/office/officeart/2005/8/layout/hierarchy2"/>
    <dgm:cxn modelId="{2C760072-B58B-47F5-B5B7-4F7D9CA606FC}" type="presOf" srcId="{34EE7DF3-CD5F-4496-A018-BE76D216B579}" destId="{C92892D2-19E9-422B-81A3-E9516DCF41A3}" srcOrd="0" destOrd="0" presId="urn:microsoft.com/office/officeart/2005/8/layout/hierarchy2"/>
    <dgm:cxn modelId="{9902FE06-B3A7-43C6-A46A-B5D6D853A2BE}" type="presOf" srcId="{76A4535C-5598-41AA-A365-2AA271A8E0AB}" destId="{24A0B584-59B8-47E9-BAD2-4F30B9660CCD}" srcOrd="0" destOrd="0" presId="urn:microsoft.com/office/officeart/2005/8/layout/hierarchy2"/>
    <dgm:cxn modelId="{A4BC11F0-1698-44FF-B166-AA2A4899E1E3}" type="presOf" srcId="{6B190FF6-BC8A-4CD8-852F-08246DF14C69}" destId="{E2A69447-AE45-4223-BB7C-1A9227D60091}" srcOrd="0" destOrd="0" presId="urn:microsoft.com/office/officeart/2005/8/layout/hierarchy2"/>
    <dgm:cxn modelId="{DCCA75C4-6D41-4887-9ECE-A21C226B6406}" srcId="{19810730-1753-4DA1-AE2D-0A9553D93668}" destId="{73690825-A72E-4E71-AD02-81936C9E13AB}" srcOrd="0" destOrd="0" parTransId="{BE46B93D-23A2-4345-900A-862714AE66F5}" sibTransId="{1989EAC1-0B30-4E51-BF05-16ABE0A31E2E}"/>
    <dgm:cxn modelId="{4DB767B6-9B80-425D-9AB0-E85C27A03C61}" type="presOf" srcId="{F07F57DC-4744-45C3-AF8F-0021B54C53AA}" destId="{19E1F9CA-3D6D-49A3-8C53-5094D1AA44DE}" srcOrd="1" destOrd="0" presId="urn:microsoft.com/office/officeart/2005/8/layout/hierarchy2"/>
    <dgm:cxn modelId="{A031D09D-3704-4BF7-8151-B8F794B77CBD}" type="presOf" srcId="{78F493DE-2AFE-45FF-90AA-464083FB3982}" destId="{D5BAE54C-CDED-43F2-A403-014C3C79C54E}" srcOrd="0" destOrd="0" presId="urn:microsoft.com/office/officeart/2005/8/layout/hierarchy2"/>
    <dgm:cxn modelId="{E9F3F870-13E9-42A8-92D9-92BE63DC8581}" type="presOf" srcId="{07820930-D600-4BCB-9E43-111EE48AE104}" destId="{87F92EDE-5E5E-4086-BCAE-A1ADC4798615}" srcOrd="1" destOrd="0" presId="urn:microsoft.com/office/officeart/2005/8/layout/hierarchy2"/>
    <dgm:cxn modelId="{D2E4B5B7-F881-41C0-AC03-53394F3C4CC7}" type="presOf" srcId="{AFA511D8-EF5A-48EF-B5FE-3F2A8D01C81E}" destId="{30868B39-DA53-44B2-8F80-8B389A095BA5}" srcOrd="1" destOrd="0" presId="urn:microsoft.com/office/officeart/2005/8/layout/hierarchy2"/>
    <dgm:cxn modelId="{8C0E8557-5BD8-44EF-9651-757A05E73E30}" type="presOf" srcId="{E3EB39F8-49BD-47F7-8F04-FA73272BCED3}" destId="{AF38A3CC-D3F5-426F-ACC5-087DAC3E811E}" srcOrd="0" destOrd="0" presId="urn:microsoft.com/office/officeart/2005/8/layout/hierarchy2"/>
    <dgm:cxn modelId="{862C8DB0-F9C0-4580-9EE1-BFD7F408B282}" type="presOf" srcId="{D333F35D-89F2-4C10-9718-2D4B2A3592F6}" destId="{A12FB0E9-1B50-442E-A74D-8762951B7195}" srcOrd="1" destOrd="0" presId="urn:microsoft.com/office/officeart/2005/8/layout/hierarchy2"/>
    <dgm:cxn modelId="{AE893F3F-4E40-4E50-8C41-EADD3FB2E18A}" type="presOf" srcId="{73690825-A72E-4E71-AD02-81936C9E13AB}" destId="{C851E40C-CA5C-46D0-BC8E-94ABEF0A2D2D}" srcOrd="0" destOrd="0" presId="urn:microsoft.com/office/officeart/2005/8/layout/hierarchy2"/>
    <dgm:cxn modelId="{0B88AB3D-317A-4929-981D-1C405B848BA5}" srcId="{B803C7B9-E3AA-4D93-A614-8CAA532A012F}" destId="{51D35034-5330-45B3-BC1B-2660F869A0F4}" srcOrd="0" destOrd="0" parTransId="{E3EB39F8-49BD-47F7-8F04-FA73272BCED3}" sibTransId="{1C975FD0-A2F7-4CCD-A94E-63AF4EFEF079}"/>
    <dgm:cxn modelId="{D0BA67BC-F8BF-422C-A912-FE7C8194EE5E}" type="presOf" srcId="{ED41C9F8-989A-4956-A1F5-307040FA34C8}" destId="{0D95DD77-BCB6-43F2-A4A2-59F81F97479F}" srcOrd="1" destOrd="0" presId="urn:microsoft.com/office/officeart/2005/8/layout/hierarchy2"/>
    <dgm:cxn modelId="{9777E33A-DA43-47B3-90D6-2508D6BE01FF}" type="presOf" srcId="{F07F57DC-4744-45C3-AF8F-0021B54C53AA}" destId="{CFE10F7E-C754-4F37-A0CF-31FC9437FE7B}" srcOrd="0" destOrd="0" presId="urn:microsoft.com/office/officeart/2005/8/layout/hierarchy2"/>
    <dgm:cxn modelId="{8564AA3C-B1B0-4ECB-A07B-C718B9FF96FC}" type="presOf" srcId="{D8D82D27-286B-4CC8-9A9F-5E7B310934B6}" destId="{EE841DF0-6169-4759-A87D-5DDD6127CCE1}" srcOrd="0" destOrd="0" presId="urn:microsoft.com/office/officeart/2005/8/layout/hierarchy2"/>
    <dgm:cxn modelId="{361DA297-367A-4766-954B-1C3871268E14}" type="presOf" srcId="{6984A554-7B34-4CAE-9F13-115972685E0C}" destId="{7409E581-DF86-4AE7-ABD0-FFFAABBA2BCD}" srcOrd="0" destOrd="0" presId="urn:microsoft.com/office/officeart/2005/8/layout/hierarchy2"/>
    <dgm:cxn modelId="{75D0958E-4DC1-4D32-89DB-CA2D2BC5CC1F}" type="presOf" srcId="{6B190FF6-BC8A-4CD8-852F-08246DF14C69}" destId="{A395E33C-BA82-430C-8BD5-6EC8D80F4406}" srcOrd="1" destOrd="0" presId="urn:microsoft.com/office/officeart/2005/8/layout/hierarchy2"/>
    <dgm:cxn modelId="{C8AF084E-38CB-49CA-8EB7-25445136F660}" srcId="{9121AD17-5C2C-401E-94FF-CD5F80E79323}" destId="{61ADDE8F-54F9-4A02-868F-F4C1713767CE}" srcOrd="2" destOrd="0" parTransId="{4DE8FDDB-A2F6-4C62-849F-647EBDD7D631}" sibTransId="{BA8407A7-8BBA-4DBE-A5C5-114DD2A1D156}"/>
    <dgm:cxn modelId="{217D32E2-857E-4DBF-8006-B849A8FC1E8B}" type="presOf" srcId="{423CD235-D93E-4A6F-A146-8AF86AC8495F}" destId="{94000521-BBD5-4448-94C9-AD5383630DE4}" srcOrd="0" destOrd="0" presId="urn:microsoft.com/office/officeart/2005/8/layout/hierarchy2"/>
    <dgm:cxn modelId="{93D4A2CC-61F6-48D5-A828-8F4860CC17EE}" srcId="{03FDDA2B-FC92-4910-8355-5CC8FAE67453}" destId="{BC93FB3C-1860-49B9-BABA-B5CD547A975F}" srcOrd="0" destOrd="0" parTransId="{1C3670EE-F7F4-4C2C-B29A-40A7CFAAD9B1}" sibTransId="{7E02C73D-E6C3-4E84-A6DA-3CF8EC7366E2}"/>
    <dgm:cxn modelId="{83C07134-34CF-45D3-BA26-F564D69ACA59}" srcId="{9121AD17-5C2C-401E-94FF-CD5F80E79323}" destId="{76A4535C-5598-41AA-A365-2AA271A8E0AB}" srcOrd="1" destOrd="0" parTransId="{ED41C9F8-989A-4956-A1F5-307040FA34C8}" sibTransId="{ABF0CD7D-D27D-4F3C-AEAB-25E3F556CBC1}"/>
    <dgm:cxn modelId="{2E1032C0-F726-422F-A8B1-CA28DD4D0FDE}" type="presOf" srcId="{91CBAD58-6403-4EA2-B496-C556C12FD17D}" destId="{E02846E3-EEAA-4C1C-A6E2-81058A583711}" srcOrd="0" destOrd="0" presId="urn:microsoft.com/office/officeart/2005/8/layout/hierarchy2"/>
    <dgm:cxn modelId="{86E66C40-CABA-4098-891B-7B3245105E8B}" type="presParOf" srcId="{0EEC4BEF-7F84-4B74-B47C-AEB4EDE011A2}" destId="{1D13022F-EC79-49C6-8E1B-66D59B4B1132}" srcOrd="0" destOrd="0" presId="urn:microsoft.com/office/officeart/2005/8/layout/hierarchy2"/>
    <dgm:cxn modelId="{10FE6FE2-7B5B-4548-B089-7A50CB82B529}" type="presParOf" srcId="{1D13022F-EC79-49C6-8E1B-66D59B4B1132}" destId="{7CEBC092-58EA-4013-A6C2-4B34B88EE474}" srcOrd="0" destOrd="0" presId="urn:microsoft.com/office/officeart/2005/8/layout/hierarchy2"/>
    <dgm:cxn modelId="{7E8A9BBC-894D-40C5-8772-5E3FDFC722BA}" type="presParOf" srcId="{1D13022F-EC79-49C6-8E1B-66D59B4B1132}" destId="{6511B047-560C-4B24-B33D-F2FE31DD4D5B}" srcOrd="1" destOrd="0" presId="urn:microsoft.com/office/officeart/2005/8/layout/hierarchy2"/>
    <dgm:cxn modelId="{84CF7703-CFD6-4A35-BB62-C5C54999F73E}" type="presParOf" srcId="{6511B047-560C-4B24-B33D-F2FE31DD4D5B}" destId="{2DD76239-BC0F-48F1-9F8D-A6ACD012546E}" srcOrd="0" destOrd="0" presId="urn:microsoft.com/office/officeart/2005/8/layout/hierarchy2"/>
    <dgm:cxn modelId="{3A6BA5F0-1B2D-43A1-9A17-6F23C4855BEC}" type="presParOf" srcId="{2DD76239-BC0F-48F1-9F8D-A6ACD012546E}" destId="{D9766B1A-F380-46FF-85C0-ACE9BCA42ED9}" srcOrd="0" destOrd="0" presId="urn:microsoft.com/office/officeart/2005/8/layout/hierarchy2"/>
    <dgm:cxn modelId="{2F024E75-A342-460E-9CCC-5C05B11B88E6}" type="presParOf" srcId="{6511B047-560C-4B24-B33D-F2FE31DD4D5B}" destId="{3A5D614F-E150-4667-83F0-4032E9BC5C0B}" srcOrd="1" destOrd="0" presId="urn:microsoft.com/office/officeart/2005/8/layout/hierarchy2"/>
    <dgm:cxn modelId="{A176A404-EA2E-4A9D-802D-DFB6791602EF}" type="presParOf" srcId="{3A5D614F-E150-4667-83F0-4032E9BC5C0B}" destId="{FD1A9E1C-F8AE-48D1-962A-1B496ECC80CA}" srcOrd="0" destOrd="0" presId="urn:microsoft.com/office/officeart/2005/8/layout/hierarchy2"/>
    <dgm:cxn modelId="{6BBA530D-D4CF-4135-A6F1-90E9E39BBA80}" type="presParOf" srcId="{3A5D614F-E150-4667-83F0-4032E9BC5C0B}" destId="{07D70D28-7824-4759-976C-34A1974B69EB}" srcOrd="1" destOrd="0" presId="urn:microsoft.com/office/officeart/2005/8/layout/hierarchy2"/>
    <dgm:cxn modelId="{D22B1903-F4C7-40F5-9A13-1138BDAA4C75}" type="presParOf" srcId="{07D70D28-7824-4759-976C-34A1974B69EB}" destId="{CFE10F7E-C754-4F37-A0CF-31FC9437FE7B}" srcOrd="0" destOrd="0" presId="urn:microsoft.com/office/officeart/2005/8/layout/hierarchy2"/>
    <dgm:cxn modelId="{E578DB48-96DC-45C7-A82C-110CDFCA512B}" type="presParOf" srcId="{CFE10F7E-C754-4F37-A0CF-31FC9437FE7B}" destId="{19E1F9CA-3D6D-49A3-8C53-5094D1AA44DE}" srcOrd="0" destOrd="0" presId="urn:microsoft.com/office/officeart/2005/8/layout/hierarchy2"/>
    <dgm:cxn modelId="{367785DC-6EB5-4C94-AFD9-65AC9FB88F3E}" type="presParOf" srcId="{07D70D28-7824-4759-976C-34A1974B69EB}" destId="{405EEAC8-9FA3-41ED-BA51-3F483F2BD8DC}" srcOrd="1" destOrd="0" presId="urn:microsoft.com/office/officeart/2005/8/layout/hierarchy2"/>
    <dgm:cxn modelId="{8D27CFBA-B5FB-48EC-94B6-FD9983396A06}" type="presParOf" srcId="{405EEAC8-9FA3-41ED-BA51-3F483F2BD8DC}" destId="{8FAF8778-636A-4500-86D3-E6962E8B4AD1}" srcOrd="0" destOrd="0" presId="urn:microsoft.com/office/officeart/2005/8/layout/hierarchy2"/>
    <dgm:cxn modelId="{1467EE92-057F-4428-936E-85FFCDC756F2}" type="presParOf" srcId="{405EEAC8-9FA3-41ED-BA51-3F483F2BD8DC}" destId="{D3C59886-FC64-467A-B144-64782C150082}" srcOrd="1" destOrd="0" presId="urn:microsoft.com/office/officeart/2005/8/layout/hierarchy2"/>
    <dgm:cxn modelId="{57793D0A-9C84-4484-A51A-D7DBD3CEB67F}" type="presParOf" srcId="{D3C59886-FC64-467A-B144-64782C150082}" destId="{5B24C1CC-4FA3-471C-845A-F062751B407C}" srcOrd="0" destOrd="0" presId="urn:microsoft.com/office/officeart/2005/8/layout/hierarchy2"/>
    <dgm:cxn modelId="{E1495F49-7C8B-48B4-B52C-5AA23081F1E4}" type="presParOf" srcId="{5B24C1CC-4FA3-471C-845A-F062751B407C}" destId="{A12FB0E9-1B50-442E-A74D-8762951B7195}" srcOrd="0" destOrd="0" presId="urn:microsoft.com/office/officeart/2005/8/layout/hierarchy2"/>
    <dgm:cxn modelId="{B5B3A994-8540-43D4-8FE1-261D3AC7A087}" type="presParOf" srcId="{D3C59886-FC64-467A-B144-64782C150082}" destId="{AD1DE4E6-BE82-4771-AA5D-E47F7166C59B}" srcOrd="1" destOrd="0" presId="urn:microsoft.com/office/officeart/2005/8/layout/hierarchy2"/>
    <dgm:cxn modelId="{C351F658-C57F-4705-8AB0-585D742AF96F}" type="presParOf" srcId="{AD1DE4E6-BE82-4771-AA5D-E47F7166C59B}" destId="{2625452B-B25B-4CE7-95BB-11E0C923B734}" srcOrd="0" destOrd="0" presId="urn:microsoft.com/office/officeart/2005/8/layout/hierarchy2"/>
    <dgm:cxn modelId="{1B8EF792-2F9C-480F-BDE9-160029398471}" type="presParOf" srcId="{AD1DE4E6-BE82-4771-AA5D-E47F7166C59B}" destId="{404A0C04-3997-4C0F-9CE7-9B415825A301}" srcOrd="1" destOrd="0" presId="urn:microsoft.com/office/officeart/2005/8/layout/hierarchy2"/>
    <dgm:cxn modelId="{90963693-BA60-4EA2-94BC-09265291DCDD}" type="presParOf" srcId="{404A0C04-3997-4C0F-9CE7-9B415825A301}" destId="{404439C2-3AE5-4C9B-A3FD-CA03F5DA0947}" srcOrd="0" destOrd="0" presId="urn:microsoft.com/office/officeart/2005/8/layout/hierarchy2"/>
    <dgm:cxn modelId="{204CCB50-790B-43A8-A25A-B2A016DB5FFB}" type="presParOf" srcId="{404439C2-3AE5-4C9B-A3FD-CA03F5DA0947}" destId="{8211AC02-F0BD-478C-8FAF-CD32F45EADBA}" srcOrd="0" destOrd="0" presId="urn:microsoft.com/office/officeart/2005/8/layout/hierarchy2"/>
    <dgm:cxn modelId="{B31AEC77-79A8-40CF-8FAB-787312A2CA00}" type="presParOf" srcId="{404A0C04-3997-4C0F-9CE7-9B415825A301}" destId="{FDA1B6AD-0916-4B3A-82D1-C59209CC7D86}" srcOrd="1" destOrd="0" presId="urn:microsoft.com/office/officeart/2005/8/layout/hierarchy2"/>
    <dgm:cxn modelId="{506528BA-AE3E-4EED-B659-613FD3CF7E17}" type="presParOf" srcId="{FDA1B6AD-0916-4B3A-82D1-C59209CC7D86}" destId="{89918FF1-82EB-4FC6-A503-024B20696D79}" srcOrd="0" destOrd="0" presId="urn:microsoft.com/office/officeart/2005/8/layout/hierarchy2"/>
    <dgm:cxn modelId="{BD2E61D5-86CF-4D25-8878-33180D15C7FB}" type="presParOf" srcId="{FDA1B6AD-0916-4B3A-82D1-C59209CC7D86}" destId="{073605D3-2295-4911-93F1-8B8F458F9EF4}" srcOrd="1" destOrd="0" presId="urn:microsoft.com/office/officeart/2005/8/layout/hierarchy2"/>
    <dgm:cxn modelId="{B5FD4E78-6D6D-4D70-86DE-127F12E93404}" type="presParOf" srcId="{D3C59886-FC64-467A-B144-64782C150082}" destId="{FA897E20-6DAF-4980-B2AA-0116A32E1579}" srcOrd="2" destOrd="0" presId="urn:microsoft.com/office/officeart/2005/8/layout/hierarchy2"/>
    <dgm:cxn modelId="{F2A00CEB-361E-46D1-B49F-86178F476405}" type="presParOf" srcId="{FA897E20-6DAF-4980-B2AA-0116A32E1579}" destId="{B72AD0F5-A3FD-45BD-81DC-E7382D2D4EFA}" srcOrd="0" destOrd="0" presId="urn:microsoft.com/office/officeart/2005/8/layout/hierarchy2"/>
    <dgm:cxn modelId="{F27B723E-4261-4435-993D-48806DF69413}" type="presParOf" srcId="{D3C59886-FC64-467A-B144-64782C150082}" destId="{EAFD37FC-0DED-476C-8051-92E9A96EC5F4}" srcOrd="3" destOrd="0" presId="urn:microsoft.com/office/officeart/2005/8/layout/hierarchy2"/>
    <dgm:cxn modelId="{B90D0E03-2193-4DC3-87EE-4F683BDAFD46}" type="presParOf" srcId="{EAFD37FC-0DED-476C-8051-92E9A96EC5F4}" destId="{02C40B79-C529-4AD7-B818-8AD989FDF9FA}" srcOrd="0" destOrd="0" presId="urn:microsoft.com/office/officeart/2005/8/layout/hierarchy2"/>
    <dgm:cxn modelId="{BF5B26B9-8F7D-4A24-8CFA-61C5EECD6E80}" type="presParOf" srcId="{EAFD37FC-0DED-476C-8051-92E9A96EC5F4}" destId="{8DE7A04E-B8FA-41F0-9C72-2F6596080866}" srcOrd="1" destOrd="0" presId="urn:microsoft.com/office/officeart/2005/8/layout/hierarchy2"/>
    <dgm:cxn modelId="{EA5C6370-3975-41E5-AEC5-1FE0628A5858}" type="presParOf" srcId="{8DE7A04E-B8FA-41F0-9C72-2F6596080866}" destId="{AF38A3CC-D3F5-426F-ACC5-087DAC3E811E}" srcOrd="0" destOrd="0" presId="urn:microsoft.com/office/officeart/2005/8/layout/hierarchy2"/>
    <dgm:cxn modelId="{D72AE99F-A5B3-4D46-AA02-F409DB7953E5}" type="presParOf" srcId="{AF38A3CC-D3F5-426F-ACC5-087DAC3E811E}" destId="{CBE01661-14D9-4599-9544-60F43D0F544B}" srcOrd="0" destOrd="0" presId="urn:microsoft.com/office/officeart/2005/8/layout/hierarchy2"/>
    <dgm:cxn modelId="{6DE00B89-8C43-4DC9-8603-92F6DFB2AE90}" type="presParOf" srcId="{8DE7A04E-B8FA-41F0-9C72-2F6596080866}" destId="{93B927A8-274C-48A6-ACD4-30EBCC36D047}" srcOrd="1" destOrd="0" presId="urn:microsoft.com/office/officeart/2005/8/layout/hierarchy2"/>
    <dgm:cxn modelId="{13238A55-645E-44ED-9DA2-785C54605C43}" type="presParOf" srcId="{93B927A8-274C-48A6-ACD4-30EBCC36D047}" destId="{539230A7-4378-4A24-BA03-C400D4A0DAC6}" srcOrd="0" destOrd="0" presId="urn:microsoft.com/office/officeart/2005/8/layout/hierarchy2"/>
    <dgm:cxn modelId="{AE29A0B9-0803-4EBC-A80F-716CDBE40357}" type="presParOf" srcId="{93B927A8-274C-48A6-ACD4-30EBCC36D047}" destId="{B7B1FB1E-E30E-456A-BE6F-D446E60C17AC}" srcOrd="1" destOrd="0" presId="urn:microsoft.com/office/officeart/2005/8/layout/hierarchy2"/>
    <dgm:cxn modelId="{55A5B7D9-F1D3-4391-9760-4BACEA20896D}" type="presParOf" srcId="{B7B1FB1E-E30E-456A-BE6F-D446E60C17AC}" destId="{A4FF8D22-469B-499F-B340-ADDA5A8B4DDC}" srcOrd="0" destOrd="0" presId="urn:microsoft.com/office/officeart/2005/8/layout/hierarchy2"/>
    <dgm:cxn modelId="{53434287-B627-48AB-9468-F7F6CB0B8669}" type="presParOf" srcId="{A4FF8D22-469B-499F-B340-ADDA5A8B4DDC}" destId="{6C31E84F-93E6-4F77-87E0-229A92FB4AD0}" srcOrd="0" destOrd="0" presId="urn:microsoft.com/office/officeart/2005/8/layout/hierarchy2"/>
    <dgm:cxn modelId="{9A4AD741-0FDA-4760-94F2-57870D7D30A1}" type="presParOf" srcId="{B7B1FB1E-E30E-456A-BE6F-D446E60C17AC}" destId="{E2B869CC-F007-4EBB-8EAA-87D3054F8663}" srcOrd="1" destOrd="0" presId="urn:microsoft.com/office/officeart/2005/8/layout/hierarchy2"/>
    <dgm:cxn modelId="{220007C3-34AF-41EE-949C-FC8F78C244AE}" type="presParOf" srcId="{E2B869CC-F007-4EBB-8EAA-87D3054F8663}" destId="{94000521-BBD5-4448-94C9-AD5383630DE4}" srcOrd="0" destOrd="0" presId="urn:microsoft.com/office/officeart/2005/8/layout/hierarchy2"/>
    <dgm:cxn modelId="{64521452-F12C-4D3E-9C4B-751A3BCE4C46}" type="presParOf" srcId="{E2B869CC-F007-4EBB-8EAA-87D3054F8663}" destId="{F03803D1-AD71-4A97-B817-5BC9072230C0}" srcOrd="1" destOrd="0" presId="urn:microsoft.com/office/officeart/2005/8/layout/hierarchy2"/>
    <dgm:cxn modelId="{3EF3A9FD-EF84-4076-B027-FD92278FE27F}" type="presParOf" srcId="{F03803D1-AD71-4A97-B817-5BC9072230C0}" destId="{BF9449CC-2032-488D-887D-0CDCB583C78C}" srcOrd="0" destOrd="0" presId="urn:microsoft.com/office/officeart/2005/8/layout/hierarchy2"/>
    <dgm:cxn modelId="{83A699F7-FFB3-4769-AB87-5D454F3D2901}" type="presParOf" srcId="{BF9449CC-2032-488D-887D-0CDCB583C78C}" destId="{87F92EDE-5E5E-4086-BCAE-A1ADC4798615}" srcOrd="0" destOrd="0" presId="urn:microsoft.com/office/officeart/2005/8/layout/hierarchy2"/>
    <dgm:cxn modelId="{0312F313-48C2-403B-86BA-7CA9A83A8B13}" type="presParOf" srcId="{F03803D1-AD71-4A97-B817-5BC9072230C0}" destId="{02226AFE-08D9-4C47-9B04-651D5DE0DFB9}" srcOrd="1" destOrd="0" presId="urn:microsoft.com/office/officeart/2005/8/layout/hierarchy2"/>
    <dgm:cxn modelId="{9066BD7D-F054-42F6-97BC-AFAFB46121B8}" type="presParOf" srcId="{02226AFE-08D9-4C47-9B04-651D5DE0DFB9}" destId="{58D15110-9753-4A52-94E0-B23155ED7E6E}" srcOrd="0" destOrd="0" presId="urn:microsoft.com/office/officeart/2005/8/layout/hierarchy2"/>
    <dgm:cxn modelId="{9CFF305D-D86C-4209-BCF4-027675ED45ED}" type="presParOf" srcId="{02226AFE-08D9-4C47-9B04-651D5DE0DFB9}" destId="{9F6AE6B5-6827-4855-9CC4-2C6B49128683}" srcOrd="1" destOrd="0" presId="urn:microsoft.com/office/officeart/2005/8/layout/hierarchy2"/>
    <dgm:cxn modelId="{5B5EBD0F-BEB1-4390-8419-4A050A1D473D}" type="presParOf" srcId="{F03803D1-AD71-4A97-B817-5BC9072230C0}" destId="{0E19BD51-FAE7-412B-A6FF-66E08CF16EB0}" srcOrd="2" destOrd="0" presId="urn:microsoft.com/office/officeart/2005/8/layout/hierarchy2"/>
    <dgm:cxn modelId="{BD254757-2BB8-4D91-8B79-77F29E7ADA02}" type="presParOf" srcId="{0E19BD51-FAE7-412B-A6FF-66E08CF16EB0}" destId="{12EA210A-8FF0-46B2-A702-A36478ADE713}" srcOrd="0" destOrd="0" presId="urn:microsoft.com/office/officeart/2005/8/layout/hierarchy2"/>
    <dgm:cxn modelId="{1566838C-415B-4DB7-A0D5-BA8639E7EAD7}" type="presParOf" srcId="{F03803D1-AD71-4A97-B817-5BC9072230C0}" destId="{1B928C08-8410-4B41-A057-C5D3EE892871}" srcOrd="3" destOrd="0" presId="urn:microsoft.com/office/officeart/2005/8/layout/hierarchy2"/>
    <dgm:cxn modelId="{DD4489A8-85DC-440F-B19F-18D736A1A724}" type="presParOf" srcId="{1B928C08-8410-4B41-A057-C5D3EE892871}" destId="{FAF8806F-4D67-4919-9C22-5ACDA0D917BD}" srcOrd="0" destOrd="0" presId="urn:microsoft.com/office/officeart/2005/8/layout/hierarchy2"/>
    <dgm:cxn modelId="{F5837EE2-4C01-4671-98D7-0BC9A847A0CA}" type="presParOf" srcId="{1B928C08-8410-4B41-A057-C5D3EE892871}" destId="{114D9F15-10C3-48D2-A685-6824D1873A7A}" srcOrd="1" destOrd="0" presId="urn:microsoft.com/office/officeart/2005/8/layout/hierarchy2"/>
    <dgm:cxn modelId="{F1C9DAF6-99A6-487E-A0D7-8F3399590198}" type="presParOf" srcId="{6511B047-560C-4B24-B33D-F2FE31DD4D5B}" destId="{093711DD-D25D-43C7-8FC7-8C0A37549429}" srcOrd="2" destOrd="0" presId="urn:microsoft.com/office/officeart/2005/8/layout/hierarchy2"/>
    <dgm:cxn modelId="{A8A3937B-2A30-4E09-8B40-6E76DA3E2A82}" type="presParOf" srcId="{093711DD-D25D-43C7-8FC7-8C0A37549429}" destId="{0D95DD77-BCB6-43F2-A4A2-59F81F97479F}" srcOrd="0" destOrd="0" presId="urn:microsoft.com/office/officeart/2005/8/layout/hierarchy2"/>
    <dgm:cxn modelId="{B1FF3BCD-E9B4-4F2F-9122-99D6E841323D}" type="presParOf" srcId="{6511B047-560C-4B24-B33D-F2FE31DD4D5B}" destId="{9DF29652-9B89-4577-AE61-1DCA69697C60}" srcOrd="3" destOrd="0" presId="urn:microsoft.com/office/officeart/2005/8/layout/hierarchy2"/>
    <dgm:cxn modelId="{E6EF2EB8-D526-4C8D-9C7A-30CBDB62E4FD}" type="presParOf" srcId="{9DF29652-9B89-4577-AE61-1DCA69697C60}" destId="{24A0B584-59B8-47E9-BAD2-4F30B9660CCD}" srcOrd="0" destOrd="0" presId="urn:microsoft.com/office/officeart/2005/8/layout/hierarchy2"/>
    <dgm:cxn modelId="{80305D00-EB48-4A75-8CA3-2695B6A8B470}" type="presParOf" srcId="{9DF29652-9B89-4577-AE61-1DCA69697C60}" destId="{4F4CDDC8-8489-4152-A375-2E0959BE4750}" srcOrd="1" destOrd="0" presId="urn:microsoft.com/office/officeart/2005/8/layout/hierarchy2"/>
    <dgm:cxn modelId="{285B1DE8-9970-47D3-9DAD-C1CCBA5A9ECE}" type="presParOf" srcId="{4F4CDDC8-8489-4152-A375-2E0959BE4750}" destId="{64883DF3-BCD6-4187-B911-69CD7A6084E3}" srcOrd="0" destOrd="0" presId="urn:microsoft.com/office/officeart/2005/8/layout/hierarchy2"/>
    <dgm:cxn modelId="{0010D5D7-C4EC-486D-AB35-36EC3AB96C25}" type="presParOf" srcId="{64883DF3-BCD6-4187-B911-69CD7A6084E3}" destId="{41B92630-2F19-410C-9600-78F4987C1EB8}" srcOrd="0" destOrd="0" presId="urn:microsoft.com/office/officeart/2005/8/layout/hierarchy2"/>
    <dgm:cxn modelId="{DDBAF317-9339-4F36-86DE-665030311871}" type="presParOf" srcId="{4F4CDDC8-8489-4152-A375-2E0959BE4750}" destId="{3F892A50-7FEE-411F-AE9A-9E9608A8FBEB}" srcOrd="1" destOrd="0" presId="urn:microsoft.com/office/officeart/2005/8/layout/hierarchy2"/>
    <dgm:cxn modelId="{1CEFB357-87EE-4821-B2D1-A511DB9ED0A6}" type="presParOf" srcId="{3F892A50-7FEE-411F-AE9A-9E9608A8FBEB}" destId="{4C6FC0B4-8278-4B2B-96B7-FB4C0796D9D0}" srcOrd="0" destOrd="0" presId="urn:microsoft.com/office/officeart/2005/8/layout/hierarchy2"/>
    <dgm:cxn modelId="{BF6408ED-DF93-4A04-981D-318300EA2784}" type="presParOf" srcId="{3F892A50-7FEE-411F-AE9A-9E9608A8FBEB}" destId="{F366A4D3-7F2F-497E-B59C-3ABCC9B5079B}" srcOrd="1" destOrd="0" presId="urn:microsoft.com/office/officeart/2005/8/layout/hierarchy2"/>
    <dgm:cxn modelId="{432F2A65-0CEC-4D2D-A3E4-6661CB1BE6CC}" type="presParOf" srcId="{F366A4D3-7F2F-497E-B59C-3ABCC9B5079B}" destId="{685FD0C3-0EB4-4AC7-8A09-0CC233EC5C3F}" srcOrd="0" destOrd="0" presId="urn:microsoft.com/office/officeart/2005/8/layout/hierarchy2"/>
    <dgm:cxn modelId="{511F3906-C50B-4217-82E9-526935FAC489}" type="presParOf" srcId="{685FD0C3-0EB4-4AC7-8A09-0CC233EC5C3F}" destId="{39ECB74A-11CA-459E-BD65-7D88E7A3E3E0}" srcOrd="0" destOrd="0" presId="urn:microsoft.com/office/officeart/2005/8/layout/hierarchy2"/>
    <dgm:cxn modelId="{88D31143-4C38-4611-8E55-79A0A1E77A72}" type="presParOf" srcId="{F366A4D3-7F2F-497E-B59C-3ABCC9B5079B}" destId="{19C48304-D1E9-44AB-868D-1E7290BE558A}" srcOrd="1" destOrd="0" presId="urn:microsoft.com/office/officeart/2005/8/layout/hierarchy2"/>
    <dgm:cxn modelId="{5BE44B02-3ED1-4878-A996-B8CC9D33AD20}" type="presParOf" srcId="{19C48304-D1E9-44AB-868D-1E7290BE558A}" destId="{243AB0C5-06C7-474C-B467-593FD53CFA07}" srcOrd="0" destOrd="0" presId="urn:microsoft.com/office/officeart/2005/8/layout/hierarchy2"/>
    <dgm:cxn modelId="{539CB3AB-092F-446E-882F-A38296002610}" type="presParOf" srcId="{19C48304-D1E9-44AB-868D-1E7290BE558A}" destId="{C9804D62-5524-4560-927A-2844F433F02E}" srcOrd="1" destOrd="0" presId="urn:microsoft.com/office/officeart/2005/8/layout/hierarchy2"/>
    <dgm:cxn modelId="{FCC6BADF-EAFF-4C8E-8ABB-101D7E902269}" type="presParOf" srcId="{C9804D62-5524-4560-927A-2844F433F02E}" destId="{71519046-7E4E-4DA0-ACD0-96FFC8A677D8}" srcOrd="0" destOrd="0" presId="urn:microsoft.com/office/officeart/2005/8/layout/hierarchy2"/>
    <dgm:cxn modelId="{EF258BDC-009B-4E11-BC30-0F986AEE30CA}" type="presParOf" srcId="{71519046-7E4E-4DA0-ACD0-96FFC8A677D8}" destId="{642356D6-2673-4A46-AA04-78A0C303C797}" srcOrd="0" destOrd="0" presId="urn:microsoft.com/office/officeart/2005/8/layout/hierarchy2"/>
    <dgm:cxn modelId="{BABDD18F-9AD4-4430-ADE5-4CB3A888F1C3}" type="presParOf" srcId="{C9804D62-5524-4560-927A-2844F433F02E}" destId="{92D4ECE0-C3B8-431B-84DA-1DFA4A77EB5E}" srcOrd="1" destOrd="0" presId="urn:microsoft.com/office/officeart/2005/8/layout/hierarchy2"/>
    <dgm:cxn modelId="{3B4ED151-CFFC-4F96-8EE6-EDF79D273763}" type="presParOf" srcId="{92D4ECE0-C3B8-431B-84DA-1DFA4A77EB5E}" destId="{43D0AF12-F367-4CAF-A53F-743F6854525C}" srcOrd="0" destOrd="0" presId="urn:microsoft.com/office/officeart/2005/8/layout/hierarchy2"/>
    <dgm:cxn modelId="{AE821064-9912-4D31-96F2-7071DDC18DA6}" type="presParOf" srcId="{92D4ECE0-C3B8-431B-84DA-1DFA4A77EB5E}" destId="{D6F024D2-4E49-4545-A5A1-F7D7B33D4F5B}" srcOrd="1" destOrd="0" presId="urn:microsoft.com/office/officeart/2005/8/layout/hierarchy2"/>
    <dgm:cxn modelId="{24EDA5CC-703D-486B-AF13-247ADAE4616E}" type="presParOf" srcId="{D6F024D2-4E49-4545-A5A1-F7D7B33D4F5B}" destId="{8F302C4B-9468-4E7F-874A-C65FDB16F0BD}" srcOrd="0" destOrd="0" presId="urn:microsoft.com/office/officeart/2005/8/layout/hierarchy2"/>
    <dgm:cxn modelId="{2FA61ED8-1AE2-4E86-9544-9388C13C8C98}" type="presParOf" srcId="{8F302C4B-9468-4E7F-874A-C65FDB16F0BD}" destId="{2C9F97A3-37E8-48FB-A064-00620ED5A692}" srcOrd="0" destOrd="0" presId="urn:microsoft.com/office/officeart/2005/8/layout/hierarchy2"/>
    <dgm:cxn modelId="{7FDDFFD8-5DD0-4C67-A551-11182F60EFA2}" type="presParOf" srcId="{D6F024D2-4E49-4545-A5A1-F7D7B33D4F5B}" destId="{56C43122-13CD-4F1B-8437-7B37CAA33144}" srcOrd="1" destOrd="0" presId="urn:microsoft.com/office/officeart/2005/8/layout/hierarchy2"/>
    <dgm:cxn modelId="{E43A8D66-6790-46DE-91CD-7E4A4988B9BA}" type="presParOf" srcId="{56C43122-13CD-4F1B-8437-7B37CAA33144}" destId="{DC8C2B8A-1CD5-4156-95A8-37B051DC2EEC}" srcOrd="0" destOrd="0" presId="urn:microsoft.com/office/officeart/2005/8/layout/hierarchy2"/>
    <dgm:cxn modelId="{77DB2890-0A19-41AD-9F7C-6C776A0E82F3}" type="presParOf" srcId="{56C43122-13CD-4F1B-8437-7B37CAA33144}" destId="{01C98CA9-7AC6-4B0C-B1F1-49AC4AD01306}" srcOrd="1" destOrd="0" presId="urn:microsoft.com/office/officeart/2005/8/layout/hierarchy2"/>
    <dgm:cxn modelId="{C5BDC617-0865-4A69-856A-CB4AD64C3437}" type="presParOf" srcId="{01C98CA9-7AC6-4B0C-B1F1-49AC4AD01306}" destId="{E2A69447-AE45-4223-BB7C-1A9227D60091}" srcOrd="0" destOrd="0" presId="urn:microsoft.com/office/officeart/2005/8/layout/hierarchy2"/>
    <dgm:cxn modelId="{F3DCEC31-EB91-4802-8A19-0B5DD8D21E2C}" type="presParOf" srcId="{E2A69447-AE45-4223-BB7C-1A9227D60091}" destId="{A395E33C-BA82-430C-8BD5-6EC8D80F4406}" srcOrd="0" destOrd="0" presId="urn:microsoft.com/office/officeart/2005/8/layout/hierarchy2"/>
    <dgm:cxn modelId="{EAFB9F4D-26EB-4BC2-AAF5-425C4AD0885C}" type="presParOf" srcId="{01C98CA9-7AC6-4B0C-B1F1-49AC4AD01306}" destId="{4E901ACA-3394-4C32-9ACC-C6DA682B14AE}" srcOrd="1" destOrd="0" presId="urn:microsoft.com/office/officeart/2005/8/layout/hierarchy2"/>
    <dgm:cxn modelId="{1309E566-6374-406B-A5AF-8BCA9C6BC5CB}" type="presParOf" srcId="{4E901ACA-3394-4C32-9ACC-C6DA682B14AE}" destId="{E5E91145-80BA-489C-8AAE-C96EEEA0A621}" srcOrd="0" destOrd="0" presId="urn:microsoft.com/office/officeart/2005/8/layout/hierarchy2"/>
    <dgm:cxn modelId="{6742DE10-6318-4FC1-AFE9-9B65C18F6AF1}" type="presParOf" srcId="{4E901ACA-3394-4C32-9ACC-C6DA682B14AE}" destId="{C2C38D7D-BC93-462C-BC3E-3CCC6B95603C}" srcOrd="1" destOrd="0" presId="urn:microsoft.com/office/officeart/2005/8/layout/hierarchy2"/>
    <dgm:cxn modelId="{5164DF8C-A4E0-4474-A9F8-4B7CD97ADA38}" type="presParOf" srcId="{C2C38D7D-BC93-462C-BC3E-3CCC6B95603C}" destId="{2DD28069-EE30-4488-84C5-9C23282C18A0}" srcOrd="0" destOrd="0" presId="urn:microsoft.com/office/officeart/2005/8/layout/hierarchy2"/>
    <dgm:cxn modelId="{AFE8EFE1-682B-48EB-B494-94CD5007ACAF}" type="presParOf" srcId="{2DD28069-EE30-4488-84C5-9C23282C18A0}" destId="{FE95E44F-CAF1-49B2-8206-38BEF4008B0B}" srcOrd="0" destOrd="0" presId="urn:microsoft.com/office/officeart/2005/8/layout/hierarchy2"/>
    <dgm:cxn modelId="{11B3E864-9B04-4DCF-9BB0-2D3347D61FC1}" type="presParOf" srcId="{C2C38D7D-BC93-462C-BC3E-3CCC6B95603C}" destId="{9A730D5A-A068-4A27-BFBA-100301DA9505}" srcOrd="1" destOrd="0" presId="urn:microsoft.com/office/officeart/2005/8/layout/hierarchy2"/>
    <dgm:cxn modelId="{877ED3AE-5911-4AB8-AC99-5A66AC9A8A61}" type="presParOf" srcId="{9A730D5A-A068-4A27-BFBA-100301DA9505}" destId="{57E75FA4-CBDE-4F89-ACA7-1FA26AC99909}" srcOrd="0" destOrd="0" presId="urn:microsoft.com/office/officeart/2005/8/layout/hierarchy2"/>
    <dgm:cxn modelId="{D18F934F-958D-4B75-969F-65E01FA2CDC4}" type="presParOf" srcId="{9A730D5A-A068-4A27-BFBA-100301DA9505}" destId="{411CBF78-8DCE-4400-BE94-58338D134E1E}" srcOrd="1" destOrd="0" presId="urn:microsoft.com/office/officeart/2005/8/layout/hierarchy2"/>
    <dgm:cxn modelId="{61833DA3-5863-4DEE-A3D6-48FEEAF9BC29}" type="presParOf" srcId="{411CBF78-8DCE-4400-BE94-58338D134E1E}" destId="{1C3AB222-D61D-4802-9919-EFE516842220}" srcOrd="0" destOrd="0" presId="urn:microsoft.com/office/officeart/2005/8/layout/hierarchy2"/>
    <dgm:cxn modelId="{A572102C-5596-4011-A115-7443F2B66EBA}" type="presParOf" srcId="{1C3AB222-D61D-4802-9919-EFE516842220}" destId="{66981B0E-6EE7-4854-BD5F-CF8B44A2F08C}" srcOrd="0" destOrd="0" presId="urn:microsoft.com/office/officeart/2005/8/layout/hierarchy2"/>
    <dgm:cxn modelId="{94A061F3-95EB-4318-B683-8BC6F83FD1DA}" type="presParOf" srcId="{411CBF78-8DCE-4400-BE94-58338D134E1E}" destId="{DD71DA99-9F5F-440E-AA09-84E8D9407EDF}" srcOrd="1" destOrd="0" presId="urn:microsoft.com/office/officeart/2005/8/layout/hierarchy2"/>
    <dgm:cxn modelId="{8211C39D-A023-4E09-91AC-D4356DB0E8F4}" type="presParOf" srcId="{DD71DA99-9F5F-440E-AA09-84E8D9407EDF}" destId="{1F336CA4-B295-4749-B196-CF3E31896977}" srcOrd="0" destOrd="0" presId="urn:microsoft.com/office/officeart/2005/8/layout/hierarchy2"/>
    <dgm:cxn modelId="{2BB0F008-18C5-4185-9694-A51B9FE5C00E}" type="presParOf" srcId="{DD71DA99-9F5F-440E-AA09-84E8D9407EDF}" destId="{F7BE894A-5AAF-4550-97C1-2011D97996E0}" srcOrd="1" destOrd="0" presId="urn:microsoft.com/office/officeart/2005/8/layout/hierarchy2"/>
    <dgm:cxn modelId="{3E47E681-6640-498B-821C-C5FE409CAE5E}" type="presParOf" srcId="{411CBF78-8DCE-4400-BE94-58338D134E1E}" destId="{9746CEF2-70FB-4514-9E8F-21B3C9969D02}" srcOrd="2" destOrd="0" presId="urn:microsoft.com/office/officeart/2005/8/layout/hierarchy2"/>
    <dgm:cxn modelId="{B73FF7DF-E83B-4DA4-9875-3C0F7DB746BE}" type="presParOf" srcId="{9746CEF2-70FB-4514-9E8F-21B3C9969D02}" destId="{F2291EAE-BA64-4CA0-B007-4FBB0CBEB52E}" srcOrd="0" destOrd="0" presId="urn:microsoft.com/office/officeart/2005/8/layout/hierarchy2"/>
    <dgm:cxn modelId="{4C8C4D82-2DC7-4320-86F8-5A9D3DC21FD6}" type="presParOf" srcId="{411CBF78-8DCE-4400-BE94-58338D134E1E}" destId="{8DADF9FC-AECA-4A6F-A8B1-FFCC8B738A70}" srcOrd="3" destOrd="0" presId="urn:microsoft.com/office/officeart/2005/8/layout/hierarchy2"/>
    <dgm:cxn modelId="{3B86BBC5-621B-4F55-9DBA-0BC227E4B292}" type="presParOf" srcId="{8DADF9FC-AECA-4A6F-A8B1-FFCC8B738A70}" destId="{C4B8BA41-47CF-46B6-83DB-5550E3550074}" srcOrd="0" destOrd="0" presId="urn:microsoft.com/office/officeart/2005/8/layout/hierarchy2"/>
    <dgm:cxn modelId="{ED319FDC-A2A3-43EB-831B-670FCCA11393}" type="presParOf" srcId="{8DADF9FC-AECA-4A6F-A8B1-FFCC8B738A70}" destId="{936EDE13-D511-4C84-AAA9-E197249E4BF2}" srcOrd="1" destOrd="0" presId="urn:microsoft.com/office/officeart/2005/8/layout/hierarchy2"/>
    <dgm:cxn modelId="{09236298-F6CD-4F76-A266-C9803C7C2582}" type="presParOf" srcId="{D6F024D2-4E49-4545-A5A1-F7D7B33D4F5B}" destId="{A63AF49B-C66D-4A61-93F6-44EA307A7685}" srcOrd="2" destOrd="0" presId="urn:microsoft.com/office/officeart/2005/8/layout/hierarchy2"/>
    <dgm:cxn modelId="{51455FE7-BE96-41B3-A36B-238F49F1B284}" type="presParOf" srcId="{A63AF49B-C66D-4A61-93F6-44EA307A7685}" destId="{257DFC7A-7AB9-4AB4-B868-97140DE9A620}" srcOrd="0" destOrd="0" presId="urn:microsoft.com/office/officeart/2005/8/layout/hierarchy2"/>
    <dgm:cxn modelId="{77075E7D-7258-4A53-B443-71F5B5F34E21}" type="presParOf" srcId="{D6F024D2-4E49-4545-A5A1-F7D7B33D4F5B}" destId="{67370F17-F2F4-4F3A-90B7-5B944A050FF8}" srcOrd="3" destOrd="0" presId="urn:microsoft.com/office/officeart/2005/8/layout/hierarchy2"/>
    <dgm:cxn modelId="{989EF63F-2F83-4354-896A-603042EAC0B4}" type="presParOf" srcId="{67370F17-F2F4-4F3A-90B7-5B944A050FF8}" destId="{F2AEB897-D0E0-42E4-94CA-E1A02494AAB4}" srcOrd="0" destOrd="0" presId="urn:microsoft.com/office/officeart/2005/8/layout/hierarchy2"/>
    <dgm:cxn modelId="{598312B3-BEBB-4E0E-A02C-E70CCE8F490D}" type="presParOf" srcId="{67370F17-F2F4-4F3A-90B7-5B944A050FF8}" destId="{159C0488-2B01-46E1-97BF-914EEA8ACF2E}" srcOrd="1" destOrd="0" presId="urn:microsoft.com/office/officeart/2005/8/layout/hierarchy2"/>
    <dgm:cxn modelId="{0B6CB2CE-FA5A-48A6-9579-AE108E4DAB4E}" type="presParOf" srcId="{159C0488-2B01-46E1-97BF-914EEA8ACF2E}" destId="{5C091545-C9DE-4768-B02B-AB2FFED65670}" srcOrd="0" destOrd="0" presId="urn:microsoft.com/office/officeart/2005/8/layout/hierarchy2"/>
    <dgm:cxn modelId="{33452236-567F-413F-9FD4-59F52D98A4FE}" type="presParOf" srcId="{5C091545-C9DE-4768-B02B-AB2FFED65670}" destId="{635EEE79-6AE2-481B-8B96-5B1ED0C77F58}" srcOrd="0" destOrd="0" presId="urn:microsoft.com/office/officeart/2005/8/layout/hierarchy2"/>
    <dgm:cxn modelId="{9C1E34F9-AD04-497E-8793-67C64CBEA192}" type="presParOf" srcId="{159C0488-2B01-46E1-97BF-914EEA8ACF2E}" destId="{1817A5C0-75A0-48FF-9BEA-E4885E812AE7}" srcOrd="1" destOrd="0" presId="urn:microsoft.com/office/officeart/2005/8/layout/hierarchy2"/>
    <dgm:cxn modelId="{42F47414-FBFB-44DA-84C6-80CC4C2E6F20}" type="presParOf" srcId="{1817A5C0-75A0-48FF-9BEA-E4885E812AE7}" destId="{C10FAFE8-10F9-4A40-9C11-C831AB5916D2}" srcOrd="0" destOrd="0" presId="urn:microsoft.com/office/officeart/2005/8/layout/hierarchy2"/>
    <dgm:cxn modelId="{457397F8-84A6-4CE9-8B77-A94F16564035}" type="presParOf" srcId="{1817A5C0-75A0-48FF-9BEA-E4885E812AE7}" destId="{B1303019-0C35-4D73-93BE-9808DA5ED037}" srcOrd="1" destOrd="0" presId="urn:microsoft.com/office/officeart/2005/8/layout/hierarchy2"/>
    <dgm:cxn modelId="{C60903FA-CBBC-495A-878A-E5DD0D6B04C6}" type="presParOf" srcId="{B1303019-0C35-4D73-93BE-9808DA5ED037}" destId="{44E79B20-AB59-4E47-865A-BF6CF242DBC0}" srcOrd="0" destOrd="0" presId="urn:microsoft.com/office/officeart/2005/8/layout/hierarchy2"/>
    <dgm:cxn modelId="{B28A67BA-7785-4171-8159-DB2C1CF56D6B}" type="presParOf" srcId="{44E79B20-AB59-4E47-865A-BF6CF242DBC0}" destId="{8D8205F8-0AEF-422F-8840-4F4CFFF990B1}" srcOrd="0" destOrd="0" presId="urn:microsoft.com/office/officeart/2005/8/layout/hierarchy2"/>
    <dgm:cxn modelId="{0773906B-B920-4E39-A271-E4F1CD43425F}" type="presParOf" srcId="{B1303019-0C35-4D73-93BE-9808DA5ED037}" destId="{AFC2049B-8C24-4703-A5C4-5C36411E10BA}" srcOrd="1" destOrd="0" presId="urn:microsoft.com/office/officeart/2005/8/layout/hierarchy2"/>
    <dgm:cxn modelId="{69CCBCA3-13E3-4883-869B-A338E45B504C}" type="presParOf" srcId="{AFC2049B-8C24-4703-A5C4-5C36411E10BA}" destId="{699B1759-9E3B-43B8-BE71-DE2650D43153}" srcOrd="0" destOrd="0" presId="urn:microsoft.com/office/officeart/2005/8/layout/hierarchy2"/>
    <dgm:cxn modelId="{2984C4B5-7D1D-4614-B41A-B09134613917}" type="presParOf" srcId="{AFC2049B-8C24-4703-A5C4-5C36411E10BA}" destId="{CB3736A7-2057-4C93-9032-3047F1C17C29}" srcOrd="1" destOrd="0" presId="urn:microsoft.com/office/officeart/2005/8/layout/hierarchy2"/>
    <dgm:cxn modelId="{20E02EF7-39FF-4BDD-AAB7-8C2F6A611714}" type="presParOf" srcId="{CB3736A7-2057-4C93-9032-3047F1C17C29}" destId="{B3A6E469-F6CF-4611-936B-457DAF2F70D5}" srcOrd="0" destOrd="0" presId="urn:microsoft.com/office/officeart/2005/8/layout/hierarchy2"/>
    <dgm:cxn modelId="{1DAC73AF-8E5F-4CC1-9C28-D743164CDF4F}" type="presParOf" srcId="{B3A6E469-F6CF-4611-936B-457DAF2F70D5}" destId="{57486402-293C-47A4-AE19-349C9599875D}" srcOrd="0" destOrd="0" presId="urn:microsoft.com/office/officeart/2005/8/layout/hierarchy2"/>
    <dgm:cxn modelId="{2B7AF49D-228C-49B0-B1F7-58B919DE7ADB}" type="presParOf" srcId="{CB3736A7-2057-4C93-9032-3047F1C17C29}" destId="{235D7363-0F6A-4E35-9FAD-359121BD7088}" srcOrd="1" destOrd="0" presId="urn:microsoft.com/office/officeart/2005/8/layout/hierarchy2"/>
    <dgm:cxn modelId="{E87D546D-0EF9-4B0E-9856-3AD0BD386546}" type="presParOf" srcId="{235D7363-0F6A-4E35-9FAD-359121BD7088}" destId="{ABE14ABD-9AFD-4E49-987D-761D04E803BC}" srcOrd="0" destOrd="0" presId="urn:microsoft.com/office/officeart/2005/8/layout/hierarchy2"/>
    <dgm:cxn modelId="{A5696FAB-F2DF-4D24-9478-8B82F4E362DD}" type="presParOf" srcId="{235D7363-0F6A-4E35-9FAD-359121BD7088}" destId="{8FD2D6A7-B653-4248-B754-E6D7DEA0F409}" srcOrd="1" destOrd="0" presId="urn:microsoft.com/office/officeart/2005/8/layout/hierarchy2"/>
    <dgm:cxn modelId="{6A35F5DE-5359-4CA2-85A5-590334756AEF}" type="presParOf" srcId="{8FD2D6A7-B653-4248-B754-E6D7DEA0F409}" destId="{9E99E4DD-0E9F-48D5-90B1-9E7C256DDD74}" srcOrd="0" destOrd="0" presId="urn:microsoft.com/office/officeart/2005/8/layout/hierarchy2"/>
    <dgm:cxn modelId="{FDF85729-9BA5-46CA-BA6E-740A05CD001C}" type="presParOf" srcId="{9E99E4DD-0E9F-48D5-90B1-9E7C256DDD74}" destId="{A7ACE73E-8BD0-4C26-BA3D-E1F63CFCC52F}" srcOrd="0" destOrd="0" presId="urn:microsoft.com/office/officeart/2005/8/layout/hierarchy2"/>
    <dgm:cxn modelId="{140B00D2-AA01-4663-A5CF-68E05FC9548E}" type="presParOf" srcId="{8FD2D6A7-B653-4248-B754-E6D7DEA0F409}" destId="{AA913541-AC9D-4376-8C2F-532FE47D2979}" srcOrd="1" destOrd="0" presId="urn:microsoft.com/office/officeart/2005/8/layout/hierarchy2"/>
    <dgm:cxn modelId="{732137AC-D9DF-41CE-9321-3D8A001DD2A6}" type="presParOf" srcId="{AA913541-AC9D-4376-8C2F-532FE47D2979}" destId="{88EBB66D-48FE-49DA-8E7C-542267A1FF81}" srcOrd="0" destOrd="0" presId="urn:microsoft.com/office/officeart/2005/8/layout/hierarchy2"/>
    <dgm:cxn modelId="{71A40F4B-4A26-4070-9FD4-BC724DC21360}" type="presParOf" srcId="{AA913541-AC9D-4376-8C2F-532FE47D2979}" destId="{5BAD5CB4-A796-4938-A97B-1659ED85614C}" srcOrd="1" destOrd="0" presId="urn:microsoft.com/office/officeart/2005/8/layout/hierarchy2"/>
    <dgm:cxn modelId="{08A2C9AB-7560-4B26-8BE9-6B19B43370FD}" type="presParOf" srcId="{CB3736A7-2057-4C93-9032-3047F1C17C29}" destId="{87FB4CD9-B931-4643-9945-9EBFBD2E250A}" srcOrd="2" destOrd="0" presId="urn:microsoft.com/office/officeart/2005/8/layout/hierarchy2"/>
    <dgm:cxn modelId="{907C2918-1E40-4E3D-8DAE-CB236032E77B}" type="presParOf" srcId="{87FB4CD9-B931-4643-9945-9EBFBD2E250A}" destId="{E8DD928D-3E52-462E-A060-8B33E369554D}" srcOrd="0" destOrd="0" presId="urn:microsoft.com/office/officeart/2005/8/layout/hierarchy2"/>
    <dgm:cxn modelId="{4C2F3FE3-4320-4D19-87F9-FFADAB10543F}" type="presParOf" srcId="{CB3736A7-2057-4C93-9032-3047F1C17C29}" destId="{DE2F6D56-F14E-4D4B-86B6-9E4DE80AE936}" srcOrd="3" destOrd="0" presId="urn:microsoft.com/office/officeart/2005/8/layout/hierarchy2"/>
    <dgm:cxn modelId="{D53D6BDB-74A2-4A14-9615-95B92B0F21F7}" type="presParOf" srcId="{DE2F6D56-F14E-4D4B-86B6-9E4DE80AE936}" destId="{CD0F7EF7-8399-4CD9-AB43-DB35DB907BCE}" srcOrd="0" destOrd="0" presId="urn:microsoft.com/office/officeart/2005/8/layout/hierarchy2"/>
    <dgm:cxn modelId="{7845C668-EDCC-4E08-8E13-75A1E069CF15}" type="presParOf" srcId="{DE2F6D56-F14E-4D4B-86B6-9E4DE80AE936}" destId="{36C1B943-6CA3-44AB-900F-31D1F68CAACF}" srcOrd="1" destOrd="0" presId="urn:microsoft.com/office/officeart/2005/8/layout/hierarchy2"/>
    <dgm:cxn modelId="{CC2366DB-CAB2-4409-BD79-A87F44FC6D1E}" type="presParOf" srcId="{6511B047-560C-4B24-B33D-F2FE31DD4D5B}" destId="{83FE284C-A701-4F22-83A8-6DE9CBF6ABDB}" srcOrd="4" destOrd="0" presId="urn:microsoft.com/office/officeart/2005/8/layout/hierarchy2"/>
    <dgm:cxn modelId="{9E4CD3B5-0BBC-4BC0-AD4C-39F2403D5E46}" type="presParOf" srcId="{83FE284C-A701-4F22-83A8-6DE9CBF6ABDB}" destId="{E0EC038F-E39C-47BD-B49B-EFA054822F26}" srcOrd="0" destOrd="0" presId="urn:microsoft.com/office/officeart/2005/8/layout/hierarchy2"/>
    <dgm:cxn modelId="{83E5F72B-B58B-4E60-9B3A-614D7B9602BC}" type="presParOf" srcId="{6511B047-560C-4B24-B33D-F2FE31DD4D5B}" destId="{1C5408FA-4F2E-4983-888F-1E33FD2243F6}" srcOrd="5" destOrd="0" presId="urn:microsoft.com/office/officeart/2005/8/layout/hierarchy2"/>
    <dgm:cxn modelId="{8595E0B7-408A-4604-BFB6-77602ABA1990}" type="presParOf" srcId="{1C5408FA-4F2E-4983-888F-1E33FD2243F6}" destId="{B3B1F99F-7C6C-4BD5-B4A1-D63020328FAB}" srcOrd="0" destOrd="0" presId="urn:microsoft.com/office/officeart/2005/8/layout/hierarchy2"/>
    <dgm:cxn modelId="{86D094E4-EE42-4E44-9882-811A4FD48FE8}" type="presParOf" srcId="{1C5408FA-4F2E-4983-888F-1E33FD2243F6}" destId="{C9E01E39-73B9-47E4-ABF7-AD337C84F7A9}" srcOrd="1" destOrd="0" presId="urn:microsoft.com/office/officeart/2005/8/layout/hierarchy2"/>
    <dgm:cxn modelId="{BE24B6ED-5B68-43C0-B16F-4DC6D71B41D5}" type="presParOf" srcId="{C9E01E39-73B9-47E4-ABF7-AD337C84F7A9}" destId="{7CAC2F19-6730-462C-8D8F-7FCF90D77D63}" srcOrd="0" destOrd="0" presId="urn:microsoft.com/office/officeart/2005/8/layout/hierarchy2"/>
    <dgm:cxn modelId="{CC7E2618-F526-4708-BE15-C117850281C6}" type="presParOf" srcId="{7CAC2F19-6730-462C-8D8F-7FCF90D77D63}" destId="{59CD13D4-8DF3-406A-8A5C-938167B40F27}" srcOrd="0" destOrd="0" presId="urn:microsoft.com/office/officeart/2005/8/layout/hierarchy2"/>
    <dgm:cxn modelId="{89A903E4-D2FB-4E84-82E4-4ACF059735D2}" type="presParOf" srcId="{C9E01E39-73B9-47E4-ABF7-AD337C84F7A9}" destId="{0017151D-19CE-4FD6-9303-874EEA2571C2}" srcOrd="1" destOrd="0" presId="urn:microsoft.com/office/officeart/2005/8/layout/hierarchy2"/>
    <dgm:cxn modelId="{2A43DD5C-F126-488A-AAD9-F52B41AE2DC1}" type="presParOf" srcId="{0017151D-19CE-4FD6-9303-874EEA2571C2}" destId="{81C00C5A-DD5E-45C4-AEB3-84A50437DCEB}" srcOrd="0" destOrd="0" presId="urn:microsoft.com/office/officeart/2005/8/layout/hierarchy2"/>
    <dgm:cxn modelId="{23580839-B136-4542-8571-A7126AA04FEF}" type="presParOf" srcId="{0017151D-19CE-4FD6-9303-874EEA2571C2}" destId="{07741D76-B5F3-4424-8B0C-14C3D937B194}" srcOrd="1" destOrd="0" presId="urn:microsoft.com/office/officeart/2005/8/layout/hierarchy2"/>
    <dgm:cxn modelId="{985A7F15-3EF4-462B-B967-A731EB5EBE5B}" type="presParOf" srcId="{07741D76-B5F3-4424-8B0C-14C3D937B194}" destId="{F2DB9C18-32FE-45D6-A899-0C38978CFBAA}" srcOrd="0" destOrd="0" presId="urn:microsoft.com/office/officeart/2005/8/layout/hierarchy2"/>
    <dgm:cxn modelId="{CB5243D4-9FAA-49AA-AE41-D3CE9EC958A2}" type="presParOf" srcId="{F2DB9C18-32FE-45D6-A899-0C38978CFBAA}" destId="{F4069791-3F54-4D02-AD5F-BA3D549C327B}" srcOrd="0" destOrd="0" presId="urn:microsoft.com/office/officeart/2005/8/layout/hierarchy2"/>
    <dgm:cxn modelId="{DE51759E-1509-4140-8805-AF892F5FDB07}" type="presParOf" srcId="{07741D76-B5F3-4424-8B0C-14C3D937B194}" destId="{DC6D859F-C943-46FF-B709-9F9601ED582F}" srcOrd="1" destOrd="0" presId="urn:microsoft.com/office/officeart/2005/8/layout/hierarchy2"/>
    <dgm:cxn modelId="{EE9BB1B5-436E-4AB5-B5E8-DAC4C0DD080D}" type="presParOf" srcId="{DC6D859F-C943-46FF-B709-9F9601ED582F}" destId="{54B11F4E-C7FB-45F0-89E5-B314D1374759}" srcOrd="0" destOrd="0" presId="urn:microsoft.com/office/officeart/2005/8/layout/hierarchy2"/>
    <dgm:cxn modelId="{AB018283-1456-40E5-A6F0-2D43E91CC2DB}" type="presParOf" srcId="{DC6D859F-C943-46FF-B709-9F9601ED582F}" destId="{A04A6863-74D1-4B77-843D-A10CA803D2D6}" srcOrd="1" destOrd="0" presId="urn:microsoft.com/office/officeart/2005/8/layout/hierarchy2"/>
    <dgm:cxn modelId="{7B4529DA-0A07-4381-A023-84E93A34B0BF}" type="presParOf" srcId="{A04A6863-74D1-4B77-843D-A10CA803D2D6}" destId="{94644B64-FA39-4999-97BD-79E14F609815}" srcOrd="0" destOrd="0" presId="urn:microsoft.com/office/officeart/2005/8/layout/hierarchy2"/>
    <dgm:cxn modelId="{D039D382-0A5D-43CA-BEE6-1BE61F65C5EC}" type="presParOf" srcId="{94644B64-FA39-4999-97BD-79E14F609815}" destId="{C02635E5-F5BA-439C-8A13-37387B59DA8A}" srcOrd="0" destOrd="0" presId="urn:microsoft.com/office/officeart/2005/8/layout/hierarchy2"/>
    <dgm:cxn modelId="{4885B3B6-88F1-4943-82C5-37DB6964B529}" type="presParOf" srcId="{A04A6863-74D1-4B77-843D-A10CA803D2D6}" destId="{AB55EEE3-2BF5-4E19-B7E2-00B08CEB1625}" srcOrd="1" destOrd="0" presId="urn:microsoft.com/office/officeart/2005/8/layout/hierarchy2"/>
    <dgm:cxn modelId="{75FB0499-673E-4911-B576-A32013A98D3D}" type="presParOf" srcId="{AB55EEE3-2BF5-4E19-B7E2-00B08CEB1625}" destId="{58524AF6-B9C1-44FD-9177-D6B7BAF53E77}" srcOrd="0" destOrd="0" presId="urn:microsoft.com/office/officeart/2005/8/layout/hierarchy2"/>
    <dgm:cxn modelId="{B544FF87-1433-4EDF-8330-56F209027C06}" type="presParOf" srcId="{AB55EEE3-2BF5-4E19-B7E2-00B08CEB1625}" destId="{3FAB1A87-CF48-4C26-B7F3-4712A6FF9DC9}" srcOrd="1" destOrd="0" presId="urn:microsoft.com/office/officeart/2005/8/layout/hierarchy2"/>
    <dgm:cxn modelId="{35BA146B-E817-4F00-BBDC-ECB36A40A130}" type="presParOf" srcId="{3FAB1A87-CF48-4C26-B7F3-4712A6FF9DC9}" destId="{B60220DA-D0CB-4EB8-AB83-D04D68F64C8B}" srcOrd="0" destOrd="0" presId="urn:microsoft.com/office/officeart/2005/8/layout/hierarchy2"/>
    <dgm:cxn modelId="{B20CBA3D-FC92-4E44-A1E4-07E800A3CEB3}" type="presParOf" srcId="{B60220DA-D0CB-4EB8-AB83-D04D68F64C8B}" destId="{B3B96BC5-37B3-47E6-8B5E-6B4738CDD0FA}" srcOrd="0" destOrd="0" presId="urn:microsoft.com/office/officeart/2005/8/layout/hierarchy2"/>
    <dgm:cxn modelId="{431371AC-1A78-41FA-B97B-F21F8F44B7C4}" type="presParOf" srcId="{3FAB1A87-CF48-4C26-B7F3-4712A6FF9DC9}" destId="{FC6A223F-472D-48A9-AB20-677883A29C01}" srcOrd="1" destOrd="0" presId="urn:microsoft.com/office/officeart/2005/8/layout/hierarchy2"/>
    <dgm:cxn modelId="{E6AA55F9-5C28-4ECF-B808-B4B89C503A85}" type="presParOf" srcId="{FC6A223F-472D-48A9-AB20-677883A29C01}" destId="{7AB20F03-480A-4F4C-B74B-35EBAA45D3BC}" srcOrd="0" destOrd="0" presId="urn:microsoft.com/office/officeart/2005/8/layout/hierarchy2"/>
    <dgm:cxn modelId="{A9CBCDBE-BE8A-454C-8118-2309458BD72C}" type="presParOf" srcId="{FC6A223F-472D-48A9-AB20-677883A29C01}" destId="{AC4FD7D3-BD33-4EBC-B6CB-0432C6E7C68A}" srcOrd="1" destOrd="0" presId="urn:microsoft.com/office/officeart/2005/8/layout/hierarchy2"/>
    <dgm:cxn modelId="{6CEEF3EA-8C06-47ED-8C44-DD2C2C36C82A}" type="presParOf" srcId="{AC4FD7D3-BD33-4EBC-B6CB-0432C6E7C68A}" destId="{EE841DF0-6169-4759-A87D-5DDD6127CCE1}" srcOrd="0" destOrd="0" presId="urn:microsoft.com/office/officeart/2005/8/layout/hierarchy2"/>
    <dgm:cxn modelId="{4C3158DB-0E67-49A5-9209-A808DC745402}" type="presParOf" srcId="{EE841DF0-6169-4759-A87D-5DDD6127CCE1}" destId="{5F9C209D-4BD2-4713-BEF7-2AC589AEF25C}" srcOrd="0" destOrd="0" presId="urn:microsoft.com/office/officeart/2005/8/layout/hierarchy2"/>
    <dgm:cxn modelId="{1EDEE536-D57F-4E16-983D-16AD10E67437}" type="presParOf" srcId="{AC4FD7D3-BD33-4EBC-B6CB-0432C6E7C68A}" destId="{C2B53B2C-EE1A-4E12-A0BA-3FEBF11DE6EF}" srcOrd="1" destOrd="0" presId="urn:microsoft.com/office/officeart/2005/8/layout/hierarchy2"/>
    <dgm:cxn modelId="{9FF3E1B4-5E20-4C39-9D37-B1BD5865DD1D}" type="presParOf" srcId="{C2B53B2C-EE1A-4E12-A0BA-3FEBF11DE6EF}" destId="{A8CFAEFC-C965-4C59-8DF4-7E8D6DACDA71}" srcOrd="0" destOrd="0" presId="urn:microsoft.com/office/officeart/2005/8/layout/hierarchy2"/>
    <dgm:cxn modelId="{417714B9-1DD9-47EE-BEB4-D07F3226031C}" type="presParOf" srcId="{C2B53B2C-EE1A-4E12-A0BA-3FEBF11DE6EF}" destId="{87460A17-D115-4352-BEB9-BC200991B462}" srcOrd="1" destOrd="0" presId="urn:microsoft.com/office/officeart/2005/8/layout/hierarchy2"/>
    <dgm:cxn modelId="{32BDA4AC-9A1F-4E9A-B69C-8629BE039474}" type="presParOf" srcId="{87460A17-D115-4352-BEB9-BC200991B462}" destId="{38F758B5-A154-4ED5-BE3D-92D2B2E1FFAE}" srcOrd="0" destOrd="0" presId="urn:microsoft.com/office/officeart/2005/8/layout/hierarchy2"/>
    <dgm:cxn modelId="{6CDFCA1F-47BA-4C28-BA89-0E593942BDF8}" type="presParOf" srcId="{38F758B5-A154-4ED5-BE3D-92D2B2E1FFAE}" destId="{64066E1D-8C05-411F-A589-8A182950EA6A}" srcOrd="0" destOrd="0" presId="urn:microsoft.com/office/officeart/2005/8/layout/hierarchy2"/>
    <dgm:cxn modelId="{726A3BE3-43F2-4436-9039-F8C4B5C74723}" type="presParOf" srcId="{87460A17-D115-4352-BEB9-BC200991B462}" destId="{4BBE703F-F9C3-4C34-A8D2-6F3A7E4AED51}" srcOrd="1" destOrd="0" presId="urn:microsoft.com/office/officeart/2005/8/layout/hierarchy2"/>
    <dgm:cxn modelId="{B7AA66FD-9532-447C-84CA-E51296F1271A}" type="presParOf" srcId="{4BBE703F-F9C3-4C34-A8D2-6F3A7E4AED51}" destId="{6F22A83A-C80B-43AB-A888-56E747D89537}" srcOrd="0" destOrd="0" presId="urn:microsoft.com/office/officeart/2005/8/layout/hierarchy2"/>
    <dgm:cxn modelId="{F89E94AC-E11C-48B7-AD86-FCC5AC718B1B}" type="presParOf" srcId="{4BBE703F-F9C3-4C34-A8D2-6F3A7E4AED51}" destId="{DA98D72D-15DD-4BE4-9FC3-0FC274E18F7D}" srcOrd="1" destOrd="0" presId="urn:microsoft.com/office/officeart/2005/8/layout/hierarchy2"/>
    <dgm:cxn modelId="{1E9CCB32-10E7-4992-ADF9-9042F608E599}" type="presParOf" srcId="{DA98D72D-15DD-4BE4-9FC3-0FC274E18F7D}" destId="{9F89AF9C-ED6E-490A-A818-509DEBD8B221}" srcOrd="0" destOrd="0" presId="urn:microsoft.com/office/officeart/2005/8/layout/hierarchy2"/>
    <dgm:cxn modelId="{89A6140E-4881-4CFD-AB1B-510EAD010F60}" type="presParOf" srcId="{9F89AF9C-ED6E-490A-A818-509DEBD8B221}" destId="{7BE2D8B5-7EA9-4DBD-9217-D1F9F283622A}" srcOrd="0" destOrd="0" presId="urn:microsoft.com/office/officeart/2005/8/layout/hierarchy2"/>
    <dgm:cxn modelId="{DFFB3424-F8CA-4C77-8686-EFF0AABD122C}" type="presParOf" srcId="{DA98D72D-15DD-4BE4-9FC3-0FC274E18F7D}" destId="{A9FFECED-2E6E-44DF-ADE6-F2C55FB34281}" srcOrd="1" destOrd="0" presId="urn:microsoft.com/office/officeart/2005/8/layout/hierarchy2"/>
    <dgm:cxn modelId="{41F54C5A-3746-47D7-B83E-F78C0A29EDB5}" type="presParOf" srcId="{A9FFECED-2E6E-44DF-ADE6-F2C55FB34281}" destId="{98E93F85-BDEA-4B0C-9BBF-02ABB72CE7FF}" srcOrd="0" destOrd="0" presId="urn:microsoft.com/office/officeart/2005/8/layout/hierarchy2"/>
    <dgm:cxn modelId="{CD086AF5-6A0A-4233-910B-F5ED19427C20}" type="presParOf" srcId="{A9FFECED-2E6E-44DF-ADE6-F2C55FB34281}" destId="{4434E2BB-84A9-4E82-84AC-85F3428ED508}" srcOrd="1" destOrd="0" presId="urn:microsoft.com/office/officeart/2005/8/layout/hierarchy2"/>
    <dgm:cxn modelId="{8875B590-8E4F-45E2-B2AB-1E0C6754607F}" type="presParOf" srcId="{87460A17-D115-4352-BEB9-BC200991B462}" destId="{7409E581-DF86-4AE7-ABD0-FFFAABBA2BCD}" srcOrd="2" destOrd="0" presId="urn:microsoft.com/office/officeart/2005/8/layout/hierarchy2"/>
    <dgm:cxn modelId="{C39E46A3-B24B-4730-BEE6-DA91BFB8346F}" type="presParOf" srcId="{7409E581-DF86-4AE7-ABD0-FFFAABBA2BCD}" destId="{245B8D7C-A034-4D64-901F-58A68A9FE6C3}" srcOrd="0" destOrd="0" presId="urn:microsoft.com/office/officeart/2005/8/layout/hierarchy2"/>
    <dgm:cxn modelId="{EEACDFF8-2C19-4A10-BFBA-DB5ADE0923C7}" type="presParOf" srcId="{87460A17-D115-4352-BEB9-BC200991B462}" destId="{1269CF7E-0BFA-43D4-ACEF-D0D00A318845}" srcOrd="3" destOrd="0" presId="urn:microsoft.com/office/officeart/2005/8/layout/hierarchy2"/>
    <dgm:cxn modelId="{B525EBC0-5C1E-4EDD-9F08-5F152DF0BA1D}" type="presParOf" srcId="{1269CF7E-0BFA-43D4-ACEF-D0D00A318845}" destId="{5AF0A6F7-1D05-4AFC-98F9-5C75F43F1245}" srcOrd="0" destOrd="0" presId="urn:microsoft.com/office/officeart/2005/8/layout/hierarchy2"/>
    <dgm:cxn modelId="{8776EF9D-B47F-4F2B-AECF-42BE728B64CB}" type="presParOf" srcId="{1269CF7E-0BFA-43D4-ACEF-D0D00A318845}" destId="{4DE16B29-661B-4022-A0CF-F8DD9A0F08D7}" srcOrd="1" destOrd="0" presId="urn:microsoft.com/office/officeart/2005/8/layout/hierarchy2"/>
    <dgm:cxn modelId="{821A6F7A-4E97-4621-B570-787FC8395A03}" type="presParOf" srcId="{07741D76-B5F3-4424-8B0C-14C3D937B194}" destId="{9DD08DC8-8AAD-4C3D-9B06-2A5E83B41654}" srcOrd="2" destOrd="0" presId="urn:microsoft.com/office/officeart/2005/8/layout/hierarchy2"/>
    <dgm:cxn modelId="{E9EC30DF-C136-4B4A-BFDB-C52A48537A58}" type="presParOf" srcId="{9DD08DC8-8AAD-4C3D-9B06-2A5E83B41654}" destId="{BA632BE9-7F8F-4240-BEC4-74C3F123B253}" srcOrd="0" destOrd="0" presId="urn:microsoft.com/office/officeart/2005/8/layout/hierarchy2"/>
    <dgm:cxn modelId="{A8ED27E2-A2C8-4BC4-9AE8-830530286312}" type="presParOf" srcId="{07741D76-B5F3-4424-8B0C-14C3D937B194}" destId="{683C6496-03D7-4D71-B27F-F634F1F67AAE}" srcOrd="3" destOrd="0" presId="urn:microsoft.com/office/officeart/2005/8/layout/hierarchy2"/>
    <dgm:cxn modelId="{F4375E32-8D31-4080-ADC1-10081FF0B219}" type="presParOf" srcId="{683C6496-03D7-4D71-B27F-F634F1F67AAE}" destId="{EC3090F2-5961-4306-BEE7-99C068E2FEFA}" srcOrd="0" destOrd="0" presId="urn:microsoft.com/office/officeart/2005/8/layout/hierarchy2"/>
    <dgm:cxn modelId="{BBA128B7-FB19-4D64-9C54-5F3CA5690EC3}" type="presParOf" srcId="{683C6496-03D7-4D71-B27F-F634F1F67AAE}" destId="{1FF374E4-1854-4074-9A30-1D5C60DEE2F4}" srcOrd="1" destOrd="0" presId="urn:microsoft.com/office/officeart/2005/8/layout/hierarchy2"/>
    <dgm:cxn modelId="{D451DAAE-9E4E-4197-8163-6DED1ED59932}" type="presParOf" srcId="{1FF374E4-1854-4074-9A30-1D5C60DEE2F4}" destId="{553406A9-286F-4C0B-BF12-D7C35930952B}" srcOrd="0" destOrd="0" presId="urn:microsoft.com/office/officeart/2005/8/layout/hierarchy2"/>
    <dgm:cxn modelId="{44DE8DB5-453B-4823-AF8C-E15A07DF4075}" type="presParOf" srcId="{553406A9-286F-4C0B-BF12-D7C35930952B}" destId="{552FF0E0-9922-4FE7-A970-8D1831F54241}" srcOrd="0" destOrd="0" presId="urn:microsoft.com/office/officeart/2005/8/layout/hierarchy2"/>
    <dgm:cxn modelId="{F8C11430-CE69-49F7-B802-240595B6EE72}" type="presParOf" srcId="{1FF374E4-1854-4074-9A30-1D5C60DEE2F4}" destId="{6642B699-50EC-4D20-93F1-412AA7A77A7C}" srcOrd="1" destOrd="0" presId="urn:microsoft.com/office/officeart/2005/8/layout/hierarchy2"/>
    <dgm:cxn modelId="{BBC9D57F-363D-4AE8-B2F5-7F92C0CE25DA}" type="presParOf" srcId="{6642B699-50EC-4D20-93F1-412AA7A77A7C}" destId="{36F26A15-D22A-45B3-A7F0-43D73A1DF038}" srcOrd="0" destOrd="0" presId="urn:microsoft.com/office/officeart/2005/8/layout/hierarchy2"/>
    <dgm:cxn modelId="{7FA1D61E-2EC8-45D7-9533-4DD188CD927A}" type="presParOf" srcId="{6642B699-50EC-4D20-93F1-412AA7A77A7C}" destId="{8ACAC503-163E-471B-80A0-0C5CC990AC0B}" srcOrd="1" destOrd="0" presId="urn:microsoft.com/office/officeart/2005/8/layout/hierarchy2"/>
    <dgm:cxn modelId="{AAA91CD5-168A-408D-9C16-A3461CC01D39}" type="presParOf" srcId="{6511B047-560C-4B24-B33D-F2FE31DD4D5B}" destId="{31F8462D-56A1-4F1A-BC77-7AD92E485C04}" srcOrd="6" destOrd="0" presId="urn:microsoft.com/office/officeart/2005/8/layout/hierarchy2"/>
    <dgm:cxn modelId="{ABEB8EF4-4FED-4EFB-B285-F14A968A23C9}" type="presParOf" srcId="{31F8462D-56A1-4F1A-BC77-7AD92E485C04}" destId="{FDD3A578-41DE-4399-AC11-1143F3B32327}" srcOrd="0" destOrd="0" presId="urn:microsoft.com/office/officeart/2005/8/layout/hierarchy2"/>
    <dgm:cxn modelId="{43FE9A46-F4DA-4ABF-A085-6EF0EEF0DA9F}" type="presParOf" srcId="{6511B047-560C-4B24-B33D-F2FE31DD4D5B}" destId="{F4A511A0-5B1B-4AA8-A7B4-0A7320937CDC}" srcOrd="7" destOrd="0" presId="urn:microsoft.com/office/officeart/2005/8/layout/hierarchy2"/>
    <dgm:cxn modelId="{F496D7DC-A060-48C7-B7CF-839A6F886B5A}" type="presParOf" srcId="{F4A511A0-5B1B-4AA8-A7B4-0A7320937CDC}" destId="{C92892D2-19E9-422B-81A3-E9516DCF41A3}" srcOrd="0" destOrd="0" presId="urn:microsoft.com/office/officeart/2005/8/layout/hierarchy2"/>
    <dgm:cxn modelId="{7E588D56-9A4D-48E3-8896-6CD7D7653A62}" type="presParOf" srcId="{F4A511A0-5B1B-4AA8-A7B4-0A7320937CDC}" destId="{E37D7DFD-A1B6-4E56-9E34-64B6AA3837D9}" srcOrd="1" destOrd="0" presId="urn:microsoft.com/office/officeart/2005/8/layout/hierarchy2"/>
    <dgm:cxn modelId="{D412ECBC-D499-4F10-868E-9D4D1DB16471}" type="presParOf" srcId="{E37D7DFD-A1B6-4E56-9E34-64B6AA3837D9}" destId="{3C1116A4-FD9A-43C1-81FA-793A1388F011}" srcOrd="0" destOrd="0" presId="urn:microsoft.com/office/officeart/2005/8/layout/hierarchy2"/>
    <dgm:cxn modelId="{E852C050-19D6-40C9-81C5-628A9A72E5F3}" type="presParOf" srcId="{3C1116A4-FD9A-43C1-81FA-793A1388F011}" destId="{30868B39-DA53-44B2-8F80-8B389A095BA5}" srcOrd="0" destOrd="0" presId="urn:microsoft.com/office/officeart/2005/8/layout/hierarchy2"/>
    <dgm:cxn modelId="{2538FDC7-BD87-48CB-B4CB-6B6479D0E5FA}" type="presParOf" srcId="{E37D7DFD-A1B6-4E56-9E34-64B6AA3837D9}" destId="{0918555F-F62C-4D0C-AAA6-5EC6686647C9}" srcOrd="1" destOrd="0" presId="urn:microsoft.com/office/officeart/2005/8/layout/hierarchy2"/>
    <dgm:cxn modelId="{71A6D359-E43E-4CAF-A216-F5FE03BF6FA2}" type="presParOf" srcId="{0918555F-F62C-4D0C-AAA6-5EC6686647C9}" destId="{E02846E3-EEAA-4C1C-A6E2-81058A583711}" srcOrd="0" destOrd="0" presId="urn:microsoft.com/office/officeart/2005/8/layout/hierarchy2"/>
    <dgm:cxn modelId="{D7BED7C4-1F01-4062-ADF4-295780A9E4C5}" type="presParOf" srcId="{0918555F-F62C-4D0C-AAA6-5EC6686647C9}" destId="{5D5CAED4-BC7B-4E4F-938F-DF4373DC4227}" srcOrd="1" destOrd="0" presId="urn:microsoft.com/office/officeart/2005/8/layout/hierarchy2"/>
    <dgm:cxn modelId="{3558161D-C9EE-4EDD-BC4A-1FB42CCB8FA0}" type="presParOf" srcId="{5D5CAED4-BC7B-4E4F-938F-DF4373DC4227}" destId="{5E9910DD-C84B-4667-8975-05956DF0690D}" srcOrd="0" destOrd="0" presId="urn:microsoft.com/office/officeart/2005/8/layout/hierarchy2"/>
    <dgm:cxn modelId="{391945BA-E65E-40EF-92A8-C4EF3B23C16B}" type="presParOf" srcId="{5E9910DD-C84B-4667-8975-05956DF0690D}" destId="{8E4FE00D-14D3-4D5D-9F04-12833F1B1CDF}" srcOrd="0" destOrd="0" presId="urn:microsoft.com/office/officeart/2005/8/layout/hierarchy2"/>
    <dgm:cxn modelId="{4E1D575A-5FF1-407B-B706-635029F1C730}" type="presParOf" srcId="{5D5CAED4-BC7B-4E4F-938F-DF4373DC4227}" destId="{AFCF67C1-5BC5-46DA-94C1-54E28682C8DF}" srcOrd="1" destOrd="0" presId="urn:microsoft.com/office/officeart/2005/8/layout/hierarchy2"/>
    <dgm:cxn modelId="{5DA57146-2AD2-475C-B938-551D2293A074}" type="presParOf" srcId="{AFCF67C1-5BC5-46DA-94C1-54E28682C8DF}" destId="{EB141200-2C73-4210-AAA1-92A0C7DF5E85}" srcOrd="0" destOrd="0" presId="urn:microsoft.com/office/officeart/2005/8/layout/hierarchy2"/>
    <dgm:cxn modelId="{2C089395-7B92-412F-B6D1-BFC5F0DAA29A}" type="presParOf" srcId="{AFCF67C1-5BC5-46DA-94C1-54E28682C8DF}" destId="{89B9988D-AAA2-4E0A-BC45-57D3C3962F09}" srcOrd="1" destOrd="0" presId="urn:microsoft.com/office/officeart/2005/8/layout/hierarchy2"/>
    <dgm:cxn modelId="{1FD24CFE-75F9-4668-9CEF-2FC401E91DB7}" type="presParOf" srcId="{89B9988D-AAA2-4E0A-BC45-57D3C3962F09}" destId="{F4C3F480-EE23-4128-A80C-7DDE141A2D54}" srcOrd="0" destOrd="0" presId="urn:microsoft.com/office/officeart/2005/8/layout/hierarchy2"/>
    <dgm:cxn modelId="{9EAD096A-357D-434C-AE2E-2103E3D748CE}" type="presParOf" srcId="{F4C3F480-EE23-4128-A80C-7DDE141A2D54}" destId="{A7153655-B09D-4EE9-A4D7-1E6DF51C052C}" srcOrd="0" destOrd="0" presId="urn:microsoft.com/office/officeart/2005/8/layout/hierarchy2"/>
    <dgm:cxn modelId="{0592ABBC-AA25-42D7-A3AD-95FDB49D6733}" type="presParOf" srcId="{89B9988D-AAA2-4E0A-BC45-57D3C3962F09}" destId="{2EAE3A5C-A82A-4CD6-AD61-CA47D56B50C3}" srcOrd="1" destOrd="0" presId="urn:microsoft.com/office/officeart/2005/8/layout/hierarchy2"/>
    <dgm:cxn modelId="{CE8A2F5A-C290-4D96-BB20-EDBA2EB00276}" type="presParOf" srcId="{2EAE3A5C-A82A-4CD6-AD61-CA47D56B50C3}" destId="{C851E40C-CA5C-46D0-BC8E-94ABEF0A2D2D}" srcOrd="0" destOrd="0" presId="urn:microsoft.com/office/officeart/2005/8/layout/hierarchy2"/>
    <dgm:cxn modelId="{2501AC35-7B7C-4229-B38E-C6D0BB415105}" type="presParOf" srcId="{2EAE3A5C-A82A-4CD6-AD61-CA47D56B50C3}" destId="{6CC59CD1-982D-485E-9509-414E36113DA9}" srcOrd="1" destOrd="0" presId="urn:microsoft.com/office/officeart/2005/8/layout/hierarchy2"/>
    <dgm:cxn modelId="{7B64E3FC-C17E-4297-B652-FBA4AC8D9E05}" type="presParOf" srcId="{6CC59CD1-982D-485E-9509-414E36113DA9}" destId="{D5BAE54C-CDED-43F2-A403-014C3C79C54E}" srcOrd="0" destOrd="0" presId="urn:microsoft.com/office/officeart/2005/8/layout/hierarchy2"/>
    <dgm:cxn modelId="{5B71FE3B-44A0-4C2D-B91A-C726FB185814}" type="presParOf" srcId="{D5BAE54C-CDED-43F2-A403-014C3C79C54E}" destId="{39088741-16E0-4185-A67A-D780CDEFF820}" srcOrd="0" destOrd="0" presId="urn:microsoft.com/office/officeart/2005/8/layout/hierarchy2"/>
    <dgm:cxn modelId="{EC53326B-0FB3-416A-A386-9A547A868CDF}" type="presParOf" srcId="{6CC59CD1-982D-485E-9509-414E36113DA9}" destId="{563A2546-B949-434F-AF42-1C3382DB5482}" srcOrd="1" destOrd="0" presId="urn:microsoft.com/office/officeart/2005/8/layout/hierarchy2"/>
    <dgm:cxn modelId="{28C24EBE-14C6-474C-90B1-3F94C8E5223B}" type="presParOf" srcId="{563A2546-B949-434F-AF42-1C3382DB5482}" destId="{228F95F3-85F3-4185-AB65-F39983C8434B}" srcOrd="0" destOrd="0" presId="urn:microsoft.com/office/officeart/2005/8/layout/hierarchy2"/>
    <dgm:cxn modelId="{65D54E5F-275C-41DA-B4E5-71CC9BB2A280}" type="presParOf" srcId="{563A2546-B949-434F-AF42-1C3382DB5482}" destId="{9FED333A-FB5F-43B4-AC75-7011D35ECE9F}" srcOrd="1" destOrd="0" presId="urn:microsoft.com/office/officeart/2005/8/layout/hierarchy2"/>
    <dgm:cxn modelId="{37D27D65-A4CB-4364-BC56-BDBC818947FF}" type="presParOf" srcId="{6CC59CD1-982D-485E-9509-414E36113DA9}" destId="{97ECA55D-3D1C-4726-BB74-6F8C05A86936}" srcOrd="2" destOrd="0" presId="urn:microsoft.com/office/officeart/2005/8/layout/hierarchy2"/>
    <dgm:cxn modelId="{43C2B11D-481A-4E3D-82FD-D50BAA4C563A}" type="presParOf" srcId="{97ECA55D-3D1C-4726-BB74-6F8C05A86936}" destId="{E377FF6A-C69D-4E2C-ADB2-28FEA749517D}" srcOrd="0" destOrd="0" presId="urn:microsoft.com/office/officeart/2005/8/layout/hierarchy2"/>
    <dgm:cxn modelId="{71D27206-345F-42B8-AEF3-A8319F9D6BDD}" type="presParOf" srcId="{6CC59CD1-982D-485E-9509-414E36113DA9}" destId="{E4ADA963-C8CA-4262-BC6D-56843F128885}" srcOrd="3" destOrd="0" presId="urn:microsoft.com/office/officeart/2005/8/layout/hierarchy2"/>
    <dgm:cxn modelId="{6A0A620F-80D6-4960-9263-C9796D597870}" type="presParOf" srcId="{E4ADA963-C8CA-4262-BC6D-56843F128885}" destId="{ECCCCCF7-64A5-490C-A9FC-ACB528BCB899}" srcOrd="0" destOrd="0" presId="urn:microsoft.com/office/officeart/2005/8/layout/hierarchy2"/>
    <dgm:cxn modelId="{A7C14B8E-A485-421B-B34B-7CE579F91F7E}" type="presParOf" srcId="{E4ADA963-C8CA-4262-BC6D-56843F128885}" destId="{EAB64193-BD80-4C86-9D7B-50588340820A}" srcOrd="1" destOrd="0" presId="urn:microsoft.com/office/officeart/2005/8/layout/hierarchy2"/>
    <dgm:cxn modelId="{85EA4520-97BA-4CB8-B93C-8ABEF0CCA5E0}" type="presParOf" srcId="{E37D7DFD-A1B6-4E56-9E34-64B6AA3837D9}" destId="{ECBF4E22-769E-4355-B0D4-7D1501DF4435}" srcOrd="2" destOrd="0" presId="urn:microsoft.com/office/officeart/2005/8/layout/hierarchy2"/>
    <dgm:cxn modelId="{3CF80FC8-DAFA-40CB-BCE2-0310F563DFFD}" type="presParOf" srcId="{ECBF4E22-769E-4355-B0D4-7D1501DF4435}" destId="{650C3B50-7262-493B-9762-B94A72FAE990}" srcOrd="0" destOrd="0" presId="urn:microsoft.com/office/officeart/2005/8/layout/hierarchy2"/>
    <dgm:cxn modelId="{DAB46467-9CF6-4E0C-AAA3-736C893FF3F2}" type="presParOf" srcId="{E37D7DFD-A1B6-4E56-9E34-64B6AA3837D9}" destId="{9B59BCCE-8668-4524-BEC0-377FF66C505E}" srcOrd="3" destOrd="0" presId="urn:microsoft.com/office/officeart/2005/8/layout/hierarchy2"/>
    <dgm:cxn modelId="{7180E5B8-112D-4A9A-A5E8-DA3F831AC4E0}" type="presParOf" srcId="{9B59BCCE-8668-4524-BEC0-377FF66C505E}" destId="{C2A7274B-3B9B-40DA-AF78-0B98B47A0E38}" srcOrd="0" destOrd="0" presId="urn:microsoft.com/office/officeart/2005/8/layout/hierarchy2"/>
    <dgm:cxn modelId="{3384B046-72F2-45F7-AF5E-A7AE4922CDC8}" type="presParOf" srcId="{9B59BCCE-8668-4524-BEC0-377FF66C505E}" destId="{5CCA341F-0C05-4BD3-A897-46AD9FD4BAF5}" srcOrd="1" destOrd="0" presId="urn:microsoft.com/office/officeart/2005/8/layout/hierarchy2"/>
    <dgm:cxn modelId="{34A1B871-FB04-4A23-A6E2-14F256A5AA2A}" type="presParOf" srcId="{5CCA341F-0C05-4BD3-A897-46AD9FD4BAF5}" destId="{BF3300DA-0E74-4D37-B427-4E0A4E0ECF22}" srcOrd="0" destOrd="0" presId="urn:microsoft.com/office/officeart/2005/8/layout/hierarchy2"/>
    <dgm:cxn modelId="{BD95EC10-9268-4FDC-9B65-165742E230CC}" type="presParOf" srcId="{BF3300DA-0E74-4D37-B427-4E0A4E0ECF22}" destId="{9905989E-1F67-4A8C-B181-F798DFDF28CD}" srcOrd="0" destOrd="0" presId="urn:microsoft.com/office/officeart/2005/8/layout/hierarchy2"/>
    <dgm:cxn modelId="{07BD577B-1261-44D0-B9BD-3AAE3CC1FE67}" type="presParOf" srcId="{5CCA341F-0C05-4BD3-A897-46AD9FD4BAF5}" destId="{4AF2B449-E77E-4B20-98F9-10AF63F691ED}" srcOrd="1" destOrd="0" presId="urn:microsoft.com/office/officeart/2005/8/layout/hierarchy2"/>
    <dgm:cxn modelId="{95133B1B-23FF-41C6-AF65-62B1AEBFE5E7}" type="presParOf" srcId="{4AF2B449-E77E-4B20-98F9-10AF63F691ED}" destId="{1E911C64-BD02-4FA7-959F-E01696BB7167}" srcOrd="0" destOrd="0" presId="urn:microsoft.com/office/officeart/2005/8/layout/hierarchy2"/>
    <dgm:cxn modelId="{3ACF9E7D-7A08-4094-B4D2-2DF91C3E8300}" type="presParOf" srcId="{4AF2B449-E77E-4B20-98F9-10AF63F691ED}" destId="{1B2246AD-B36A-4653-A680-0BA8570836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17997BE2-1DC6-4289-9FFC-C92C3D53859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8AF07-8774-4676-87AD-11FF5B0EB8BF}" type="parTrans" cxnId="{A1023A2C-875C-478D-8CBA-81476AAE391D}">
      <dgm:prSet/>
      <dgm:spPr/>
      <dgm:t>
        <a:bodyPr/>
        <a:lstStyle/>
        <a:p>
          <a:endParaRPr lang="ru-RU"/>
        </a:p>
      </dgm:t>
    </dgm:pt>
    <dgm:pt modelId="{2E0AF410-10CF-4589-B3D0-A9FB1E742302}" type="sibTrans" cxnId="{A1023A2C-875C-478D-8CBA-81476AAE391D}">
      <dgm:prSet/>
      <dgm:spPr/>
      <dgm:t>
        <a:bodyPr/>
        <a:lstStyle/>
        <a:p>
          <a:endParaRPr lang="ru-RU"/>
        </a:p>
      </dgm:t>
    </dgm:pt>
    <dgm:pt modelId="{FBB5FFEC-6DF4-4647-86BB-50C8E29CEE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85870C4-A965-4EAD-B4EC-68CB58153798}" type="parTrans" cxnId="{D46DBDE9-5404-40BA-8460-42D19D03A37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3890CDF-970A-494E-96F5-6103B187789E}" type="sibTrans" cxnId="{D46DBDE9-5404-40BA-8460-42D19D03A374}">
      <dgm:prSet/>
      <dgm:spPr/>
      <dgm:t>
        <a:bodyPr/>
        <a:lstStyle/>
        <a:p>
          <a:endParaRPr lang="ru-RU"/>
        </a:p>
      </dgm:t>
    </dgm:pt>
    <dgm:pt modelId="{DC746C58-AD30-4466-9420-7D9DBFDEA4D0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DB7258-B875-488E-82BE-89F974396056}" type="parTrans" cxnId="{BA4DD469-2C98-47B5-B0D4-0D6A3B3656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BB826F-892F-4132-BFF9-96046710E497}" type="sibTrans" cxnId="{BA4DD469-2C98-47B5-B0D4-0D6A3B3656DB}">
      <dgm:prSet/>
      <dgm:spPr/>
      <dgm:t>
        <a:bodyPr/>
        <a:lstStyle/>
        <a:p>
          <a:endParaRPr lang="ru-RU"/>
        </a:p>
      </dgm:t>
    </dgm:pt>
    <dgm:pt modelId="{68E5E978-5208-4C4D-8830-8A3B0DB6D35B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697F269-F8EC-4FD8-A480-E3B77DEA7AD7}" type="parTrans" cxnId="{5AFB5FC8-EA80-4706-82B4-6556C801BD3E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CAD6C39-AB21-4A1C-B6D4-3A6FFD6D0E11}" type="sibTrans" cxnId="{5AFB5FC8-EA80-4706-82B4-6556C801BD3E}">
      <dgm:prSet/>
      <dgm:spPr/>
      <dgm:t>
        <a:bodyPr/>
        <a:lstStyle/>
        <a:p>
          <a:endParaRPr lang="ru-RU"/>
        </a:p>
      </dgm:t>
    </dgm:pt>
    <dgm:pt modelId="{F41CAF4D-DA6D-43CD-9904-71E89C489911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70FD44-EC48-405D-89D0-A3C1F7F09A86}" type="parTrans" cxnId="{94EC7A5B-3494-4820-9FD8-8BFEC1AC5FD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DF42B7-4D57-4462-9636-5A61029B4197}" type="sibTrans" cxnId="{94EC7A5B-3494-4820-9FD8-8BFEC1AC5FD4}">
      <dgm:prSet/>
      <dgm:spPr/>
      <dgm:t>
        <a:bodyPr/>
        <a:lstStyle/>
        <a:p>
          <a:endParaRPr lang="ru-RU"/>
        </a:p>
      </dgm:t>
    </dgm:pt>
    <dgm:pt modelId="{777FE6F3-D66C-4A03-BDCA-6AB72BDDBB4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68951E-587A-43FD-9B20-4EE9691EF1B9}" type="parTrans" cxnId="{048B3338-702B-44ED-AB10-75ED3C037C6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EBB91A3-A6CB-4F47-8072-BFCD9D0B40E2}" type="sibTrans" cxnId="{048B3338-702B-44ED-AB10-75ED3C037C69}">
      <dgm:prSet/>
      <dgm:spPr/>
      <dgm:t>
        <a:bodyPr/>
        <a:lstStyle/>
        <a:p>
          <a:endParaRPr lang="ru-RU"/>
        </a:p>
      </dgm:t>
    </dgm:pt>
    <dgm:pt modelId="{04A2C1E8-A2C0-41F8-ACC1-2B0E5D93608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464209A-F108-461B-BD06-280F2E067462}" type="parTrans" cxnId="{31BC2548-C030-497C-9F0E-25D300FF663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C6A9E32-32E7-4681-8632-BF6609F640BB}" type="sibTrans" cxnId="{31BC2548-C030-497C-9F0E-25D300FF6638}">
      <dgm:prSet/>
      <dgm:spPr/>
      <dgm:t>
        <a:bodyPr/>
        <a:lstStyle/>
        <a:p>
          <a:endParaRPr lang="ru-RU"/>
        </a:p>
      </dgm:t>
    </dgm:pt>
    <dgm:pt modelId="{5CED87F5-30CA-4CDD-BA6C-544CAE8E9838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1504BC-1E2E-4B63-8C75-87A2930D7587}" type="parTrans" cxnId="{0D67CEAA-5A81-4B9B-8390-7586628D935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F41DB9-0DE7-4E5D-886A-E9A447DCB333}" type="sibTrans" cxnId="{0D67CEAA-5A81-4B9B-8390-7586628D9355}">
      <dgm:prSet/>
      <dgm:spPr/>
      <dgm:t>
        <a:bodyPr/>
        <a:lstStyle/>
        <a:p>
          <a:endParaRPr lang="ru-RU"/>
        </a:p>
      </dgm:t>
    </dgm:pt>
    <dgm:pt modelId="{AC2B4B6A-2483-48BA-9F21-532274ED6BB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FE81A02-0AB2-440C-8ADE-0DED8CD5AA48}" type="parTrans" cxnId="{96D389BD-7C90-4D15-9772-3747C330E2B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EF8F94-13B6-44D8-AD87-3485F8B4CFEA}" type="sibTrans" cxnId="{96D389BD-7C90-4D15-9772-3747C330E2BF}">
      <dgm:prSet/>
      <dgm:spPr/>
      <dgm:t>
        <a:bodyPr/>
        <a:lstStyle/>
        <a:p>
          <a:endParaRPr lang="ru-RU"/>
        </a:p>
      </dgm:t>
    </dgm:pt>
    <dgm:pt modelId="{4A33A90D-A2A9-4838-9800-C472E6774824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D8EB8D5-13C9-49B2-92EC-ACF0BB61B386}" type="parTrans" cxnId="{FC090A8A-C233-4CAF-B7B1-C99D494428D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226A94-13BF-4976-86B7-4DEA70AF1275}" type="sibTrans" cxnId="{FC090A8A-C233-4CAF-B7B1-C99D494428D3}">
      <dgm:prSet/>
      <dgm:spPr/>
      <dgm:t>
        <a:bodyPr/>
        <a:lstStyle/>
        <a:p>
          <a:endParaRPr lang="ru-RU"/>
        </a:p>
      </dgm:t>
    </dgm:pt>
    <dgm:pt modelId="{4C55C512-7C4E-4A13-95F1-4D8BEDD261B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D1A203D-6B56-4AB0-8FAB-64FB068B8B82}" type="parTrans" cxnId="{834BCBF6-F030-40F3-9CA5-98E931CC4B9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469D022-1AC6-4CA5-99DB-C91B36A59CB8}" type="sibTrans" cxnId="{834BCBF6-F030-40F3-9CA5-98E931CC4B98}">
      <dgm:prSet/>
      <dgm:spPr/>
      <dgm:t>
        <a:bodyPr/>
        <a:lstStyle/>
        <a:p>
          <a:endParaRPr lang="ru-RU"/>
        </a:p>
      </dgm:t>
    </dgm:pt>
    <dgm:pt modelId="{F2F73B8F-4D90-476C-A3A3-A0F061B5E3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36E41E-4C74-4514-B2D3-578FB5ECF961}" type="parTrans" cxnId="{B31F6C06-A58D-4CFF-A054-1AD89DCDC32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3F926ED-A4C8-43C4-BDDE-D6823E630C74}" type="sibTrans" cxnId="{B31F6C06-A58D-4CFF-A054-1AD89DCDC325}">
      <dgm:prSet/>
      <dgm:spPr/>
      <dgm:t>
        <a:bodyPr/>
        <a:lstStyle/>
        <a:p>
          <a:endParaRPr lang="ru-RU"/>
        </a:p>
      </dgm:t>
    </dgm:pt>
    <dgm:pt modelId="{BB2B4861-1084-4466-82C0-460E8FB7338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8B0D7E-8730-4620-A547-FDC88A7E917F}" type="parTrans" cxnId="{94C166D6-6F8D-4143-95C5-DF6451D3965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913442-9056-47DC-BD5D-E1EF312B4063}" type="sibTrans" cxnId="{94C166D6-6F8D-4143-95C5-DF6451D39653}">
      <dgm:prSet/>
      <dgm:spPr/>
      <dgm:t>
        <a:bodyPr/>
        <a:lstStyle/>
        <a:p>
          <a:endParaRPr lang="ru-RU"/>
        </a:p>
      </dgm:t>
    </dgm:pt>
    <dgm:pt modelId="{43120B82-08AF-4D6A-8D4D-36B603308962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612D9FF-7F9E-4ACC-A85E-4B334C96D3FA}" type="parTrans" cxnId="{842D7276-4ED4-4D50-843B-0DB06B63BFDC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02669D-9910-49CE-8BB5-B971F95C3AD4}" type="sibTrans" cxnId="{842D7276-4ED4-4D50-843B-0DB06B63BFDC}">
      <dgm:prSet/>
      <dgm:spPr/>
      <dgm:t>
        <a:bodyPr/>
        <a:lstStyle/>
        <a:p>
          <a:endParaRPr lang="ru-RU"/>
        </a:p>
      </dgm:t>
    </dgm:pt>
    <dgm:pt modelId="{B6C09939-F335-4551-AE5C-0853A44DD0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A64FFF-A9C1-46D4-A8EF-0D50A584772D}" type="parTrans" cxnId="{38AABE03-59E0-42F6-A289-C919460D394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AFCDF9A-F0B2-4414-BDF0-7EF040E2086F}" type="sibTrans" cxnId="{38AABE03-59E0-42F6-A289-C919460D394F}">
      <dgm:prSet/>
      <dgm:spPr/>
      <dgm:t>
        <a:bodyPr/>
        <a:lstStyle/>
        <a:p>
          <a:endParaRPr lang="ru-RU"/>
        </a:p>
      </dgm:t>
    </dgm:pt>
    <dgm:pt modelId="{1C3F136B-6B5F-4FCA-AC91-9E2DC87E2CE2}">
      <dgm:prSet phldrT="[Текст]" custT="1"/>
      <dgm:spPr/>
      <dgm:t>
        <a:bodyPr/>
        <a:lstStyle/>
        <a:p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FC67DE-7352-4E4A-9773-5008D6AF9F97}" type="parTrans" cxnId="{1C6F0BCD-BB85-47EA-B9BF-84C1E218DEC0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7426C8A-D6C9-4569-9D0D-73A7F7475CB0}" type="sibTrans" cxnId="{1C6F0BCD-BB85-47EA-B9BF-84C1E218DEC0}">
      <dgm:prSet/>
      <dgm:spPr/>
      <dgm:t>
        <a:bodyPr/>
        <a:lstStyle/>
        <a:p>
          <a:endParaRPr lang="ru-RU"/>
        </a:p>
      </dgm:t>
    </dgm:pt>
    <dgm:pt modelId="{EF98498D-E10E-4930-B4E3-C708FCF55D9E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A060F58-2CE1-4681-8B49-C9AE303DDB76}" type="parTrans" cxnId="{669D457F-5B60-43F2-8E67-8C1207FDAD4D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E182188-173D-4868-B4A4-28CC2E12A970}" type="sibTrans" cxnId="{669D457F-5B60-43F2-8E67-8C1207FDAD4D}">
      <dgm:prSet/>
      <dgm:spPr/>
      <dgm:t>
        <a:bodyPr/>
        <a:lstStyle/>
        <a:p>
          <a:endParaRPr lang="ru-RU"/>
        </a:p>
      </dgm:t>
    </dgm:pt>
    <dgm:pt modelId="{83EB6D24-7382-4AE8-B63E-FEED014FBE95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D39B7-D825-4093-9D2C-9FEF06DE399C}" type="parTrans" cxnId="{983005DE-B172-48C3-BCD4-9938ED877AF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4277895-26E7-457E-A3B7-08777B8054D5}" type="sibTrans" cxnId="{983005DE-B172-48C3-BCD4-9938ED877AF9}">
      <dgm:prSet/>
      <dgm:spPr/>
      <dgm:t>
        <a:bodyPr/>
        <a:lstStyle/>
        <a:p>
          <a:endParaRPr lang="ru-RU"/>
        </a:p>
      </dgm:t>
    </dgm:pt>
    <dgm:pt modelId="{885ABAA6-F742-492B-B212-DD1BA44A61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AF6F10F-D7CF-4F98-90BF-2E3E11D28DAB}" type="parTrans" cxnId="{ED9FA22C-3303-4F27-BED9-8D286B569C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DFB8A5-82D8-4C15-8BC8-FDAC5ADF2944}" type="sibTrans" cxnId="{ED9FA22C-3303-4F27-BED9-8D286B569CDB}">
      <dgm:prSet/>
      <dgm:spPr/>
      <dgm:t>
        <a:bodyPr/>
        <a:lstStyle/>
        <a:p>
          <a:endParaRPr lang="ru-RU"/>
        </a:p>
      </dgm:t>
    </dgm:pt>
    <dgm:pt modelId="{0B8FBE68-047E-48C8-BC4D-0AADA7377DC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0754287-F637-44A4-A069-511E11B27FFA}" type="parTrans" cxnId="{1D64374F-2340-4683-814E-4FD20DA8AAC2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9F7FD5-1BBC-4A84-BE6B-F09C26000520}" type="sibTrans" cxnId="{1D64374F-2340-4683-814E-4FD20DA8AAC2}">
      <dgm:prSet/>
      <dgm:spPr/>
      <dgm:t>
        <a:bodyPr/>
        <a:lstStyle/>
        <a:p>
          <a:endParaRPr lang="ru-RU"/>
        </a:p>
      </dgm:t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1D892-4F0B-4F31-BF2D-BF7730B86D6A}" type="pres">
      <dgm:prSet presAssocID="{2E1819B4-152A-4D41-A014-A3A1099877A6}" presName="parTransOne" presStyleCnt="0"/>
      <dgm:spPr/>
    </dgm:pt>
    <dgm:pt modelId="{E8C7355F-6B8D-4EF2-B566-3BBB2BFEDD1F}" type="pres">
      <dgm:prSet presAssocID="{2E1819B4-152A-4D41-A014-A3A1099877A6}" presName="horzOne" presStyleCnt="0"/>
      <dgm:spPr/>
    </dgm:pt>
    <dgm:pt modelId="{47547872-90B1-4429-A9D0-A1E642B4E62C}" type="pres">
      <dgm:prSet presAssocID="{FBB5FFEC-6DF4-4647-86BB-50C8E29CEE23}" presName="vertTwo" presStyleCnt="0"/>
      <dgm:spPr/>
    </dgm:pt>
    <dgm:pt modelId="{9C354B6F-80F4-45A0-9E55-B204AD485523}" type="pres">
      <dgm:prSet presAssocID="{FBB5FFEC-6DF4-4647-86BB-50C8E29CEE2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FBE8B1-E0F1-493C-8749-949B6AEBB911}" type="pres">
      <dgm:prSet presAssocID="{FBB5FFEC-6DF4-4647-86BB-50C8E29CEE23}" presName="parTransTwo" presStyleCnt="0"/>
      <dgm:spPr/>
    </dgm:pt>
    <dgm:pt modelId="{85DFE045-8858-4E4B-8CDC-4DEF53259BA2}" type="pres">
      <dgm:prSet presAssocID="{FBB5FFEC-6DF4-4647-86BB-50C8E29CEE23}" presName="horzTwo" presStyleCnt="0"/>
      <dgm:spPr/>
    </dgm:pt>
    <dgm:pt modelId="{C622FC52-65B4-4E7B-834E-E286638EB95E}" type="pres">
      <dgm:prSet presAssocID="{4A33A90D-A2A9-4838-9800-C472E6774824}" presName="vertThree" presStyleCnt="0"/>
      <dgm:spPr/>
    </dgm:pt>
    <dgm:pt modelId="{1134F25D-C655-4B78-B071-65C6852AEEF9}" type="pres">
      <dgm:prSet presAssocID="{4A33A90D-A2A9-4838-9800-C472E677482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AC8D7B-CC6F-45A9-88B4-67C9C4D7A8C1}" type="pres">
      <dgm:prSet presAssocID="{4A33A90D-A2A9-4838-9800-C472E6774824}" presName="horzThree" presStyleCnt="0"/>
      <dgm:spPr/>
    </dgm:pt>
    <dgm:pt modelId="{E7C3FF0B-3CC0-4B9A-BF91-4CADC838B987}" type="pres">
      <dgm:prSet presAssocID="{92226A94-13BF-4976-86B7-4DEA70AF1275}" presName="sibSpaceThree" presStyleCnt="0"/>
      <dgm:spPr/>
    </dgm:pt>
    <dgm:pt modelId="{A7062FF8-7520-4269-81F0-62EFE1AAA7A4}" type="pres">
      <dgm:prSet presAssocID="{4C55C512-7C4E-4A13-95F1-4D8BEDD261B7}" presName="vertThree" presStyleCnt="0"/>
      <dgm:spPr/>
    </dgm:pt>
    <dgm:pt modelId="{92ECA5CB-4322-4261-9A53-1032622E56F4}" type="pres">
      <dgm:prSet presAssocID="{4C55C512-7C4E-4A13-95F1-4D8BEDD261B7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D1F01F-1497-47A2-9539-D34E367D30BF}" type="pres">
      <dgm:prSet presAssocID="{4C55C512-7C4E-4A13-95F1-4D8BEDD261B7}" presName="horzThree" presStyleCnt="0"/>
      <dgm:spPr/>
    </dgm:pt>
    <dgm:pt modelId="{42977A8E-B5DE-4F22-8DDB-A836F23DFF3F}" type="pres">
      <dgm:prSet presAssocID="{13890CDF-970A-494E-96F5-6103B187789E}" presName="sibSpaceTwo" presStyleCnt="0"/>
      <dgm:spPr/>
    </dgm:pt>
    <dgm:pt modelId="{43881BD1-ED6E-4499-8619-901315DECF5D}" type="pres">
      <dgm:prSet presAssocID="{DC746C58-AD30-4466-9420-7D9DBFDEA4D0}" presName="vertTwo" presStyleCnt="0"/>
      <dgm:spPr/>
    </dgm:pt>
    <dgm:pt modelId="{9B1A1CDB-E498-4CBB-BADF-4168F5989F8B}" type="pres">
      <dgm:prSet presAssocID="{DC746C58-AD30-4466-9420-7D9DBFDEA4D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B83843-214E-4629-A04E-EEA3841EC7BF}" type="pres">
      <dgm:prSet presAssocID="{DC746C58-AD30-4466-9420-7D9DBFDEA4D0}" presName="parTransTwo" presStyleCnt="0"/>
      <dgm:spPr/>
    </dgm:pt>
    <dgm:pt modelId="{407EB3C2-01AD-4F2D-B6A9-396899C783A8}" type="pres">
      <dgm:prSet presAssocID="{DC746C58-AD30-4466-9420-7D9DBFDEA4D0}" presName="horzTwo" presStyleCnt="0"/>
      <dgm:spPr/>
    </dgm:pt>
    <dgm:pt modelId="{AA4954A2-6AB6-41D1-BD4F-B539E7055973}" type="pres">
      <dgm:prSet presAssocID="{F41CAF4D-DA6D-43CD-9904-71E89C489911}" presName="vertThree" presStyleCnt="0"/>
      <dgm:spPr/>
    </dgm:pt>
    <dgm:pt modelId="{87DB17AF-A81F-425D-8127-ECCEF1EC51D9}" type="pres">
      <dgm:prSet presAssocID="{F41CAF4D-DA6D-43CD-9904-71E89C489911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2732D2-2D22-4B53-8676-1A859882BEAD}" type="pres">
      <dgm:prSet presAssocID="{F41CAF4D-DA6D-43CD-9904-71E89C489911}" presName="horzThree" presStyleCnt="0"/>
      <dgm:spPr/>
    </dgm:pt>
    <dgm:pt modelId="{CD3FFD0F-AEB2-4C39-836A-219A67AA535A}" type="pres">
      <dgm:prSet presAssocID="{54DF42B7-4D57-4462-9636-5A61029B4197}" presName="sibSpaceThree" presStyleCnt="0"/>
      <dgm:spPr/>
    </dgm:pt>
    <dgm:pt modelId="{05B15BF7-F1D5-44EC-B6EE-4BCED3746510}" type="pres">
      <dgm:prSet presAssocID="{AC2B4B6A-2483-48BA-9F21-532274ED6BB6}" presName="vertThree" presStyleCnt="0"/>
      <dgm:spPr/>
    </dgm:pt>
    <dgm:pt modelId="{9ED0AF28-369E-4148-BF0E-F011FE978130}" type="pres">
      <dgm:prSet presAssocID="{AC2B4B6A-2483-48BA-9F21-532274ED6BB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85263B-FA9F-404E-A761-328F23716ABC}" type="pres">
      <dgm:prSet presAssocID="{AC2B4B6A-2483-48BA-9F21-532274ED6BB6}" presName="horzThree" presStyleCnt="0"/>
      <dgm:spPr/>
    </dgm:pt>
    <dgm:pt modelId="{78C2C7B1-6670-4593-8025-616ADC2AA572}" type="pres">
      <dgm:prSet presAssocID="{A8EF8F94-13B6-44D8-AD87-3485F8B4CFEA}" presName="sibSpaceThree" presStyleCnt="0"/>
      <dgm:spPr/>
    </dgm:pt>
    <dgm:pt modelId="{79AC1E60-0AAB-45B8-AF6E-8D7CBF3A0C05}" type="pres">
      <dgm:prSet presAssocID="{777FE6F3-D66C-4A03-BDCA-6AB72BDDBB43}" presName="vertThree" presStyleCnt="0"/>
      <dgm:spPr/>
    </dgm:pt>
    <dgm:pt modelId="{5D8E33B6-D33F-44F1-B5ED-60C3D38474B7}" type="pres">
      <dgm:prSet presAssocID="{777FE6F3-D66C-4A03-BDCA-6AB72BDDBB4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93986-9E20-483A-875E-67C051C29123}" type="pres">
      <dgm:prSet presAssocID="{777FE6F3-D66C-4A03-BDCA-6AB72BDDBB43}" presName="horzThree" presStyleCnt="0"/>
      <dgm:spPr/>
    </dgm:pt>
    <dgm:pt modelId="{90C25EC1-8B80-4633-B9D6-B5CF819733D7}" type="pres">
      <dgm:prSet presAssocID="{FEBB91A3-A6CB-4F47-8072-BFCD9D0B40E2}" presName="sibSpaceThree" presStyleCnt="0"/>
      <dgm:spPr/>
    </dgm:pt>
    <dgm:pt modelId="{39E97953-2640-489F-8C57-ABDB3684A7AC}" type="pres">
      <dgm:prSet presAssocID="{04A2C1E8-A2C0-41F8-ACC1-2B0E5D93608F}" presName="vertThree" presStyleCnt="0"/>
      <dgm:spPr/>
    </dgm:pt>
    <dgm:pt modelId="{2FF5E4D2-2BB2-4E6A-9CB4-82553922DBC8}" type="pres">
      <dgm:prSet presAssocID="{04A2C1E8-A2C0-41F8-ACC1-2B0E5D93608F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399E6D-19A6-4637-AE32-E71038145B80}" type="pres">
      <dgm:prSet presAssocID="{04A2C1E8-A2C0-41F8-ACC1-2B0E5D93608F}" presName="horzThree" presStyleCnt="0"/>
      <dgm:spPr/>
    </dgm:pt>
    <dgm:pt modelId="{2FFAB01A-DC7E-4903-A519-F885DFA3192D}" type="pres">
      <dgm:prSet presAssocID="{1C6A9E32-32E7-4681-8632-BF6609F640BB}" presName="sibSpaceThree" presStyleCnt="0"/>
      <dgm:spPr/>
    </dgm:pt>
    <dgm:pt modelId="{1599167C-E405-4ECA-9D88-8FED282F3016}" type="pres">
      <dgm:prSet presAssocID="{5CED87F5-30CA-4CDD-BA6C-544CAE8E9838}" presName="vertThree" presStyleCnt="0"/>
      <dgm:spPr/>
    </dgm:pt>
    <dgm:pt modelId="{DA7254C8-8E60-45D2-8621-807891C2E2A2}" type="pres">
      <dgm:prSet presAssocID="{5CED87F5-30CA-4CDD-BA6C-544CAE8E9838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D3388B-C897-4267-87A2-511BF5609828}" type="pres">
      <dgm:prSet presAssocID="{5CED87F5-30CA-4CDD-BA6C-544CAE8E9838}" presName="horzThre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801BA541-AC41-4B2E-8955-37ACEA2849AF}" type="pres">
      <dgm:prSet presAssocID="{17997BE2-1DC6-4289-9FFC-C92C3D538596}" presName="vertOne" presStyleCnt="0"/>
      <dgm:spPr/>
    </dgm:pt>
    <dgm:pt modelId="{343E349F-884E-44F3-AFA0-587166299D68}" type="pres">
      <dgm:prSet presAssocID="{17997BE2-1DC6-4289-9FFC-C92C3D538596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F3D73-CECD-4B61-A42F-B871FFFDE53C}" type="pres">
      <dgm:prSet presAssocID="{17997BE2-1DC6-4289-9FFC-C92C3D538596}" presName="parTransOne" presStyleCnt="0"/>
      <dgm:spPr/>
    </dgm:pt>
    <dgm:pt modelId="{E6B660E5-AE47-46DA-80A5-4E8A9ECEEAE9}" type="pres">
      <dgm:prSet presAssocID="{17997BE2-1DC6-4289-9FFC-C92C3D538596}" presName="horzOne" presStyleCnt="0"/>
      <dgm:spPr/>
    </dgm:pt>
    <dgm:pt modelId="{91DF95A2-5D91-4A36-9222-E32199E554D5}" type="pres">
      <dgm:prSet presAssocID="{68E5E978-5208-4C4D-8830-8A3B0DB6D35B}" presName="vertTwo" presStyleCnt="0"/>
      <dgm:spPr/>
    </dgm:pt>
    <dgm:pt modelId="{9CC1EEAE-9062-4C46-80EE-2E6C90CCDEE1}" type="pres">
      <dgm:prSet presAssocID="{68E5E978-5208-4C4D-8830-8A3B0DB6D35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3DD8A4-BA02-4980-A924-30781F495436}" type="pres">
      <dgm:prSet presAssocID="{68E5E978-5208-4C4D-8830-8A3B0DB6D35B}" presName="parTransTwo" presStyleCnt="0"/>
      <dgm:spPr/>
    </dgm:pt>
    <dgm:pt modelId="{6CBE2D4B-4EC7-422A-BAE0-31C5C2FC73F3}" type="pres">
      <dgm:prSet presAssocID="{68E5E978-5208-4C4D-8830-8A3B0DB6D35B}" presName="horzTwo" presStyleCnt="0"/>
      <dgm:spPr/>
    </dgm:pt>
    <dgm:pt modelId="{45A68689-AB5B-42B0-8119-52B7ED9E8E72}" type="pres">
      <dgm:prSet presAssocID="{F2F73B8F-4D90-476C-A3A3-A0F061B5E323}" presName="vertThree" presStyleCnt="0"/>
      <dgm:spPr/>
    </dgm:pt>
    <dgm:pt modelId="{306205F8-03FA-47B5-B3BB-A76063E7883A}" type="pres">
      <dgm:prSet presAssocID="{F2F73B8F-4D90-476C-A3A3-A0F061B5E32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B4F0A0-DBF9-4368-8573-80DDF7819F88}" type="pres">
      <dgm:prSet presAssocID="{F2F73B8F-4D90-476C-A3A3-A0F061B5E323}" presName="horzThree" presStyleCnt="0"/>
      <dgm:spPr/>
    </dgm:pt>
    <dgm:pt modelId="{375D3468-4F90-456F-8467-E954718C98E8}" type="pres">
      <dgm:prSet presAssocID="{93F926ED-A4C8-43C4-BDDE-D6823E630C74}" presName="sibSpaceThree" presStyleCnt="0"/>
      <dgm:spPr/>
    </dgm:pt>
    <dgm:pt modelId="{FCB7CE3C-7C30-44B1-87BB-B4E5AA05E07E}" type="pres">
      <dgm:prSet presAssocID="{BB2B4861-1084-4466-82C0-460E8FB73386}" presName="vertThree" presStyleCnt="0"/>
      <dgm:spPr/>
    </dgm:pt>
    <dgm:pt modelId="{849BD6D8-08EB-4682-B10E-2CA01D1359E0}" type="pres">
      <dgm:prSet presAssocID="{BB2B4861-1084-4466-82C0-460E8FB73386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429B39-0A0F-40B6-8505-0E419E0BF4C2}" type="pres">
      <dgm:prSet presAssocID="{BB2B4861-1084-4466-82C0-460E8FB73386}" presName="horzThree" presStyleCnt="0"/>
      <dgm:spPr/>
    </dgm:pt>
    <dgm:pt modelId="{14EF3952-F7D3-46B6-A615-2ADC36768113}" type="pres">
      <dgm:prSet presAssocID="{5E913442-9056-47DC-BD5D-E1EF312B4063}" presName="sibSpaceThree" presStyleCnt="0"/>
      <dgm:spPr/>
    </dgm:pt>
    <dgm:pt modelId="{74D430C0-E7FD-48A8-B2E8-5568D303947E}" type="pres">
      <dgm:prSet presAssocID="{B6C09939-F335-4551-AE5C-0853A44DD077}" presName="vertThree" presStyleCnt="0"/>
      <dgm:spPr/>
    </dgm:pt>
    <dgm:pt modelId="{4615335F-CD86-45F3-8D00-F93CCD348827}" type="pres">
      <dgm:prSet presAssocID="{B6C09939-F335-4551-AE5C-0853A44DD077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2E10B3-8177-45F3-9578-26C34F9BB271}" type="pres">
      <dgm:prSet presAssocID="{B6C09939-F335-4551-AE5C-0853A44DD077}" presName="horzThree" presStyleCnt="0"/>
      <dgm:spPr/>
    </dgm:pt>
    <dgm:pt modelId="{49A560D5-F78C-4B8D-98B9-F6266B245A8B}" type="pres">
      <dgm:prSet presAssocID="{FAFCDF9A-F0B2-4414-BDF0-7EF040E2086F}" presName="sibSpaceThree" presStyleCnt="0"/>
      <dgm:spPr/>
    </dgm:pt>
    <dgm:pt modelId="{6C781649-B46D-4082-8AB9-276370C8509D}" type="pres">
      <dgm:prSet presAssocID="{43120B82-08AF-4D6A-8D4D-36B603308962}" presName="vertThree" presStyleCnt="0"/>
      <dgm:spPr/>
    </dgm:pt>
    <dgm:pt modelId="{0A2A414C-F2A0-4D5F-90CE-37FA4515DCFE}" type="pres">
      <dgm:prSet presAssocID="{43120B82-08AF-4D6A-8D4D-36B603308962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DDA06-5E45-4EC7-A53D-A014E315E6C6}" type="pres">
      <dgm:prSet presAssocID="{43120B82-08AF-4D6A-8D4D-36B603308962}" presName="parTransThree" presStyleCnt="0"/>
      <dgm:spPr/>
    </dgm:pt>
    <dgm:pt modelId="{06F82C80-EF3A-483E-8D61-909801F74EE9}" type="pres">
      <dgm:prSet presAssocID="{43120B82-08AF-4D6A-8D4D-36B603308962}" presName="horzThree" presStyleCnt="0"/>
      <dgm:spPr/>
    </dgm:pt>
    <dgm:pt modelId="{F23A8792-7673-4A63-8AC0-FFA9D4588BF0}" type="pres">
      <dgm:prSet presAssocID="{83EB6D24-7382-4AE8-B63E-FEED014FBE95}" presName="vertFour" presStyleCnt="0">
        <dgm:presLayoutVars>
          <dgm:chPref val="3"/>
        </dgm:presLayoutVars>
      </dgm:prSet>
      <dgm:spPr/>
    </dgm:pt>
    <dgm:pt modelId="{FE577F63-44C7-42A1-929F-29144ABB351F}" type="pres">
      <dgm:prSet presAssocID="{83EB6D24-7382-4AE8-B63E-FEED014FBE95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92B14E-577A-400A-AADE-DF8D68D2821D}" type="pres">
      <dgm:prSet presAssocID="{83EB6D24-7382-4AE8-B63E-FEED014FBE95}" presName="parTransFour" presStyleCnt="0"/>
      <dgm:spPr/>
    </dgm:pt>
    <dgm:pt modelId="{D1C6EF2E-126A-4F4D-BC2A-3651D4F72FBA}" type="pres">
      <dgm:prSet presAssocID="{83EB6D24-7382-4AE8-B63E-FEED014FBE95}" presName="horzFour" presStyleCnt="0"/>
      <dgm:spPr/>
    </dgm:pt>
    <dgm:pt modelId="{954CE8FF-88F2-440B-9167-3F57445466EA}" type="pres">
      <dgm:prSet presAssocID="{885ABAA6-F742-492B-B212-DD1BA44A6177}" presName="vertFour" presStyleCnt="0">
        <dgm:presLayoutVars>
          <dgm:chPref val="3"/>
        </dgm:presLayoutVars>
      </dgm:prSet>
      <dgm:spPr/>
    </dgm:pt>
    <dgm:pt modelId="{3ABFC952-58FB-4B23-96F1-46E5BED69159}" type="pres">
      <dgm:prSet presAssocID="{885ABAA6-F742-492B-B212-DD1BA44A6177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4EE6F2-E52D-46D1-9D40-F44D447631EC}" type="pres">
      <dgm:prSet presAssocID="{885ABAA6-F742-492B-B212-DD1BA44A6177}" presName="parTransFour" presStyleCnt="0"/>
      <dgm:spPr/>
    </dgm:pt>
    <dgm:pt modelId="{F182983A-1D12-45CD-9DFB-92CD4BB58580}" type="pres">
      <dgm:prSet presAssocID="{885ABAA6-F742-492B-B212-DD1BA44A6177}" presName="horzFour" presStyleCnt="0"/>
      <dgm:spPr/>
    </dgm:pt>
    <dgm:pt modelId="{758BD577-2583-4E1A-BC25-B7E2B53189E4}" type="pres">
      <dgm:prSet presAssocID="{0B8FBE68-047E-48C8-BC4D-0AADA7377DCF}" presName="vertFour" presStyleCnt="0">
        <dgm:presLayoutVars>
          <dgm:chPref val="3"/>
        </dgm:presLayoutVars>
      </dgm:prSet>
      <dgm:spPr/>
    </dgm:pt>
    <dgm:pt modelId="{0626816E-DDF6-436B-8C78-B44321DF0CBC}" type="pres">
      <dgm:prSet presAssocID="{0B8FBE68-047E-48C8-BC4D-0AADA7377DCF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9481AC-DE50-42D4-ACA9-341C7D166E91}" type="pres">
      <dgm:prSet presAssocID="{0B8FBE68-047E-48C8-BC4D-0AADA7377DCF}" presName="horzFour" presStyleCnt="0"/>
      <dgm:spPr/>
    </dgm:pt>
    <dgm:pt modelId="{46ADC086-7719-480A-B4D2-5BCA603F4C51}" type="pres">
      <dgm:prSet presAssocID="{4D02669D-9910-49CE-8BB5-B971F95C3AD4}" presName="sibSpaceThree" presStyleCnt="0"/>
      <dgm:spPr/>
    </dgm:pt>
    <dgm:pt modelId="{F3E7F743-B156-42CA-9951-70F1F4AE4945}" type="pres">
      <dgm:prSet presAssocID="{EF98498D-E10E-4930-B4E3-C708FCF55D9E}" presName="vertThree" presStyleCnt="0"/>
      <dgm:spPr/>
    </dgm:pt>
    <dgm:pt modelId="{418A3893-933C-4CC4-B05C-7A14017F2DE3}" type="pres">
      <dgm:prSet presAssocID="{EF98498D-E10E-4930-B4E3-C708FCF55D9E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5DF7A7-3FE4-44BD-B4F0-1348BB55D813}" type="pres">
      <dgm:prSet presAssocID="{EF98498D-E10E-4930-B4E3-C708FCF55D9E}" presName="parTransThree" presStyleCnt="0"/>
      <dgm:spPr/>
    </dgm:pt>
    <dgm:pt modelId="{080EF54A-D88B-437B-8159-681987592A5D}" type="pres">
      <dgm:prSet presAssocID="{EF98498D-E10E-4930-B4E3-C708FCF55D9E}" presName="horzThree" presStyleCnt="0"/>
      <dgm:spPr/>
    </dgm:pt>
    <dgm:pt modelId="{0374AF61-0291-4A10-804C-E6EB3C6CAFFF}" type="pres">
      <dgm:prSet presAssocID="{1C3F136B-6B5F-4FCA-AC91-9E2DC87E2CE2}" presName="vertFour" presStyleCnt="0">
        <dgm:presLayoutVars>
          <dgm:chPref val="3"/>
        </dgm:presLayoutVars>
      </dgm:prSet>
      <dgm:spPr/>
    </dgm:pt>
    <dgm:pt modelId="{3AE56C6D-8EAA-4C2A-8D93-7CA3EEAA98C8}" type="pres">
      <dgm:prSet presAssocID="{1C3F136B-6B5F-4FCA-AC91-9E2DC87E2CE2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6EDF3-9D7E-4E6C-8647-CF649A76EBCD}" type="pres">
      <dgm:prSet presAssocID="{1C3F136B-6B5F-4FCA-AC91-9E2DC87E2CE2}" presName="horzFour" presStyleCnt="0"/>
      <dgm:spPr/>
    </dgm:pt>
  </dgm:ptLst>
  <dgm:cxnLst>
    <dgm:cxn modelId="{B31F6C06-A58D-4CFF-A054-1AD89DCDC325}" srcId="{68E5E978-5208-4C4D-8830-8A3B0DB6D35B}" destId="{F2F73B8F-4D90-476C-A3A3-A0F061B5E323}" srcOrd="0" destOrd="0" parTransId="{5E36E41E-4C74-4514-B2D3-578FB5ECF961}" sibTransId="{93F926ED-A4C8-43C4-BDDE-D6823E630C74}"/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1C6F0BCD-BB85-47EA-B9BF-84C1E218DEC0}" srcId="{EF98498D-E10E-4930-B4E3-C708FCF55D9E}" destId="{1C3F136B-6B5F-4FCA-AC91-9E2DC87E2CE2}" srcOrd="0" destOrd="0" parTransId="{4AFC67DE-7352-4E4A-9773-5008D6AF9F97}" sibTransId="{77426C8A-D6C9-4569-9D0D-73A7F7475CB0}"/>
    <dgm:cxn modelId="{E69C5529-4662-4945-864C-83529636AA82}" type="presOf" srcId="{BB2B4861-1084-4466-82C0-460E8FB73386}" destId="{849BD6D8-08EB-4682-B10E-2CA01D1359E0}" srcOrd="0" destOrd="0" presId="urn:microsoft.com/office/officeart/2005/8/layout/hierarchy4"/>
    <dgm:cxn modelId="{3C5581CA-DCD1-4D90-8314-6C4C22C5134F}" type="presOf" srcId="{F2F73B8F-4D90-476C-A3A3-A0F061B5E323}" destId="{306205F8-03FA-47B5-B3BB-A76063E7883A}" srcOrd="0" destOrd="0" presId="urn:microsoft.com/office/officeart/2005/8/layout/hierarchy4"/>
    <dgm:cxn modelId="{730E0C9B-9ABD-404E-9502-B08165C2B24D}" type="presOf" srcId="{B6C09939-F335-4551-AE5C-0853A44DD077}" destId="{4615335F-CD86-45F3-8D00-F93CCD348827}" srcOrd="0" destOrd="0" presId="urn:microsoft.com/office/officeart/2005/8/layout/hierarchy4"/>
    <dgm:cxn modelId="{9B322D8B-F04E-441D-8B6A-D2F1C0F86892}" type="presOf" srcId="{F41CAF4D-DA6D-43CD-9904-71E89C489911}" destId="{87DB17AF-A81F-425D-8127-ECCEF1EC51D9}" srcOrd="0" destOrd="0" presId="urn:microsoft.com/office/officeart/2005/8/layout/hierarchy4"/>
    <dgm:cxn modelId="{31BC2548-C030-497C-9F0E-25D300FF6638}" srcId="{DC746C58-AD30-4466-9420-7D9DBFDEA4D0}" destId="{04A2C1E8-A2C0-41F8-ACC1-2B0E5D93608F}" srcOrd="3" destOrd="0" parTransId="{A464209A-F108-461B-BD06-280F2E067462}" sibTransId="{1C6A9E32-32E7-4681-8632-BF6609F640BB}"/>
    <dgm:cxn modelId="{587A6817-A2C5-4C83-96D4-4D5EC52CB065}" type="presOf" srcId="{885ABAA6-F742-492B-B212-DD1BA44A6177}" destId="{3ABFC952-58FB-4B23-96F1-46E5BED69159}" srcOrd="0" destOrd="0" presId="urn:microsoft.com/office/officeart/2005/8/layout/hierarchy4"/>
    <dgm:cxn modelId="{27FA12D5-A1E9-466B-A6A8-CD0A16AFFCA0}" type="presOf" srcId="{DC746C58-AD30-4466-9420-7D9DBFDEA4D0}" destId="{9B1A1CDB-E498-4CBB-BADF-4168F5989F8B}" srcOrd="0" destOrd="0" presId="urn:microsoft.com/office/officeart/2005/8/layout/hierarchy4"/>
    <dgm:cxn modelId="{BA4DD469-2C98-47B5-B0D4-0D6A3B3656DB}" srcId="{2E1819B4-152A-4D41-A014-A3A1099877A6}" destId="{DC746C58-AD30-4466-9420-7D9DBFDEA4D0}" srcOrd="1" destOrd="0" parTransId="{07DB7258-B875-488E-82BE-89F974396056}" sibTransId="{E8BB826F-892F-4132-BFF9-96046710E497}"/>
    <dgm:cxn modelId="{FAD8D13C-8B4C-4985-AE1A-92776DE10C0D}" type="presOf" srcId="{5CED87F5-30CA-4CDD-BA6C-544CAE8E9838}" destId="{DA7254C8-8E60-45D2-8621-807891C2E2A2}" srcOrd="0" destOrd="0" presId="urn:microsoft.com/office/officeart/2005/8/layout/hierarchy4"/>
    <dgm:cxn modelId="{D4F62EC3-6854-4BF0-9B25-002A1D6F5937}" type="presOf" srcId="{FBB5FFEC-6DF4-4647-86BB-50C8E29CEE23}" destId="{9C354B6F-80F4-45A0-9E55-B204AD485523}" srcOrd="0" destOrd="0" presId="urn:microsoft.com/office/officeart/2005/8/layout/hierarchy4"/>
    <dgm:cxn modelId="{9E382C7B-DF7A-4471-BA22-1E8B53ADD24A}" type="presOf" srcId="{43120B82-08AF-4D6A-8D4D-36B603308962}" destId="{0A2A414C-F2A0-4D5F-90CE-37FA4515DCFE}" srcOrd="0" destOrd="0" presId="urn:microsoft.com/office/officeart/2005/8/layout/hierarchy4"/>
    <dgm:cxn modelId="{94EC7A5B-3494-4820-9FD8-8BFEC1AC5FD4}" srcId="{DC746C58-AD30-4466-9420-7D9DBFDEA4D0}" destId="{F41CAF4D-DA6D-43CD-9904-71E89C489911}" srcOrd="0" destOrd="0" parTransId="{5570FD44-EC48-405D-89D0-A3C1F7F09A86}" sibTransId="{54DF42B7-4D57-4462-9636-5A61029B4197}"/>
    <dgm:cxn modelId="{FC090A8A-C233-4CAF-B7B1-C99D494428D3}" srcId="{FBB5FFEC-6DF4-4647-86BB-50C8E29CEE23}" destId="{4A33A90D-A2A9-4838-9800-C472E6774824}" srcOrd="0" destOrd="0" parTransId="{0D8EB8D5-13C9-49B2-92EC-ACF0BB61B386}" sibTransId="{92226A94-13BF-4976-86B7-4DEA70AF1275}"/>
    <dgm:cxn modelId="{105FAB5D-766E-4219-8C50-718F413A8FFE}" type="presOf" srcId="{EF98498D-E10E-4930-B4E3-C708FCF55D9E}" destId="{418A3893-933C-4CC4-B05C-7A14017F2DE3}" srcOrd="0" destOrd="0" presId="urn:microsoft.com/office/officeart/2005/8/layout/hierarchy4"/>
    <dgm:cxn modelId="{3C779C39-3E5A-4815-9C70-F7C70BFB5083}" type="presOf" srcId="{17997BE2-1DC6-4289-9FFC-C92C3D538596}" destId="{343E349F-884E-44F3-AFA0-587166299D68}" srcOrd="0" destOrd="0" presId="urn:microsoft.com/office/officeart/2005/8/layout/hierarchy4"/>
    <dgm:cxn modelId="{842D7276-4ED4-4D50-843B-0DB06B63BFDC}" srcId="{68E5E978-5208-4C4D-8830-8A3B0DB6D35B}" destId="{43120B82-08AF-4D6A-8D4D-36B603308962}" srcOrd="3" destOrd="0" parTransId="{E612D9FF-7F9E-4ACC-A85E-4B334C96D3FA}" sibTransId="{4D02669D-9910-49CE-8BB5-B971F95C3AD4}"/>
    <dgm:cxn modelId="{669D457F-5B60-43F2-8E67-8C1207FDAD4D}" srcId="{68E5E978-5208-4C4D-8830-8A3B0DB6D35B}" destId="{EF98498D-E10E-4930-B4E3-C708FCF55D9E}" srcOrd="4" destOrd="0" parTransId="{0A060F58-2CE1-4681-8B49-C9AE303DDB76}" sibTransId="{0E182188-173D-4868-B4A4-28CC2E12A970}"/>
    <dgm:cxn modelId="{77283C60-4FA2-4707-B98C-DC754AEABB3E}" type="presOf" srcId="{0B8FBE68-047E-48C8-BC4D-0AADA7377DCF}" destId="{0626816E-DDF6-436B-8C78-B44321DF0CBC}" srcOrd="0" destOrd="0" presId="urn:microsoft.com/office/officeart/2005/8/layout/hierarchy4"/>
    <dgm:cxn modelId="{F25C059E-4548-4656-B0B8-2240BDBE4215}" type="presOf" srcId="{4C55C512-7C4E-4A13-95F1-4D8BEDD261B7}" destId="{92ECA5CB-4322-4261-9A53-1032622E56F4}" srcOrd="0" destOrd="0" presId="urn:microsoft.com/office/officeart/2005/8/layout/hierarchy4"/>
    <dgm:cxn modelId="{1D64374F-2340-4683-814E-4FD20DA8AAC2}" srcId="{885ABAA6-F742-492B-B212-DD1BA44A6177}" destId="{0B8FBE68-047E-48C8-BC4D-0AADA7377DCF}" srcOrd="0" destOrd="0" parTransId="{B0754287-F637-44A4-A069-511E11B27FFA}" sibTransId="{AF9F7FD5-1BBC-4A84-BE6B-F09C26000520}"/>
    <dgm:cxn modelId="{A1023A2C-875C-478D-8CBA-81476AAE391D}" srcId="{9C6E88DE-C4A1-48F8-9A4C-9A916188399C}" destId="{17997BE2-1DC6-4289-9FFC-C92C3D538596}" srcOrd="1" destOrd="0" parTransId="{88A8AF07-8774-4676-87AD-11FF5B0EB8BF}" sibTransId="{2E0AF410-10CF-4589-B3D0-A9FB1E742302}"/>
    <dgm:cxn modelId="{2F3FBE48-19CE-48BC-97D1-CAB7104F70AF}" type="presOf" srcId="{04A2C1E8-A2C0-41F8-ACC1-2B0E5D93608F}" destId="{2FF5E4D2-2BB2-4E6A-9CB4-82553922DBC8}" srcOrd="0" destOrd="0" presId="urn:microsoft.com/office/officeart/2005/8/layout/hierarchy4"/>
    <dgm:cxn modelId="{E1241AE6-51B5-4CCA-9280-AB63D9F50F16}" type="presOf" srcId="{AC2B4B6A-2483-48BA-9F21-532274ED6BB6}" destId="{9ED0AF28-369E-4148-BF0E-F011FE978130}" srcOrd="0" destOrd="0" presId="urn:microsoft.com/office/officeart/2005/8/layout/hierarchy4"/>
    <dgm:cxn modelId="{4C25EF68-0949-4090-99D6-A4CB7F3C73CA}" type="presOf" srcId="{9C6E88DE-C4A1-48F8-9A4C-9A916188399C}" destId="{044E3F58-514E-45BF-8328-59987E859FCB}" srcOrd="0" destOrd="0" presId="urn:microsoft.com/office/officeart/2005/8/layout/hierarchy4"/>
    <dgm:cxn modelId="{74031C5A-CD97-432E-96DE-4451291D5D1D}" type="presOf" srcId="{83EB6D24-7382-4AE8-B63E-FEED014FBE95}" destId="{FE577F63-44C7-42A1-929F-29144ABB351F}" srcOrd="0" destOrd="0" presId="urn:microsoft.com/office/officeart/2005/8/layout/hierarchy4"/>
    <dgm:cxn modelId="{9F2DA14C-1CAF-415C-B37C-5DB918CEACFF}" type="presOf" srcId="{777FE6F3-D66C-4A03-BDCA-6AB72BDDBB43}" destId="{5D8E33B6-D33F-44F1-B5ED-60C3D38474B7}" srcOrd="0" destOrd="0" presId="urn:microsoft.com/office/officeart/2005/8/layout/hierarchy4"/>
    <dgm:cxn modelId="{D46DBDE9-5404-40BA-8460-42D19D03A374}" srcId="{2E1819B4-152A-4D41-A014-A3A1099877A6}" destId="{FBB5FFEC-6DF4-4647-86BB-50C8E29CEE23}" srcOrd="0" destOrd="0" parTransId="{B85870C4-A965-4EAD-B4EC-68CB58153798}" sibTransId="{13890CDF-970A-494E-96F5-6103B187789E}"/>
    <dgm:cxn modelId="{52C0F5C2-4FEC-4581-B8F3-39256CDA404B}" type="presOf" srcId="{4A33A90D-A2A9-4838-9800-C472E6774824}" destId="{1134F25D-C655-4B78-B071-65C6852AEEF9}" srcOrd="0" destOrd="0" presId="urn:microsoft.com/office/officeart/2005/8/layout/hierarchy4"/>
    <dgm:cxn modelId="{59F83C22-063D-4CFA-85A6-E182453B1123}" type="presOf" srcId="{68E5E978-5208-4C4D-8830-8A3B0DB6D35B}" destId="{9CC1EEAE-9062-4C46-80EE-2E6C90CCDEE1}" srcOrd="0" destOrd="0" presId="urn:microsoft.com/office/officeart/2005/8/layout/hierarchy4"/>
    <dgm:cxn modelId="{0D67CEAA-5A81-4B9B-8390-7586628D9355}" srcId="{DC746C58-AD30-4466-9420-7D9DBFDEA4D0}" destId="{5CED87F5-30CA-4CDD-BA6C-544CAE8E9838}" srcOrd="4" destOrd="0" parTransId="{071504BC-1E2E-4B63-8C75-87A2930D7587}" sibTransId="{1FF41DB9-0DE7-4E5D-886A-E9A447DCB333}"/>
    <dgm:cxn modelId="{5AFB5FC8-EA80-4706-82B4-6556C801BD3E}" srcId="{17997BE2-1DC6-4289-9FFC-C92C3D538596}" destId="{68E5E978-5208-4C4D-8830-8A3B0DB6D35B}" srcOrd="0" destOrd="0" parTransId="{5697F269-F8EC-4FD8-A480-E3B77DEA7AD7}" sibTransId="{2CAD6C39-AB21-4A1C-B6D4-3A6FFD6D0E11}"/>
    <dgm:cxn modelId="{94C166D6-6F8D-4143-95C5-DF6451D39653}" srcId="{68E5E978-5208-4C4D-8830-8A3B0DB6D35B}" destId="{BB2B4861-1084-4466-82C0-460E8FB73386}" srcOrd="1" destOrd="0" parTransId="{4D8B0D7E-8730-4620-A547-FDC88A7E917F}" sibTransId="{5E913442-9056-47DC-BD5D-E1EF312B4063}"/>
    <dgm:cxn modelId="{96D389BD-7C90-4D15-9772-3747C330E2BF}" srcId="{DC746C58-AD30-4466-9420-7D9DBFDEA4D0}" destId="{AC2B4B6A-2483-48BA-9F21-532274ED6BB6}" srcOrd="1" destOrd="0" parTransId="{4FE81A02-0AB2-440C-8ADE-0DED8CD5AA48}" sibTransId="{A8EF8F94-13B6-44D8-AD87-3485F8B4CFEA}"/>
    <dgm:cxn modelId="{834BCBF6-F030-40F3-9CA5-98E931CC4B98}" srcId="{FBB5FFEC-6DF4-4647-86BB-50C8E29CEE23}" destId="{4C55C512-7C4E-4A13-95F1-4D8BEDD261B7}" srcOrd="1" destOrd="0" parTransId="{1D1A203D-6B56-4AB0-8FAB-64FB068B8B82}" sibTransId="{2469D022-1AC6-4CA5-99DB-C91B36A59CB8}"/>
    <dgm:cxn modelId="{1F801A2E-42E9-47A9-9D65-A2EF33125FBB}" type="presOf" srcId="{2E1819B4-152A-4D41-A014-A3A1099877A6}" destId="{780031D0-9C1D-416B-88B8-0D1BC080D00A}" srcOrd="0" destOrd="0" presId="urn:microsoft.com/office/officeart/2005/8/layout/hierarchy4"/>
    <dgm:cxn modelId="{ED9FA22C-3303-4F27-BED9-8D286B569CDB}" srcId="{83EB6D24-7382-4AE8-B63E-FEED014FBE95}" destId="{885ABAA6-F742-492B-B212-DD1BA44A6177}" srcOrd="0" destOrd="0" parTransId="{AAF6F10F-D7CF-4F98-90BF-2E3E11D28DAB}" sibTransId="{6ADFB8A5-82D8-4C15-8BC8-FDAC5ADF2944}"/>
    <dgm:cxn modelId="{048B3338-702B-44ED-AB10-75ED3C037C69}" srcId="{DC746C58-AD30-4466-9420-7D9DBFDEA4D0}" destId="{777FE6F3-D66C-4A03-BDCA-6AB72BDDBB43}" srcOrd="2" destOrd="0" parTransId="{8C68951E-587A-43FD-9B20-4EE9691EF1B9}" sibTransId="{FEBB91A3-A6CB-4F47-8072-BFCD9D0B40E2}"/>
    <dgm:cxn modelId="{A156EBAA-1C0D-446D-933D-026662F47AAC}" type="presOf" srcId="{1C3F136B-6B5F-4FCA-AC91-9E2DC87E2CE2}" destId="{3AE56C6D-8EAA-4C2A-8D93-7CA3EEAA98C8}" srcOrd="0" destOrd="0" presId="urn:microsoft.com/office/officeart/2005/8/layout/hierarchy4"/>
    <dgm:cxn modelId="{38AABE03-59E0-42F6-A289-C919460D394F}" srcId="{68E5E978-5208-4C4D-8830-8A3B0DB6D35B}" destId="{B6C09939-F335-4551-AE5C-0853A44DD077}" srcOrd="2" destOrd="0" parTransId="{B4A64FFF-A9C1-46D4-A8EF-0D50A584772D}" sibTransId="{FAFCDF9A-F0B2-4414-BDF0-7EF040E2086F}"/>
    <dgm:cxn modelId="{983005DE-B172-48C3-BCD4-9938ED877AF9}" srcId="{43120B82-08AF-4D6A-8D4D-36B603308962}" destId="{83EB6D24-7382-4AE8-B63E-FEED014FBE95}" srcOrd="0" destOrd="0" parTransId="{C04D39B7-D825-4093-9D2C-9FEF06DE399C}" sibTransId="{C4277895-26E7-457E-A3B7-08777B8054D5}"/>
    <dgm:cxn modelId="{5E8BCCB3-9E56-4A38-9218-A766E588F1B7}" type="presParOf" srcId="{044E3F58-514E-45BF-8328-59987E859FCB}" destId="{10176013-2A6B-404B-B732-1C1A2D04170B}" srcOrd="0" destOrd="0" presId="urn:microsoft.com/office/officeart/2005/8/layout/hierarchy4"/>
    <dgm:cxn modelId="{F31ADA39-5015-41F6-B156-F5392C5FD2F5}" type="presParOf" srcId="{10176013-2A6B-404B-B732-1C1A2D04170B}" destId="{780031D0-9C1D-416B-88B8-0D1BC080D00A}" srcOrd="0" destOrd="0" presId="urn:microsoft.com/office/officeart/2005/8/layout/hierarchy4"/>
    <dgm:cxn modelId="{09741F5C-7170-4696-A86F-CEA741826811}" type="presParOf" srcId="{10176013-2A6B-404B-B732-1C1A2D04170B}" destId="{DF71D892-4F0B-4F31-BF2D-BF7730B86D6A}" srcOrd="1" destOrd="0" presId="urn:microsoft.com/office/officeart/2005/8/layout/hierarchy4"/>
    <dgm:cxn modelId="{57F6050C-F39E-4C26-ABA0-8A68522F55B9}" type="presParOf" srcId="{10176013-2A6B-404B-B732-1C1A2D04170B}" destId="{E8C7355F-6B8D-4EF2-B566-3BBB2BFEDD1F}" srcOrd="2" destOrd="0" presId="urn:microsoft.com/office/officeart/2005/8/layout/hierarchy4"/>
    <dgm:cxn modelId="{9BC0A6A7-E367-4106-9BB5-C04AA75A1BF9}" type="presParOf" srcId="{E8C7355F-6B8D-4EF2-B566-3BBB2BFEDD1F}" destId="{47547872-90B1-4429-A9D0-A1E642B4E62C}" srcOrd="0" destOrd="0" presId="urn:microsoft.com/office/officeart/2005/8/layout/hierarchy4"/>
    <dgm:cxn modelId="{6DA426A3-C68D-4798-B86F-A36DFCC9271B}" type="presParOf" srcId="{47547872-90B1-4429-A9D0-A1E642B4E62C}" destId="{9C354B6F-80F4-45A0-9E55-B204AD485523}" srcOrd="0" destOrd="0" presId="urn:microsoft.com/office/officeart/2005/8/layout/hierarchy4"/>
    <dgm:cxn modelId="{2DC2B30B-8C5F-4BA8-AAD3-5FA208473261}" type="presParOf" srcId="{47547872-90B1-4429-A9D0-A1E642B4E62C}" destId="{9DFBE8B1-E0F1-493C-8749-949B6AEBB911}" srcOrd="1" destOrd="0" presId="urn:microsoft.com/office/officeart/2005/8/layout/hierarchy4"/>
    <dgm:cxn modelId="{D2688BA5-1FF4-41F3-B206-0642232119D7}" type="presParOf" srcId="{47547872-90B1-4429-A9D0-A1E642B4E62C}" destId="{85DFE045-8858-4E4B-8CDC-4DEF53259BA2}" srcOrd="2" destOrd="0" presId="urn:microsoft.com/office/officeart/2005/8/layout/hierarchy4"/>
    <dgm:cxn modelId="{5A123ACF-A023-4E0A-A38E-31BC9BC8160B}" type="presParOf" srcId="{85DFE045-8858-4E4B-8CDC-4DEF53259BA2}" destId="{C622FC52-65B4-4E7B-834E-E286638EB95E}" srcOrd="0" destOrd="0" presId="urn:microsoft.com/office/officeart/2005/8/layout/hierarchy4"/>
    <dgm:cxn modelId="{CC70BA66-465E-4F2E-A756-B5FB11D5536B}" type="presParOf" srcId="{C622FC52-65B4-4E7B-834E-E286638EB95E}" destId="{1134F25D-C655-4B78-B071-65C6852AEEF9}" srcOrd="0" destOrd="0" presId="urn:microsoft.com/office/officeart/2005/8/layout/hierarchy4"/>
    <dgm:cxn modelId="{2ABAA24B-A388-4B29-B9C7-51A68254B57C}" type="presParOf" srcId="{C622FC52-65B4-4E7B-834E-E286638EB95E}" destId="{24AC8D7B-CC6F-45A9-88B4-67C9C4D7A8C1}" srcOrd="1" destOrd="0" presId="urn:microsoft.com/office/officeart/2005/8/layout/hierarchy4"/>
    <dgm:cxn modelId="{AFC15175-D1D4-49DA-85C2-7BCEC8EB387F}" type="presParOf" srcId="{85DFE045-8858-4E4B-8CDC-4DEF53259BA2}" destId="{E7C3FF0B-3CC0-4B9A-BF91-4CADC838B987}" srcOrd="1" destOrd="0" presId="urn:microsoft.com/office/officeart/2005/8/layout/hierarchy4"/>
    <dgm:cxn modelId="{D60639FF-48D9-4D81-92E5-7FD06E404E25}" type="presParOf" srcId="{85DFE045-8858-4E4B-8CDC-4DEF53259BA2}" destId="{A7062FF8-7520-4269-81F0-62EFE1AAA7A4}" srcOrd="2" destOrd="0" presId="urn:microsoft.com/office/officeart/2005/8/layout/hierarchy4"/>
    <dgm:cxn modelId="{639F3303-0CEB-4001-807B-DF29867902A3}" type="presParOf" srcId="{A7062FF8-7520-4269-81F0-62EFE1AAA7A4}" destId="{92ECA5CB-4322-4261-9A53-1032622E56F4}" srcOrd="0" destOrd="0" presId="urn:microsoft.com/office/officeart/2005/8/layout/hierarchy4"/>
    <dgm:cxn modelId="{41398C3B-DB74-4993-99EC-4AC29C270B94}" type="presParOf" srcId="{A7062FF8-7520-4269-81F0-62EFE1AAA7A4}" destId="{B2D1F01F-1497-47A2-9539-D34E367D30BF}" srcOrd="1" destOrd="0" presId="urn:microsoft.com/office/officeart/2005/8/layout/hierarchy4"/>
    <dgm:cxn modelId="{D6E92A2E-C2D5-4A02-8880-465BC6AE20EB}" type="presParOf" srcId="{E8C7355F-6B8D-4EF2-B566-3BBB2BFEDD1F}" destId="{42977A8E-B5DE-4F22-8DDB-A836F23DFF3F}" srcOrd="1" destOrd="0" presId="urn:microsoft.com/office/officeart/2005/8/layout/hierarchy4"/>
    <dgm:cxn modelId="{4FF01673-7D04-4CBF-A281-EF48D013E85F}" type="presParOf" srcId="{E8C7355F-6B8D-4EF2-B566-3BBB2BFEDD1F}" destId="{43881BD1-ED6E-4499-8619-901315DECF5D}" srcOrd="2" destOrd="0" presId="urn:microsoft.com/office/officeart/2005/8/layout/hierarchy4"/>
    <dgm:cxn modelId="{F5A0371C-2E77-43FA-8156-F147B77BA0F8}" type="presParOf" srcId="{43881BD1-ED6E-4499-8619-901315DECF5D}" destId="{9B1A1CDB-E498-4CBB-BADF-4168F5989F8B}" srcOrd="0" destOrd="0" presId="urn:microsoft.com/office/officeart/2005/8/layout/hierarchy4"/>
    <dgm:cxn modelId="{C008CD19-C780-4BC3-9417-AAAB725F2BEA}" type="presParOf" srcId="{43881BD1-ED6E-4499-8619-901315DECF5D}" destId="{E2B83843-214E-4629-A04E-EEA3841EC7BF}" srcOrd="1" destOrd="0" presId="urn:microsoft.com/office/officeart/2005/8/layout/hierarchy4"/>
    <dgm:cxn modelId="{79EB1D1E-E34A-4824-8C75-534AE761B9DE}" type="presParOf" srcId="{43881BD1-ED6E-4499-8619-901315DECF5D}" destId="{407EB3C2-01AD-4F2D-B6A9-396899C783A8}" srcOrd="2" destOrd="0" presId="urn:microsoft.com/office/officeart/2005/8/layout/hierarchy4"/>
    <dgm:cxn modelId="{046C8579-C656-488A-BF42-758CF01C1193}" type="presParOf" srcId="{407EB3C2-01AD-4F2D-B6A9-396899C783A8}" destId="{AA4954A2-6AB6-41D1-BD4F-B539E7055973}" srcOrd="0" destOrd="0" presId="urn:microsoft.com/office/officeart/2005/8/layout/hierarchy4"/>
    <dgm:cxn modelId="{CE7B096E-8E5D-4D97-9500-59DCB6F72C4A}" type="presParOf" srcId="{AA4954A2-6AB6-41D1-BD4F-B539E7055973}" destId="{87DB17AF-A81F-425D-8127-ECCEF1EC51D9}" srcOrd="0" destOrd="0" presId="urn:microsoft.com/office/officeart/2005/8/layout/hierarchy4"/>
    <dgm:cxn modelId="{6CA69DF6-EABC-4F7A-9DAE-8C8F9B59AE30}" type="presParOf" srcId="{AA4954A2-6AB6-41D1-BD4F-B539E7055973}" destId="{902732D2-2D22-4B53-8676-1A859882BEAD}" srcOrd="1" destOrd="0" presId="urn:microsoft.com/office/officeart/2005/8/layout/hierarchy4"/>
    <dgm:cxn modelId="{5D7FAACA-C70C-408E-A07E-A83485FD0868}" type="presParOf" srcId="{407EB3C2-01AD-4F2D-B6A9-396899C783A8}" destId="{CD3FFD0F-AEB2-4C39-836A-219A67AA535A}" srcOrd="1" destOrd="0" presId="urn:microsoft.com/office/officeart/2005/8/layout/hierarchy4"/>
    <dgm:cxn modelId="{F25577D3-AF3B-4CD2-A1C5-96EB614CB4B4}" type="presParOf" srcId="{407EB3C2-01AD-4F2D-B6A9-396899C783A8}" destId="{05B15BF7-F1D5-44EC-B6EE-4BCED3746510}" srcOrd="2" destOrd="0" presId="urn:microsoft.com/office/officeart/2005/8/layout/hierarchy4"/>
    <dgm:cxn modelId="{DE56B777-6D3B-4C65-BEEE-60F7C0916C14}" type="presParOf" srcId="{05B15BF7-F1D5-44EC-B6EE-4BCED3746510}" destId="{9ED0AF28-369E-4148-BF0E-F011FE978130}" srcOrd="0" destOrd="0" presId="urn:microsoft.com/office/officeart/2005/8/layout/hierarchy4"/>
    <dgm:cxn modelId="{E6A69447-C6D2-4524-BCFC-A74AB1E9E8C7}" type="presParOf" srcId="{05B15BF7-F1D5-44EC-B6EE-4BCED3746510}" destId="{1285263B-FA9F-404E-A761-328F23716ABC}" srcOrd="1" destOrd="0" presId="urn:microsoft.com/office/officeart/2005/8/layout/hierarchy4"/>
    <dgm:cxn modelId="{FFFEC230-17D1-41D9-B624-ECDC4B40A490}" type="presParOf" srcId="{407EB3C2-01AD-4F2D-B6A9-396899C783A8}" destId="{78C2C7B1-6670-4593-8025-616ADC2AA572}" srcOrd="3" destOrd="0" presId="urn:microsoft.com/office/officeart/2005/8/layout/hierarchy4"/>
    <dgm:cxn modelId="{CE7277B7-E415-4CEC-B2F6-DD513584CE40}" type="presParOf" srcId="{407EB3C2-01AD-4F2D-B6A9-396899C783A8}" destId="{79AC1E60-0AAB-45B8-AF6E-8D7CBF3A0C05}" srcOrd="4" destOrd="0" presId="urn:microsoft.com/office/officeart/2005/8/layout/hierarchy4"/>
    <dgm:cxn modelId="{E65D123E-752D-4CF4-A4FB-D467E5550AEC}" type="presParOf" srcId="{79AC1E60-0AAB-45B8-AF6E-8D7CBF3A0C05}" destId="{5D8E33B6-D33F-44F1-B5ED-60C3D38474B7}" srcOrd="0" destOrd="0" presId="urn:microsoft.com/office/officeart/2005/8/layout/hierarchy4"/>
    <dgm:cxn modelId="{BCFC8EA5-CE86-4887-9B37-3F109D1B9551}" type="presParOf" srcId="{79AC1E60-0AAB-45B8-AF6E-8D7CBF3A0C05}" destId="{40D93986-9E20-483A-875E-67C051C29123}" srcOrd="1" destOrd="0" presId="urn:microsoft.com/office/officeart/2005/8/layout/hierarchy4"/>
    <dgm:cxn modelId="{ABF4A7CE-3ADC-4EFE-8861-B1DFBF9751C9}" type="presParOf" srcId="{407EB3C2-01AD-4F2D-B6A9-396899C783A8}" destId="{90C25EC1-8B80-4633-B9D6-B5CF819733D7}" srcOrd="5" destOrd="0" presId="urn:microsoft.com/office/officeart/2005/8/layout/hierarchy4"/>
    <dgm:cxn modelId="{6ADB62ED-0DFC-4994-85B9-8BD82AA01B2D}" type="presParOf" srcId="{407EB3C2-01AD-4F2D-B6A9-396899C783A8}" destId="{39E97953-2640-489F-8C57-ABDB3684A7AC}" srcOrd="6" destOrd="0" presId="urn:microsoft.com/office/officeart/2005/8/layout/hierarchy4"/>
    <dgm:cxn modelId="{D6806E62-8E6F-4E2C-865B-0515145149DA}" type="presParOf" srcId="{39E97953-2640-489F-8C57-ABDB3684A7AC}" destId="{2FF5E4D2-2BB2-4E6A-9CB4-82553922DBC8}" srcOrd="0" destOrd="0" presId="urn:microsoft.com/office/officeart/2005/8/layout/hierarchy4"/>
    <dgm:cxn modelId="{796AB1CC-A58E-493E-8520-883649885C7E}" type="presParOf" srcId="{39E97953-2640-489F-8C57-ABDB3684A7AC}" destId="{A1399E6D-19A6-4637-AE32-E71038145B80}" srcOrd="1" destOrd="0" presId="urn:microsoft.com/office/officeart/2005/8/layout/hierarchy4"/>
    <dgm:cxn modelId="{5EF2E1A3-0059-4E14-A549-66A216CCB3D8}" type="presParOf" srcId="{407EB3C2-01AD-4F2D-B6A9-396899C783A8}" destId="{2FFAB01A-DC7E-4903-A519-F885DFA3192D}" srcOrd="7" destOrd="0" presId="urn:microsoft.com/office/officeart/2005/8/layout/hierarchy4"/>
    <dgm:cxn modelId="{58EA8A96-C950-4F7E-B1A7-82813C45C232}" type="presParOf" srcId="{407EB3C2-01AD-4F2D-B6A9-396899C783A8}" destId="{1599167C-E405-4ECA-9D88-8FED282F3016}" srcOrd="8" destOrd="0" presId="urn:microsoft.com/office/officeart/2005/8/layout/hierarchy4"/>
    <dgm:cxn modelId="{1766324E-299F-400D-AA7F-A60805ABB1B5}" type="presParOf" srcId="{1599167C-E405-4ECA-9D88-8FED282F3016}" destId="{DA7254C8-8E60-45D2-8621-807891C2E2A2}" srcOrd="0" destOrd="0" presId="urn:microsoft.com/office/officeart/2005/8/layout/hierarchy4"/>
    <dgm:cxn modelId="{F6790CF1-0E92-4A66-821A-6ED61E1D3A0C}" type="presParOf" srcId="{1599167C-E405-4ECA-9D88-8FED282F3016}" destId="{E6D3388B-C897-4267-87A2-511BF5609828}" srcOrd="1" destOrd="0" presId="urn:microsoft.com/office/officeart/2005/8/layout/hierarchy4"/>
    <dgm:cxn modelId="{784B6D4F-BE3C-44ED-B1B5-481FF5346AF0}" type="presParOf" srcId="{044E3F58-514E-45BF-8328-59987E859FCB}" destId="{48514996-404F-49DC-A267-E7F3B3A31412}" srcOrd="1" destOrd="0" presId="urn:microsoft.com/office/officeart/2005/8/layout/hierarchy4"/>
    <dgm:cxn modelId="{60D583AA-C58E-4791-B055-15C5A6548F9D}" type="presParOf" srcId="{044E3F58-514E-45BF-8328-59987E859FCB}" destId="{801BA541-AC41-4B2E-8955-37ACEA2849AF}" srcOrd="2" destOrd="0" presId="urn:microsoft.com/office/officeart/2005/8/layout/hierarchy4"/>
    <dgm:cxn modelId="{C9694578-911A-434F-9F49-CDCA42FC39E8}" type="presParOf" srcId="{801BA541-AC41-4B2E-8955-37ACEA2849AF}" destId="{343E349F-884E-44F3-AFA0-587166299D68}" srcOrd="0" destOrd="0" presId="urn:microsoft.com/office/officeart/2005/8/layout/hierarchy4"/>
    <dgm:cxn modelId="{9695AAFC-CD54-4B99-BDFE-9193F579B8E2}" type="presParOf" srcId="{801BA541-AC41-4B2E-8955-37ACEA2849AF}" destId="{351F3D73-CECD-4B61-A42F-B871FFFDE53C}" srcOrd="1" destOrd="0" presId="urn:microsoft.com/office/officeart/2005/8/layout/hierarchy4"/>
    <dgm:cxn modelId="{EC3F57CB-D797-4A50-9AF7-76C34F1F0E7E}" type="presParOf" srcId="{801BA541-AC41-4B2E-8955-37ACEA2849AF}" destId="{E6B660E5-AE47-46DA-80A5-4E8A9ECEEAE9}" srcOrd="2" destOrd="0" presId="urn:microsoft.com/office/officeart/2005/8/layout/hierarchy4"/>
    <dgm:cxn modelId="{6849F578-489A-469A-9523-B01C0821FEBA}" type="presParOf" srcId="{E6B660E5-AE47-46DA-80A5-4E8A9ECEEAE9}" destId="{91DF95A2-5D91-4A36-9222-E32199E554D5}" srcOrd="0" destOrd="0" presId="urn:microsoft.com/office/officeart/2005/8/layout/hierarchy4"/>
    <dgm:cxn modelId="{65D05EAF-B6E6-48F0-A106-657BE46B550F}" type="presParOf" srcId="{91DF95A2-5D91-4A36-9222-E32199E554D5}" destId="{9CC1EEAE-9062-4C46-80EE-2E6C90CCDEE1}" srcOrd="0" destOrd="0" presId="urn:microsoft.com/office/officeart/2005/8/layout/hierarchy4"/>
    <dgm:cxn modelId="{CB9802ED-266D-4727-A19A-03943DCB03D5}" type="presParOf" srcId="{91DF95A2-5D91-4A36-9222-E32199E554D5}" destId="{D83DD8A4-BA02-4980-A924-30781F495436}" srcOrd="1" destOrd="0" presId="urn:microsoft.com/office/officeart/2005/8/layout/hierarchy4"/>
    <dgm:cxn modelId="{DA9D0BD4-5368-4CDD-B5A1-F7F0703C9B15}" type="presParOf" srcId="{91DF95A2-5D91-4A36-9222-E32199E554D5}" destId="{6CBE2D4B-4EC7-422A-BAE0-31C5C2FC73F3}" srcOrd="2" destOrd="0" presId="urn:microsoft.com/office/officeart/2005/8/layout/hierarchy4"/>
    <dgm:cxn modelId="{D9D7B41E-A5A6-4CF4-BADC-F495E8B0476D}" type="presParOf" srcId="{6CBE2D4B-4EC7-422A-BAE0-31C5C2FC73F3}" destId="{45A68689-AB5B-42B0-8119-52B7ED9E8E72}" srcOrd="0" destOrd="0" presId="urn:microsoft.com/office/officeart/2005/8/layout/hierarchy4"/>
    <dgm:cxn modelId="{80B0157E-6EFD-4BFB-AE5B-C1C754605CEA}" type="presParOf" srcId="{45A68689-AB5B-42B0-8119-52B7ED9E8E72}" destId="{306205F8-03FA-47B5-B3BB-A76063E7883A}" srcOrd="0" destOrd="0" presId="urn:microsoft.com/office/officeart/2005/8/layout/hierarchy4"/>
    <dgm:cxn modelId="{051E49F9-E5A2-48C4-AA2C-49F2CC59F794}" type="presParOf" srcId="{45A68689-AB5B-42B0-8119-52B7ED9E8E72}" destId="{73B4F0A0-DBF9-4368-8573-80DDF7819F88}" srcOrd="1" destOrd="0" presId="urn:microsoft.com/office/officeart/2005/8/layout/hierarchy4"/>
    <dgm:cxn modelId="{000C56CA-B9A7-4F26-9E7F-14AD2D0C6EED}" type="presParOf" srcId="{6CBE2D4B-4EC7-422A-BAE0-31C5C2FC73F3}" destId="{375D3468-4F90-456F-8467-E954718C98E8}" srcOrd="1" destOrd="0" presId="urn:microsoft.com/office/officeart/2005/8/layout/hierarchy4"/>
    <dgm:cxn modelId="{52F9BFC3-08C4-45BB-83C0-5AB1CF01AFB0}" type="presParOf" srcId="{6CBE2D4B-4EC7-422A-BAE0-31C5C2FC73F3}" destId="{FCB7CE3C-7C30-44B1-87BB-B4E5AA05E07E}" srcOrd="2" destOrd="0" presId="urn:microsoft.com/office/officeart/2005/8/layout/hierarchy4"/>
    <dgm:cxn modelId="{F161114C-196E-4CD7-8CC3-84D037A055CC}" type="presParOf" srcId="{FCB7CE3C-7C30-44B1-87BB-B4E5AA05E07E}" destId="{849BD6D8-08EB-4682-B10E-2CA01D1359E0}" srcOrd="0" destOrd="0" presId="urn:microsoft.com/office/officeart/2005/8/layout/hierarchy4"/>
    <dgm:cxn modelId="{36C3C506-2B5F-42C6-B9CF-D5BC7F0D9EC6}" type="presParOf" srcId="{FCB7CE3C-7C30-44B1-87BB-B4E5AA05E07E}" destId="{9A429B39-0A0F-40B6-8505-0E419E0BF4C2}" srcOrd="1" destOrd="0" presId="urn:microsoft.com/office/officeart/2005/8/layout/hierarchy4"/>
    <dgm:cxn modelId="{5AE94C55-DDF7-47C4-B00F-1B3FB0BFD4C0}" type="presParOf" srcId="{6CBE2D4B-4EC7-422A-BAE0-31C5C2FC73F3}" destId="{14EF3952-F7D3-46B6-A615-2ADC36768113}" srcOrd="3" destOrd="0" presId="urn:microsoft.com/office/officeart/2005/8/layout/hierarchy4"/>
    <dgm:cxn modelId="{79847142-8A15-44AF-8981-B0B732CF9943}" type="presParOf" srcId="{6CBE2D4B-4EC7-422A-BAE0-31C5C2FC73F3}" destId="{74D430C0-E7FD-48A8-B2E8-5568D303947E}" srcOrd="4" destOrd="0" presId="urn:microsoft.com/office/officeart/2005/8/layout/hierarchy4"/>
    <dgm:cxn modelId="{466CC213-8471-4C18-A18A-5473CC703586}" type="presParOf" srcId="{74D430C0-E7FD-48A8-B2E8-5568D303947E}" destId="{4615335F-CD86-45F3-8D00-F93CCD348827}" srcOrd="0" destOrd="0" presId="urn:microsoft.com/office/officeart/2005/8/layout/hierarchy4"/>
    <dgm:cxn modelId="{76CF19E4-6C49-4FF5-BE55-DB133A31A185}" type="presParOf" srcId="{74D430C0-E7FD-48A8-B2E8-5568D303947E}" destId="{352E10B3-8177-45F3-9578-26C34F9BB271}" srcOrd="1" destOrd="0" presId="urn:microsoft.com/office/officeart/2005/8/layout/hierarchy4"/>
    <dgm:cxn modelId="{28470D0C-1E30-4445-9B84-3355CD2D27D2}" type="presParOf" srcId="{6CBE2D4B-4EC7-422A-BAE0-31C5C2FC73F3}" destId="{49A560D5-F78C-4B8D-98B9-F6266B245A8B}" srcOrd="5" destOrd="0" presId="urn:microsoft.com/office/officeart/2005/8/layout/hierarchy4"/>
    <dgm:cxn modelId="{C535260E-9777-4AC6-9388-6653FBEF3363}" type="presParOf" srcId="{6CBE2D4B-4EC7-422A-BAE0-31C5C2FC73F3}" destId="{6C781649-B46D-4082-8AB9-276370C8509D}" srcOrd="6" destOrd="0" presId="urn:microsoft.com/office/officeart/2005/8/layout/hierarchy4"/>
    <dgm:cxn modelId="{50563104-5EE0-4135-BECE-E7F291E26847}" type="presParOf" srcId="{6C781649-B46D-4082-8AB9-276370C8509D}" destId="{0A2A414C-F2A0-4D5F-90CE-37FA4515DCFE}" srcOrd="0" destOrd="0" presId="urn:microsoft.com/office/officeart/2005/8/layout/hierarchy4"/>
    <dgm:cxn modelId="{ED5C2378-E9B9-4A62-AEDF-CEB92077B980}" type="presParOf" srcId="{6C781649-B46D-4082-8AB9-276370C8509D}" destId="{08BDDA06-5E45-4EC7-A53D-A014E315E6C6}" srcOrd="1" destOrd="0" presId="urn:microsoft.com/office/officeart/2005/8/layout/hierarchy4"/>
    <dgm:cxn modelId="{D84733F8-1C32-4A28-B4B3-734C26F633A6}" type="presParOf" srcId="{6C781649-B46D-4082-8AB9-276370C8509D}" destId="{06F82C80-EF3A-483E-8D61-909801F74EE9}" srcOrd="2" destOrd="0" presId="urn:microsoft.com/office/officeart/2005/8/layout/hierarchy4"/>
    <dgm:cxn modelId="{F793FABC-D9EA-4EFC-9204-2A42D4968567}" type="presParOf" srcId="{06F82C80-EF3A-483E-8D61-909801F74EE9}" destId="{F23A8792-7673-4A63-8AC0-FFA9D4588BF0}" srcOrd="0" destOrd="0" presId="urn:microsoft.com/office/officeart/2005/8/layout/hierarchy4"/>
    <dgm:cxn modelId="{CDFDF513-6909-49A7-A863-AC288E783527}" type="presParOf" srcId="{F23A8792-7673-4A63-8AC0-FFA9D4588BF0}" destId="{FE577F63-44C7-42A1-929F-29144ABB351F}" srcOrd="0" destOrd="0" presId="urn:microsoft.com/office/officeart/2005/8/layout/hierarchy4"/>
    <dgm:cxn modelId="{10B138EA-5CD7-4D7A-8340-646A50BA1E76}" type="presParOf" srcId="{F23A8792-7673-4A63-8AC0-FFA9D4588BF0}" destId="{E092B14E-577A-400A-AADE-DF8D68D2821D}" srcOrd="1" destOrd="0" presId="urn:microsoft.com/office/officeart/2005/8/layout/hierarchy4"/>
    <dgm:cxn modelId="{48548D9B-D22A-461A-B0F4-56A09C8AAEB1}" type="presParOf" srcId="{F23A8792-7673-4A63-8AC0-FFA9D4588BF0}" destId="{D1C6EF2E-126A-4F4D-BC2A-3651D4F72FBA}" srcOrd="2" destOrd="0" presId="urn:microsoft.com/office/officeart/2005/8/layout/hierarchy4"/>
    <dgm:cxn modelId="{A9EEAD7A-81E7-48F7-BC82-509C54525DDA}" type="presParOf" srcId="{D1C6EF2E-126A-4F4D-BC2A-3651D4F72FBA}" destId="{954CE8FF-88F2-440B-9167-3F57445466EA}" srcOrd="0" destOrd="0" presId="urn:microsoft.com/office/officeart/2005/8/layout/hierarchy4"/>
    <dgm:cxn modelId="{DDCCCA05-32CE-4C61-927A-FF99C59A7BEA}" type="presParOf" srcId="{954CE8FF-88F2-440B-9167-3F57445466EA}" destId="{3ABFC952-58FB-4B23-96F1-46E5BED69159}" srcOrd="0" destOrd="0" presId="urn:microsoft.com/office/officeart/2005/8/layout/hierarchy4"/>
    <dgm:cxn modelId="{F09163A0-8075-42E1-999C-A60F8F19A94C}" type="presParOf" srcId="{954CE8FF-88F2-440B-9167-3F57445466EA}" destId="{DC4EE6F2-E52D-46D1-9D40-F44D447631EC}" srcOrd="1" destOrd="0" presId="urn:microsoft.com/office/officeart/2005/8/layout/hierarchy4"/>
    <dgm:cxn modelId="{59E9AB29-3C82-4118-A9C9-804B79D22365}" type="presParOf" srcId="{954CE8FF-88F2-440B-9167-3F57445466EA}" destId="{F182983A-1D12-45CD-9DFB-92CD4BB58580}" srcOrd="2" destOrd="0" presId="urn:microsoft.com/office/officeart/2005/8/layout/hierarchy4"/>
    <dgm:cxn modelId="{D0ADD827-A99B-44DE-A251-7C0784BF1859}" type="presParOf" srcId="{F182983A-1D12-45CD-9DFB-92CD4BB58580}" destId="{758BD577-2583-4E1A-BC25-B7E2B53189E4}" srcOrd="0" destOrd="0" presId="urn:microsoft.com/office/officeart/2005/8/layout/hierarchy4"/>
    <dgm:cxn modelId="{88F9BC80-825B-4C07-A87C-2FD8921B2F20}" type="presParOf" srcId="{758BD577-2583-4E1A-BC25-B7E2B53189E4}" destId="{0626816E-DDF6-436B-8C78-B44321DF0CBC}" srcOrd="0" destOrd="0" presId="urn:microsoft.com/office/officeart/2005/8/layout/hierarchy4"/>
    <dgm:cxn modelId="{5920CE76-EC2E-4D87-8F5E-E0227DA2D7D1}" type="presParOf" srcId="{758BD577-2583-4E1A-BC25-B7E2B53189E4}" destId="{5B9481AC-DE50-42D4-ACA9-341C7D166E91}" srcOrd="1" destOrd="0" presId="urn:microsoft.com/office/officeart/2005/8/layout/hierarchy4"/>
    <dgm:cxn modelId="{221CF7DE-014A-4799-A667-5F0674A66A63}" type="presParOf" srcId="{6CBE2D4B-4EC7-422A-BAE0-31C5C2FC73F3}" destId="{46ADC086-7719-480A-B4D2-5BCA603F4C51}" srcOrd="7" destOrd="0" presId="urn:microsoft.com/office/officeart/2005/8/layout/hierarchy4"/>
    <dgm:cxn modelId="{33398330-218F-4479-9A79-EE3A1C1494A8}" type="presParOf" srcId="{6CBE2D4B-4EC7-422A-BAE0-31C5C2FC73F3}" destId="{F3E7F743-B156-42CA-9951-70F1F4AE4945}" srcOrd="8" destOrd="0" presId="urn:microsoft.com/office/officeart/2005/8/layout/hierarchy4"/>
    <dgm:cxn modelId="{446190F7-A924-46F2-B666-6A814F80FE2A}" type="presParOf" srcId="{F3E7F743-B156-42CA-9951-70F1F4AE4945}" destId="{418A3893-933C-4CC4-B05C-7A14017F2DE3}" srcOrd="0" destOrd="0" presId="urn:microsoft.com/office/officeart/2005/8/layout/hierarchy4"/>
    <dgm:cxn modelId="{87490C51-756A-4F56-8E71-1629D28832A0}" type="presParOf" srcId="{F3E7F743-B156-42CA-9951-70F1F4AE4945}" destId="{D85DF7A7-3FE4-44BD-B4F0-1348BB55D813}" srcOrd="1" destOrd="0" presId="urn:microsoft.com/office/officeart/2005/8/layout/hierarchy4"/>
    <dgm:cxn modelId="{D7A3A665-13A2-490E-A643-66A84F1EDF69}" type="presParOf" srcId="{F3E7F743-B156-42CA-9951-70F1F4AE4945}" destId="{080EF54A-D88B-437B-8159-681987592A5D}" srcOrd="2" destOrd="0" presId="urn:microsoft.com/office/officeart/2005/8/layout/hierarchy4"/>
    <dgm:cxn modelId="{E19E69A2-6A64-4980-84C4-2E9FFAF9FAE9}" type="presParOf" srcId="{080EF54A-D88B-437B-8159-681987592A5D}" destId="{0374AF61-0291-4A10-804C-E6EB3C6CAFFF}" srcOrd="0" destOrd="0" presId="urn:microsoft.com/office/officeart/2005/8/layout/hierarchy4"/>
    <dgm:cxn modelId="{C35D9D34-36CC-468F-A8DD-528425A1DA84}" type="presParOf" srcId="{0374AF61-0291-4A10-804C-E6EB3C6CAFFF}" destId="{3AE56C6D-8EAA-4C2A-8D93-7CA3EEAA98C8}" srcOrd="0" destOrd="0" presId="urn:microsoft.com/office/officeart/2005/8/layout/hierarchy4"/>
    <dgm:cxn modelId="{B877DB7C-8A07-4E2B-9598-AA6DD0C24499}" type="presParOf" srcId="{0374AF61-0291-4A10-804C-E6EB3C6CAFFF}" destId="{E866EDF3-9D7E-4E6C-8647-CF649A76EB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E48FCD9D-3D4B-4AAA-A18B-43D73DE8BA04}">
      <dgm:prSet phldrT="[Текст]" custT="1"/>
      <dgm:spPr/>
      <dgm:t>
        <a:bodyPr/>
        <a:lstStyle/>
        <a:p>
          <a:r>
            <a:rPr lang="en-US" sz="16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297CCCE-9F91-46A7-83DF-53C2EE784091}" type="parTrans" cxnId="{7DD070A9-07BA-497B-9499-30F7C8740356}">
      <dgm:prSet/>
      <dgm:spPr/>
    </dgm:pt>
    <dgm:pt modelId="{EE389171-A990-404F-8A77-818DCC91CD8B}" type="sibTrans" cxnId="{7DD070A9-07BA-497B-9499-30F7C8740356}">
      <dgm:prSet/>
      <dgm:spPr/>
    </dgm:pt>
    <dgm:pt modelId="{E57B2531-A2E6-45B0-9E7A-FD5C11D2F609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EB1E07A-F935-48E5-962B-92C390B3ADB7}" type="parTrans" cxnId="{DB32C586-EB49-475A-BEA8-98B8F8235355}">
      <dgm:prSet/>
      <dgm:spPr/>
    </dgm:pt>
    <dgm:pt modelId="{8C88049A-87E1-4CB6-B382-4562C70F598B}" type="sibTrans" cxnId="{DB32C586-EB49-475A-BEA8-98B8F8235355}">
      <dgm:prSet/>
      <dgm:spPr/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C7355F-6B8D-4EF2-B566-3BBB2BFEDD1F}" type="pres">
      <dgm:prSet presAssocID="{2E1819B4-152A-4D41-A014-A3A1099877A6}" presName="horzOn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DEA15BF1-37F6-4F1D-AB9E-7731074572B9}" type="pres">
      <dgm:prSet presAssocID="{E48FCD9D-3D4B-4AAA-A18B-43D73DE8BA04}" presName="vertOne" presStyleCnt="0"/>
      <dgm:spPr/>
    </dgm:pt>
    <dgm:pt modelId="{E6009D56-A8CC-40D8-B274-AEFA7917BFBD}" type="pres">
      <dgm:prSet presAssocID="{E48FCD9D-3D4B-4AAA-A18B-43D73DE8BA04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54B38A6-4237-4113-AC34-0B21379B00A6}" type="pres">
      <dgm:prSet presAssocID="{E48FCD9D-3D4B-4AAA-A18B-43D73DE8BA04}" presName="horzOne" presStyleCnt="0"/>
      <dgm:spPr/>
    </dgm:pt>
    <dgm:pt modelId="{80B6FAC5-F973-496D-B442-5CE09F2DCB3E}" type="pres">
      <dgm:prSet presAssocID="{EE389171-A990-404F-8A77-818DCC91CD8B}" presName="sibSpaceOne" presStyleCnt="0"/>
      <dgm:spPr/>
    </dgm:pt>
    <dgm:pt modelId="{6B2F22F0-6E49-489B-9F5B-4EE21ED2BDA8}" type="pres">
      <dgm:prSet presAssocID="{E57B2531-A2E6-45B0-9E7A-FD5C11D2F609}" presName="vertOne" presStyleCnt="0"/>
      <dgm:spPr/>
    </dgm:pt>
    <dgm:pt modelId="{E1B8C1C2-C327-49AC-86E7-3DDA3EAB9AB7}" type="pres">
      <dgm:prSet presAssocID="{E57B2531-A2E6-45B0-9E7A-FD5C11D2F609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7EF580-C9F8-42F7-8030-AB5D5B854017}" type="pres">
      <dgm:prSet presAssocID="{E57B2531-A2E6-45B0-9E7A-FD5C11D2F609}" presName="horzOne" presStyleCnt="0"/>
      <dgm:spPr/>
    </dgm:pt>
  </dgm:ptLst>
  <dgm:cxnLst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5B2E5810-6041-4A21-8357-CE3B818DB496}" type="presOf" srcId="{E48FCD9D-3D4B-4AAA-A18B-43D73DE8BA04}" destId="{E6009D56-A8CC-40D8-B274-AEFA7917BFBD}" srcOrd="0" destOrd="0" presId="urn:microsoft.com/office/officeart/2005/8/layout/hierarchy4"/>
    <dgm:cxn modelId="{7DD070A9-07BA-497B-9499-30F7C8740356}" srcId="{9C6E88DE-C4A1-48F8-9A4C-9A916188399C}" destId="{E48FCD9D-3D4B-4AAA-A18B-43D73DE8BA04}" srcOrd="1" destOrd="0" parTransId="{C297CCCE-9F91-46A7-83DF-53C2EE784091}" sibTransId="{EE389171-A990-404F-8A77-818DCC91CD8B}"/>
    <dgm:cxn modelId="{DB32C586-EB49-475A-BEA8-98B8F8235355}" srcId="{9C6E88DE-C4A1-48F8-9A4C-9A916188399C}" destId="{E57B2531-A2E6-45B0-9E7A-FD5C11D2F609}" srcOrd="2" destOrd="0" parTransId="{CEB1E07A-F935-48E5-962B-92C390B3ADB7}" sibTransId="{8C88049A-87E1-4CB6-B382-4562C70F598B}"/>
    <dgm:cxn modelId="{8BD2645C-6130-4A49-BE8A-6AD6E8661B7A}" type="presOf" srcId="{9C6E88DE-C4A1-48F8-9A4C-9A916188399C}" destId="{044E3F58-514E-45BF-8328-59987E859FCB}" srcOrd="0" destOrd="0" presId="urn:microsoft.com/office/officeart/2005/8/layout/hierarchy4"/>
    <dgm:cxn modelId="{772C62CB-125E-4928-9D22-D3CFC1B130C0}" type="presOf" srcId="{E57B2531-A2E6-45B0-9E7A-FD5C11D2F609}" destId="{E1B8C1C2-C327-49AC-86E7-3DDA3EAB9AB7}" srcOrd="0" destOrd="0" presId="urn:microsoft.com/office/officeart/2005/8/layout/hierarchy4"/>
    <dgm:cxn modelId="{2E960773-E2E8-4CF1-80ED-C83D88269199}" type="presOf" srcId="{2E1819B4-152A-4D41-A014-A3A1099877A6}" destId="{780031D0-9C1D-416B-88B8-0D1BC080D00A}" srcOrd="0" destOrd="0" presId="urn:microsoft.com/office/officeart/2005/8/layout/hierarchy4"/>
    <dgm:cxn modelId="{5BE5DC05-A5C5-4800-8D50-41AC41651D0E}" type="presParOf" srcId="{044E3F58-514E-45BF-8328-59987E859FCB}" destId="{10176013-2A6B-404B-B732-1C1A2D04170B}" srcOrd="0" destOrd="0" presId="urn:microsoft.com/office/officeart/2005/8/layout/hierarchy4"/>
    <dgm:cxn modelId="{CF81B26F-AAF7-40B7-ABC6-9987E862BB19}" type="presParOf" srcId="{10176013-2A6B-404B-B732-1C1A2D04170B}" destId="{780031D0-9C1D-416B-88B8-0D1BC080D00A}" srcOrd="0" destOrd="0" presId="urn:microsoft.com/office/officeart/2005/8/layout/hierarchy4"/>
    <dgm:cxn modelId="{4917F09B-7CE2-41A0-85D3-374966F0D1BB}" type="presParOf" srcId="{10176013-2A6B-404B-B732-1C1A2D04170B}" destId="{E8C7355F-6B8D-4EF2-B566-3BBB2BFEDD1F}" srcOrd="1" destOrd="0" presId="urn:microsoft.com/office/officeart/2005/8/layout/hierarchy4"/>
    <dgm:cxn modelId="{5C62DFA1-EAA7-42FC-8B7E-B3FDB4F5B122}" type="presParOf" srcId="{044E3F58-514E-45BF-8328-59987E859FCB}" destId="{48514996-404F-49DC-A267-E7F3B3A31412}" srcOrd="1" destOrd="0" presId="urn:microsoft.com/office/officeart/2005/8/layout/hierarchy4"/>
    <dgm:cxn modelId="{FADFBEA6-E130-4EE4-A4F9-E5A3F238F5D7}" type="presParOf" srcId="{044E3F58-514E-45BF-8328-59987E859FCB}" destId="{DEA15BF1-37F6-4F1D-AB9E-7731074572B9}" srcOrd="2" destOrd="0" presId="urn:microsoft.com/office/officeart/2005/8/layout/hierarchy4"/>
    <dgm:cxn modelId="{313262FD-567E-4C2D-83A7-A8D5FC60738D}" type="presParOf" srcId="{DEA15BF1-37F6-4F1D-AB9E-7731074572B9}" destId="{E6009D56-A8CC-40D8-B274-AEFA7917BFBD}" srcOrd="0" destOrd="0" presId="urn:microsoft.com/office/officeart/2005/8/layout/hierarchy4"/>
    <dgm:cxn modelId="{5E6744A0-C2B6-4F74-91C2-3F7F50096D0C}" type="presParOf" srcId="{DEA15BF1-37F6-4F1D-AB9E-7731074572B9}" destId="{E54B38A6-4237-4113-AC34-0B21379B00A6}" srcOrd="1" destOrd="0" presId="urn:microsoft.com/office/officeart/2005/8/layout/hierarchy4"/>
    <dgm:cxn modelId="{11BEEAC7-1A68-42B7-BD99-B76F6040ACEB}" type="presParOf" srcId="{044E3F58-514E-45BF-8328-59987E859FCB}" destId="{80B6FAC5-F973-496D-B442-5CE09F2DCB3E}" srcOrd="3" destOrd="0" presId="urn:microsoft.com/office/officeart/2005/8/layout/hierarchy4"/>
    <dgm:cxn modelId="{71F67349-6684-4BD4-B0A2-635F7FA962CA}" type="presParOf" srcId="{044E3F58-514E-45BF-8328-59987E859FCB}" destId="{6B2F22F0-6E49-489B-9F5B-4EE21ED2BDA8}" srcOrd="4" destOrd="0" presId="urn:microsoft.com/office/officeart/2005/8/layout/hierarchy4"/>
    <dgm:cxn modelId="{CE2437AB-4A22-4466-AE83-E7EEAC390149}" type="presParOf" srcId="{6B2F22F0-6E49-489B-9F5B-4EE21ED2BDA8}" destId="{E1B8C1C2-C327-49AC-86E7-3DDA3EAB9AB7}" srcOrd="0" destOrd="0" presId="urn:microsoft.com/office/officeart/2005/8/layout/hierarchy4"/>
    <dgm:cxn modelId="{0DEE6AA9-2FB3-4517-BB49-7D12CE287193}" type="presParOf" srcId="{6B2F22F0-6E49-489B-9F5B-4EE21ED2BDA8}" destId="{C27EF580-C9F8-42F7-8030-AB5D5B8540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20434E-F0AE-4703-B11B-E8085B76586A}" type="doc">
      <dgm:prSet loTypeId="urn:microsoft.com/office/officeart/2005/8/layout/hProcess10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289003-27C9-48B3-A124-1269BA97DCAD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Page</a:t>
          </a:r>
          <a:endParaRPr lang="ru-RU" dirty="0">
            <a:latin typeface="Segoe UI Semibold" pitchFamily="34" charset="0"/>
          </a:endParaRPr>
        </a:p>
      </dgm:t>
    </dgm:pt>
    <dgm:pt modelId="{9291E1BB-12D4-428E-AA66-B3A1BC8F3B22}" type="parTrans" cxnId="{FE523273-5A2B-4C88-B7B3-EC6BF6BBC7CD}">
      <dgm:prSet/>
      <dgm:spPr/>
      <dgm:t>
        <a:bodyPr/>
        <a:lstStyle/>
        <a:p>
          <a:endParaRPr lang="ru-RU"/>
        </a:p>
      </dgm:t>
    </dgm:pt>
    <dgm:pt modelId="{3253303D-9913-472C-904C-9809A2909AF1}" type="sibTrans" cxnId="{FE523273-5A2B-4C88-B7B3-EC6BF6BBC7C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419A54E-13A0-45A8-A1C2-BDC942C17E24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Form Page</a:t>
          </a:r>
          <a:endParaRPr lang="ru-RU" dirty="0">
            <a:latin typeface="Segoe UI Semibold" pitchFamily="34" charset="0"/>
          </a:endParaRPr>
        </a:p>
      </dgm:t>
    </dgm:pt>
    <dgm:pt modelId="{C2836405-FE56-48BC-9547-0F36275D5048}" type="parTrans" cxnId="{A902BD5E-F941-4800-A7D3-6D734C94C7B5}">
      <dgm:prSet/>
      <dgm:spPr/>
    </dgm:pt>
    <dgm:pt modelId="{22253390-DCC4-4A57-9A9E-9EF05FAC5324}" type="sibTrans" cxnId="{A902BD5E-F941-4800-A7D3-6D734C94C7B5}">
      <dgm:prSet/>
      <dgm:spPr/>
      <dgm:t>
        <a:bodyPr/>
        <a:lstStyle/>
        <a:p>
          <a:endParaRPr lang="ru-RU"/>
        </a:p>
      </dgm:t>
    </dgm:pt>
    <dgm:pt modelId="{6AF0C2FA-4E50-44A6-B0E5-A731A79840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Opened for all search engines</a:t>
          </a:r>
          <a:endParaRPr lang="ru-RU" dirty="0">
            <a:latin typeface="Segoe UI Light" pitchFamily="34" charset="0"/>
          </a:endParaRPr>
        </a:p>
      </dgm:t>
    </dgm:pt>
    <dgm:pt modelId="{DB9441AD-E67D-4E82-A28B-A06CBE0C2DA5}" type="parTrans" cxnId="{A2C441A4-8D3C-4FA0-9A07-A9CEC355A667}">
      <dgm:prSet/>
      <dgm:spPr/>
    </dgm:pt>
    <dgm:pt modelId="{69373AA7-3DAA-4369-915D-307BB5DDA2E2}" type="sibTrans" cxnId="{A2C441A4-8D3C-4FA0-9A07-A9CEC355A667}">
      <dgm:prSet/>
      <dgm:spPr/>
      <dgm:t>
        <a:bodyPr/>
        <a:lstStyle/>
        <a:p>
          <a:endParaRPr lang="ru-RU"/>
        </a:p>
      </dgm:t>
    </dgm:pt>
    <dgm:pt modelId="{9D0C6ABE-1D57-4922-AF9E-2EE4F941B67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Closed for all search engines</a:t>
          </a:r>
          <a:endParaRPr lang="ru-RU" dirty="0">
            <a:latin typeface="Segoe UI Light" pitchFamily="34" charset="0"/>
          </a:endParaRPr>
        </a:p>
      </dgm:t>
    </dgm:pt>
    <dgm:pt modelId="{D9D733C8-7BD7-4C9E-8669-DDD223957D38}" type="parTrans" cxnId="{42A77DA0-94F5-4647-892D-59CCA0A7253B}">
      <dgm:prSet/>
      <dgm:spPr/>
    </dgm:pt>
    <dgm:pt modelId="{17CD834C-7354-4B48-8877-DE3766C1D504}" type="sibTrans" cxnId="{42A77DA0-94F5-4647-892D-59CCA0A7253B}">
      <dgm:prSet/>
      <dgm:spPr/>
    </dgm:pt>
    <dgm:pt modelId="{AFFE6195-BDC3-4CDA-B863-2CDAFB98A281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High access levels for every service</a:t>
          </a:r>
          <a:endParaRPr lang="ru-RU" dirty="0">
            <a:latin typeface="Segoe UI Light" pitchFamily="34" charset="0"/>
          </a:endParaRPr>
        </a:p>
      </dgm:t>
    </dgm:pt>
    <dgm:pt modelId="{6B780322-BF4A-4640-872F-1CBBA2B0417A}" type="parTrans" cxnId="{BAF8FF45-2FCE-482C-B5EB-FCFEFA808446}">
      <dgm:prSet/>
      <dgm:spPr/>
    </dgm:pt>
    <dgm:pt modelId="{4724EBAF-C559-46D8-B31C-180E9CBC7FB7}" type="sibTrans" cxnId="{BAF8FF45-2FCE-482C-B5EB-FCFEFA808446}">
      <dgm:prSet/>
      <dgm:spPr/>
    </dgm:pt>
    <dgm:pt modelId="{1AA28DAB-867A-41D6-A221-13CC802B744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200% </a:t>
          </a:r>
          <a:r>
            <a:rPr lang="en-US" dirty="0" err="1" smtClean="0">
              <a:latin typeface="Segoe UI Light" pitchFamily="34" charset="0"/>
            </a:rPr>
            <a:t>Antihackers</a:t>
          </a:r>
          <a:r>
            <a:rPr lang="en-US" dirty="0" smtClean="0">
              <a:latin typeface="Segoe UI Light" pitchFamily="34" charset="0"/>
            </a:rPr>
            <a:t>  and </a:t>
          </a:r>
          <a:r>
            <a:rPr lang="en-US" dirty="0" err="1" smtClean="0">
              <a:latin typeface="Segoe UI Light" pitchFamily="34" charset="0"/>
            </a:rPr>
            <a:t>AntiDDOS</a:t>
          </a:r>
          <a:r>
            <a:rPr lang="en-US" dirty="0" smtClean="0">
              <a:latin typeface="Segoe UI Light" pitchFamily="34" charset="0"/>
            </a:rPr>
            <a:t> warranty</a:t>
          </a:r>
          <a:endParaRPr lang="ru-RU" dirty="0">
            <a:latin typeface="Segoe UI Light" pitchFamily="34" charset="0"/>
          </a:endParaRPr>
        </a:p>
      </dgm:t>
    </dgm:pt>
    <dgm:pt modelId="{3A18B4D2-500A-4F1B-8181-E37FF15F3263}" type="parTrans" cxnId="{66BCECA4-8953-46F7-92BF-9DF8B387E37E}">
      <dgm:prSet/>
      <dgm:spPr/>
    </dgm:pt>
    <dgm:pt modelId="{4AE198D2-B27A-4516-A458-70ADBB1718EE}" type="sibTrans" cxnId="{66BCECA4-8953-46F7-92BF-9DF8B387E37E}">
      <dgm:prSet/>
      <dgm:spPr/>
    </dgm:pt>
    <dgm:pt modelId="{E1E26D4D-37E7-4EB4-9D29-DE249E1449A8}">
      <dgm:prSet phldrT="[Текст]"/>
      <dgm:spPr/>
      <dgm:t>
        <a:bodyPr/>
        <a:lstStyle/>
        <a:p>
          <a:r>
            <a:rPr lang="en-US" dirty="0" err="1" smtClean="0">
              <a:latin typeface="Segoe UI Light" pitchFamily="34" charset="0"/>
            </a:rPr>
            <a:t>Hign</a:t>
          </a:r>
          <a:r>
            <a:rPr lang="en-US" dirty="0" smtClean="0">
              <a:latin typeface="Segoe UI Light" pitchFamily="34" charset="0"/>
            </a:rPr>
            <a:t> portal resources transformation level</a:t>
          </a:r>
          <a:endParaRPr lang="ru-RU" dirty="0">
            <a:latin typeface="Segoe UI Light" pitchFamily="34" charset="0"/>
          </a:endParaRPr>
        </a:p>
      </dgm:t>
    </dgm:pt>
    <dgm:pt modelId="{CFD6DB59-5B75-4EC3-9DF7-9133A355673D}" type="parTrans" cxnId="{EFB223E9-CAB6-40BE-9E70-D9B3421A2367}">
      <dgm:prSet/>
      <dgm:spPr/>
    </dgm:pt>
    <dgm:pt modelId="{25836B56-8395-47F8-8791-B24C8C21A530}" type="sibTrans" cxnId="{EFB223E9-CAB6-40BE-9E70-D9B3421A2367}">
      <dgm:prSet/>
      <dgm:spPr/>
    </dgm:pt>
    <dgm:pt modelId="{BA3CDF52-AF5D-4811-86B2-52737EE996C1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More </a:t>
          </a:r>
          <a:r>
            <a:rPr lang="en-US" dirty="0" err="1" smtClean="0">
              <a:latin typeface="Segoe UI Light" pitchFamily="34" charset="0"/>
            </a:rPr>
            <a:t>microdata</a:t>
          </a:r>
          <a:r>
            <a:rPr lang="en-US" dirty="0" smtClean="0">
              <a:latin typeface="Segoe UI Light" pitchFamily="34" charset="0"/>
            </a:rPr>
            <a:t> for service FAQ and metadata content for effective service using</a:t>
          </a:r>
          <a:endParaRPr lang="ru-RU" dirty="0">
            <a:latin typeface="Segoe UI Light" pitchFamily="34" charset="0"/>
          </a:endParaRPr>
        </a:p>
      </dgm:t>
    </dgm:pt>
    <dgm:pt modelId="{0E62EFEB-E367-4639-BFBC-A8F8AF21684A}" type="parTrans" cxnId="{10FB0E2D-14F4-47F2-8CE4-1141D3CBF20F}">
      <dgm:prSet/>
      <dgm:spPr/>
    </dgm:pt>
    <dgm:pt modelId="{E31172CF-04C6-4AC1-86A2-8C3CBF22C512}" type="sibTrans" cxnId="{10FB0E2D-14F4-47F2-8CE4-1141D3CBF20F}">
      <dgm:prSet/>
      <dgm:spPr/>
    </dgm:pt>
    <dgm:pt modelId="{B4459C78-BDE3-4F18-AE62-42D4393CA86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100% every hours service visits and queries by 50% every minutes users</a:t>
          </a:r>
          <a:endParaRPr lang="ru-RU" dirty="0">
            <a:latin typeface="Segoe UI Light" pitchFamily="34" charset="0"/>
          </a:endParaRPr>
        </a:p>
      </dgm:t>
    </dgm:pt>
    <dgm:pt modelId="{3DB6BEDE-1338-4B4A-B2C1-E58A62C1291A}" type="parTrans" cxnId="{574E97DD-E1C7-4FBC-B70E-4EC3AC4E25F7}">
      <dgm:prSet/>
      <dgm:spPr/>
    </dgm:pt>
    <dgm:pt modelId="{70AD1810-EF36-4F5B-8A2D-B7D7E7AFF4E4}" type="sibTrans" cxnId="{574E97DD-E1C7-4FBC-B70E-4EC3AC4E25F7}">
      <dgm:prSet/>
      <dgm:spPr/>
    </dgm:pt>
    <dgm:pt modelId="{F0D45E4B-806F-4FE6-A16A-6E5DC7E5086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Page description is required</a:t>
          </a:r>
          <a:endParaRPr lang="ru-RU" dirty="0">
            <a:latin typeface="Segoe UI Light" pitchFamily="34" charset="0"/>
          </a:endParaRPr>
        </a:p>
      </dgm:t>
    </dgm:pt>
    <dgm:pt modelId="{AE298423-49DC-47F4-B59A-DFC2E5DFF7B9}" type="parTrans" cxnId="{CD796271-FE38-4E9E-83CA-B8C8EF1F47DD}">
      <dgm:prSet/>
      <dgm:spPr/>
    </dgm:pt>
    <dgm:pt modelId="{271AB840-F223-4025-BB47-66B573911B73}" type="sibTrans" cxnId="{CD796271-FE38-4E9E-83CA-B8C8EF1F47DD}">
      <dgm:prSet/>
      <dgm:spPr/>
    </dgm:pt>
    <dgm:pt modelId="{59984536-FF08-411F-A9BE-88685CDDCF02}" type="pres">
      <dgm:prSet presAssocID="{0020434E-F0AE-4703-B11B-E8085B76586A}" presName="Name0" presStyleCnt="0">
        <dgm:presLayoutVars>
          <dgm:dir/>
          <dgm:resizeHandles val="exact"/>
        </dgm:presLayoutVars>
      </dgm:prSet>
      <dgm:spPr/>
    </dgm:pt>
    <dgm:pt modelId="{84CC2CAE-4283-4A1F-8207-01B0F239BE5B}" type="pres">
      <dgm:prSet presAssocID="{0F289003-27C9-48B3-A124-1269BA97DCAD}" presName="composite" presStyleCnt="0"/>
      <dgm:spPr/>
    </dgm:pt>
    <dgm:pt modelId="{8966008C-F64A-4696-BD83-E8B9332A2162}" type="pres">
      <dgm:prSet presAssocID="{0F289003-27C9-48B3-A124-1269BA97DCAD}" presName="imagSh" presStyleLbl="bgImgPlace1" presStyleIdx="0" presStyleCnt="2"/>
      <dgm:spPr/>
    </dgm:pt>
    <dgm:pt modelId="{BEE4417F-D5DB-46D4-9D53-1D26D4CE7D99}" type="pres">
      <dgm:prSet presAssocID="{0F289003-27C9-48B3-A124-1269BA97DCAD}" presName="tx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B99119-D2D9-497F-B9C8-6C37D7341C33}" type="pres">
      <dgm:prSet presAssocID="{3253303D-9913-472C-904C-9809A2909AF1}" presName="sibTrans" presStyleLbl="sibTrans2D1" presStyleIdx="0" presStyleCnt="1"/>
      <dgm:spPr/>
    </dgm:pt>
    <dgm:pt modelId="{3E75EF46-3084-4860-B3BF-1E4BDA40D131}" type="pres">
      <dgm:prSet presAssocID="{3253303D-9913-472C-904C-9809A2909AF1}" presName="connTx" presStyleLbl="sibTrans2D1" presStyleIdx="0" presStyleCnt="1"/>
      <dgm:spPr/>
    </dgm:pt>
    <dgm:pt modelId="{23F36438-AFEE-4769-927F-02AF03C4C93B}" type="pres">
      <dgm:prSet presAssocID="{A419A54E-13A0-45A8-A1C2-BDC942C17E24}" presName="composite" presStyleCnt="0"/>
      <dgm:spPr/>
    </dgm:pt>
    <dgm:pt modelId="{A1D33521-C4F0-4653-8B13-A84C27B663F0}" type="pres">
      <dgm:prSet presAssocID="{A419A54E-13A0-45A8-A1C2-BDC942C17E24}" presName="imagSh" presStyleLbl="bgImgPlace1" presStyleIdx="1" presStyleCnt="2"/>
      <dgm:spPr/>
    </dgm:pt>
    <dgm:pt modelId="{DDE9C280-B656-435A-BB51-E7E4ED8EF0BB}" type="pres">
      <dgm:prSet presAssocID="{A419A54E-13A0-45A8-A1C2-BDC942C17E24}" presName="tx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4C8F3C2-BE51-40F6-AB8D-24CB90C6E349}" type="presOf" srcId="{0020434E-F0AE-4703-B11B-E8085B76586A}" destId="{59984536-FF08-411F-A9BE-88685CDDCF02}" srcOrd="0" destOrd="0" presId="urn:microsoft.com/office/officeart/2005/8/layout/hProcess10"/>
    <dgm:cxn modelId="{9B22E373-A2BB-4ECA-9756-41B7B9D60BCC}" type="presOf" srcId="{B4459C78-BDE3-4F18-AE62-42D4393CA869}" destId="{BEE4417F-D5DB-46D4-9D53-1D26D4CE7D99}" srcOrd="0" destOrd="3" presId="urn:microsoft.com/office/officeart/2005/8/layout/hProcess10"/>
    <dgm:cxn modelId="{2915193A-EFE9-41DB-9B2A-A37620E9C5CF}" type="presOf" srcId="{0F289003-27C9-48B3-A124-1269BA97DCAD}" destId="{BEE4417F-D5DB-46D4-9D53-1D26D4CE7D99}" srcOrd="0" destOrd="0" presId="urn:microsoft.com/office/officeart/2005/8/layout/hProcess10"/>
    <dgm:cxn modelId="{A2C441A4-8D3C-4FA0-9A07-A9CEC355A667}" srcId="{0F289003-27C9-48B3-A124-1269BA97DCAD}" destId="{6AF0C2FA-4E50-44A6-B0E5-A731A7984006}" srcOrd="0" destOrd="0" parTransId="{DB9441AD-E67D-4E82-A28B-A06CBE0C2DA5}" sibTransId="{69373AA7-3DAA-4369-915D-307BB5DDA2E2}"/>
    <dgm:cxn modelId="{FE523273-5A2B-4C88-B7B3-EC6BF6BBC7CD}" srcId="{0020434E-F0AE-4703-B11B-E8085B76586A}" destId="{0F289003-27C9-48B3-A124-1269BA97DCAD}" srcOrd="0" destOrd="0" parTransId="{9291E1BB-12D4-428E-AA66-B3A1BC8F3B22}" sibTransId="{3253303D-9913-472C-904C-9809A2909AF1}"/>
    <dgm:cxn modelId="{01648A5B-27BA-4851-9D5B-6D41DFC43585}" type="presOf" srcId="{AFFE6195-BDC3-4CDA-B863-2CDAFB98A281}" destId="{DDE9C280-B656-435A-BB51-E7E4ED8EF0BB}" srcOrd="0" destOrd="2" presId="urn:microsoft.com/office/officeart/2005/8/layout/hProcess10"/>
    <dgm:cxn modelId="{EFB223E9-CAB6-40BE-9E70-D9B3421A2367}" srcId="{A419A54E-13A0-45A8-A1C2-BDC942C17E24}" destId="{E1E26D4D-37E7-4EB4-9D29-DE249E1449A8}" srcOrd="3" destOrd="0" parTransId="{CFD6DB59-5B75-4EC3-9DF7-9133A355673D}" sibTransId="{25836B56-8395-47F8-8791-B24C8C21A530}"/>
    <dgm:cxn modelId="{E8E4B79A-4154-44B0-8B3E-1A64DC1BC028}" type="presOf" srcId="{3253303D-9913-472C-904C-9809A2909AF1}" destId="{A8B99119-D2D9-497F-B9C8-6C37D7341C33}" srcOrd="0" destOrd="0" presId="urn:microsoft.com/office/officeart/2005/8/layout/hProcess10"/>
    <dgm:cxn modelId="{3F3C4023-5011-4905-A5C2-1F127E225009}" type="presOf" srcId="{1AA28DAB-867A-41D6-A221-13CC802B7446}" destId="{DDE9C280-B656-435A-BB51-E7E4ED8EF0BB}" srcOrd="0" destOrd="3" presId="urn:microsoft.com/office/officeart/2005/8/layout/hProcess10"/>
    <dgm:cxn modelId="{66BCECA4-8953-46F7-92BF-9DF8B387E37E}" srcId="{A419A54E-13A0-45A8-A1C2-BDC942C17E24}" destId="{1AA28DAB-867A-41D6-A221-13CC802B7446}" srcOrd="2" destOrd="0" parTransId="{3A18B4D2-500A-4F1B-8181-E37FF15F3263}" sibTransId="{4AE198D2-B27A-4516-A458-70ADBB1718EE}"/>
    <dgm:cxn modelId="{42A77DA0-94F5-4647-892D-59CCA0A7253B}" srcId="{A419A54E-13A0-45A8-A1C2-BDC942C17E24}" destId="{9D0C6ABE-1D57-4922-AF9E-2EE4F941B679}" srcOrd="0" destOrd="0" parTransId="{D9D733C8-7BD7-4C9E-8669-DDD223957D38}" sibTransId="{17CD834C-7354-4B48-8877-DE3766C1D504}"/>
    <dgm:cxn modelId="{BAF8FF45-2FCE-482C-B5EB-FCFEFA808446}" srcId="{A419A54E-13A0-45A8-A1C2-BDC942C17E24}" destId="{AFFE6195-BDC3-4CDA-B863-2CDAFB98A281}" srcOrd="1" destOrd="0" parTransId="{6B780322-BF4A-4640-872F-1CBBA2B0417A}" sibTransId="{4724EBAF-C559-46D8-B31C-180E9CBC7FB7}"/>
    <dgm:cxn modelId="{10FB0E2D-14F4-47F2-8CE4-1141D3CBF20F}" srcId="{0F289003-27C9-48B3-A124-1269BA97DCAD}" destId="{BA3CDF52-AF5D-4811-86B2-52737EE996C1}" srcOrd="1" destOrd="0" parTransId="{0E62EFEB-E367-4639-BFBC-A8F8AF21684A}" sibTransId="{E31172CF-04C6-4AC1-86A2-8C3CBF22C512}"/>
    <dgm:cxn modelId="{37CDC44F-6F85-46D5-95A8-8EB439DBC64F}" type="presOf" srcId="{9D0C6ABE-1D57-4922-AF9E-2EE4F941B679}" destId="{DDE9C280-B656-435A-BB51-E7E4ED8EF0BB}" srcOrd="0" destOrd="1" presId="urn:microsoft.com/office/officeart/2005/8/layout/hProcess10"/>
    <dgm:cxn modelId="{E8526C11-C34B-4039-84F8-41754E57F6B1}" type="presOf" srcId="{BA3CDF52-AF5D-4811-86B2-52737EE996C1}" destId="{BEE4417F-D5DB-46D4-9D53-1D26D4CE7D99}" srcOrd="0" destOrd="2" presId="urn:microsoft.com/office/officeart/2005/8/layout/hProcess10"/>
    <dgm:cxn modelId="{CD796271-FE38-4E9E-83CA-B8C8EF1F47DD}" srcId="{0F289003-27C9-48B3-A124-1269BA97DCAD}" destId="{F0D45E4B-806F-4FE6-A16A-6E5DC7E50864}" srcOrd="3" destOrd="0" parTransId="{AE298423-49DC-47F4-B59A-DFC2E5DFF7B9}" sibTransId="{271AB840-F223-4025-BB47-66B573911B73}"/>
    <dgm:cxn modelId="{F946FEBB-D7EF-4ACC-9352-6DE693EB85AA}" type="presOf" srcId="{F0D45E4B-806F-4FE6-A16A-6E5DC7E50864}" destId="{BEE4417F-D5DB-46D4-9D53-1D26D4CE7D99}" srcOrd="0" destOrd="4" presId="urn:microsoft.com/office/officeart/2005/8/layout/hProcess10"/>
    <dgm:cxn modelId="{7D094E7C-FCBD-422C-8E00-D60DFCE8A35C}" type="presOf" srcId="{A419A54E-13A0-45A8-A1C2-BDC942C17E24}" destId="{DDE9C280-B656-435A-BB51-E7E4ED8EF0BB}" srcOrd="0" destOrd="0" presId="urn:microsoft.com/office/officeart/2005/8/layout/hProcess10"/>
    <dgm:cxn modelId="{574E97DD-E1C7-4FBC-B70E-4EC3AC4E25F7}" srcId="{0F289003-27C9-48B3-A124-1269BA97DCAD}" destId="{B4459C78-BDE3-4F18-AE62-42D4393CA869}" srcOrd="2" destOrd="0" parTransId="{3DB6BEDE-1338-4B4A-B2C1-E58A62C1291A}" sibTransId="{70AD1810-EF36-4F5B-8A2D-B7D7E7AFF4E4}"/>
    <dgm:cxn modelId="{E2007182-0D13-4EC0-828E-C70A1705BE26}" type="presOf" srcId="{3253303D-9913-472C-904C-9809A2909AF1}" destId="{3E75EF46-3084-4860-B3BF-1E4BDA40D131}" srcOrd="1" destOrd="0" presId="urn:microsoft.com/office/officeart/2005/8/layout/hProcess10"/>
    <dgm:cxn modelId="{DF843BD9-11BB-4DB3-BA92-6F9724B35802}" type="presOf" srcId="{6AF0C2FA-4E50-44A6-B0E5-A731A7984006}" destId="{BEE4417F-D5DB-46D4-9D53-1D26D4CE7D99}" srcOrd="0" destOrd="1" presId="urn:microsoft.com/office/officeart/2005/8/layout/hProcess10"/>
    <dgm:cxn modelId="{A902BD5E-F941-4800-A7D3-6D734C94C7B5}" srcId="{0020434E-F0AE-4703-B11B-E8085B76586A}" destId="{A419A54E-13A0-45A8-A1C2-BDC942C17E24}" srcOrd="1" destOrd="0" parTransId="{C2836405-FE56-48BC-9547-0F36275D5048}" sibTransId="{22253390-DCC4-4A57-9A9E-9EF05FAC5324}"/>
    <dgm:cxn modelId="{46FDA283-09A9-466D-A319-197F91422539}" type="presOf" srcId="{E1E26D4D-37E7-4EB4-9D29-DE249E1449A8}" destId="{DDE9C280-B656-435A-BB51-E7E4ED8EF0BB}" srcOrd="0" destOrd="4" presId="urn:microsoft.com/office/officeart/2005/8/layout/hProcess10"/>
    <dgm:cxn modelId="{65B9B141-A7D0-4185-9CBF-B09ED29F655D}" type="presParOf" srcId="{59984536-FF08-411F-A9BE-88685CDDCF02}" destId="{84CC2CAE-4283-4A1F-8207-01B0F239BE5B}" srcOrd="0" destOrd="0" presId="urn:microsoft.com/office/officeart/2005/8/layout/hProcess10"/>
    <dgm:cxn modelId="{36C3671C-5E4D-48DD-A570-CCC3E29EF3D1}" type="presParOf" srcId="{84CC2CAE-4283-4A1F-8207-01B0F239BE5B}" destId="{8966008C-F64A-4696-BD83-E8B9332A2162}" srcOrd="0" destOrd="0" presId="urn:microsoft.com/office/officeart/2005/8/layout/hProcess10"/>
    <dgm:cxn modelId="{EC308A4F-4EAA-42CB-8EB0-D57FF6D76A62}" type="presParOf" srcId="{84CC2CAE-4283-4A1F-8207-01B0F239BE5B}" destId="{BEE4417F-D5DB-46D4-9D53-1D26D4CE7D99}" srcOrd="1" destOrd="0" presId="urn:microsoft.com/office/officeart/2005/8/layout/hProcess10"/>
    <dgm:cxn modelId="{94D940B5-6AFE-4A8C-9FF1-A13F11B0EB42}" type="presParOf" srcId="{59984536-FF08-411F-A9BE-88685CDDCF02}" destId="{A8B99119-D2D9-497F-B9C8-6C37D7341C33}" srcOrd="1" destOrd="0" presId="urn:microsoft.com/office/officeart/2005/8/layout/hProcess10"/>
    <dgm:cxn modelId="{DFABE409-4907-4FC2-AF5E-267E8F8D59F1}" type="presParOf" srcId="{A8B99119-D2D9-497F-B9C8-6C37D7341C33}" destId="{3E75EF46-3084-4860-B3BF-1E4BDA40D131}" srcOrd="0" destOrd="0" presId="urn:microsoft.com/office/officeart/2005/8/layout/hProcess10"/>
    <dgm:cxn modelId="{1DD513B7-6A74-4846-8A9F-E33B80110A68}" type="presParOf" srcId="{59984536-FF08-411F-A9BE-88685CDDCF02}" destId="{23F36438-AFEE-4769-927F-02AF03C4C93B}" srcOrd="2" destOrd="0" presId="urn:microsoft.com/office/officeart/2005/8/layout/hProcess10"/>
    <dgm:cxn modelId="{67267704-FA2C-4B54-8E4E-43166C25191A}" type="presParOf" srcId="{23F36438-AFEE-4769-927F-02AF03C4C93B}" destId="{A1D33521-C4F0-4653-8B13-A84C27B663F0}" srcOrd="0" destOrd="0" presId="urn:microsoft.com/office/officeart/2005/8/layout/hProcess10"/>
    <dgm:cxn modelId="{5D71C344-AB59-4634-8E40-CEB1535684EE}" type="presParOf" srcId="{23F36438-AFEE-4769-927F-02AF03C4C93B}" destId="{DDE9C280-B656-435A-BB51-E7E4ED8EF0B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C577AF-CB18-4A22-9576-FAFC4C85DE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08532F-38EE-4EF9-B1A6-1BE1EF4000F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all users</a:t>
          </a:r>
          <a:endParaRPr lang="ru-RU" dirty="0">
            <a:latin typeface="Segoe UI Light" pitchFamily="34" charset="0"/>
          </a:endParaRPr>
        </a:p>
      </dgm:t>
    </dgm:pt>
    <dgm:pt modelId="{BDAE38C6-8747-4F41-A4E3-2C3AF8AB6A4C}" type="parTrans" cxnId="{BA6643EC-6042-475E-B787-D522D06889A9}">
      <dgm:prSet/>
      <dgm:spPr/>
      <dgm:t>
        <a:bodyPr/>
        <a:lstStyle/>
        <a:p>
          <a:endParaRPr lang="ru-RU"/>
        </a:p>
      </dgm:t>
    </dgm:pt>
    <dgm:pt modelId="{E43DD5E2-B20A-4C07-910F-ED6C6BF048C1}" type="sibTrans" cxnId="{BA6643EC-6042-475E-B787-D522D06889A9}">
      <dgm:prSet/>
      <dgm:spPr/>
      <dgm:t>
        <a:bodyPr/>
        <a:lstStyle/>
        <a:p>
          <a:endParaRPr lang="ru-RU"/>
        </a:p>
      </dgm:t>
    </dgm:pt>
    <dgm:pt modelId="{CD4588FB-FA2B-4AA4-80CF-CB0A8183DF9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registered users</a:t>
          </a:r>
          <a:endParaRPr lang="ru-RU" dirty="0">
            <a:latin typeface="Segoe UI Light" pitchFamily="34" charset="0"/>
          </a:endParaRPr>
        </a:p>
      </dgm:t>
    </dgm:pt>
    <dgm:pt modelId="{F3295B5C-25C1-4769-B437-67A698ED7C4D}" type="parTrans" cxnId="{75D2D401-F09F-4308-AA04-CF3A31E31EAA}">
      <dgm:prSet/>
      <dgm:spPr/>
      <dgm:t>
        <a:bodyPr/>
        <a:lstStyle/>
        <a:p>
          <a:endParaRPr lang="ru-RU"/>
        </a:p>
      </dgm:t>
    </dgm:pt>
    <dgm:pt modelId="{6D969968-93A3-4A55-9468-CB80FB6135F4}" type="sibTrans" cxnId="{75D2D401-F09F-4308-AA04-CF3A31E31EAA}">
      <dgm:prSet/>
      <dgm:spPr/>
      <dgm:t>
        <a:bodyPr/>
        <a:lstStyle/>
        <a:p>
          <a:endParaRPr lang="ru-RU"/>
        </a:p>
      </dgm:t>
    </dgm:pt>
    <dgm:pt modelId="{BEE4C860-82DC-4997-8E09-67D98DC059C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72E9140E-7758-41DF-B8A1-76DF7CB5B427}" type="parTrans" cxnId="{C1B5C3B7-ABAF-4B62-920B-54C24D507D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AC797D6-4EB1-4C74-8EFF-5B95480250D7}" type="sibTrans" cxnId="{C1B5C3B7-ABAF-4B62-920B-54C24D507DA5}">
      <dgm:prSet/>
      <dgm:spPr/>
      <dgm:t>
        <a:bodyPr/>
        <a:lstStyle/>
        <a:p>
          <a:endParaRPr lang="ru-RU"/>
        </a:p>
      </dgm:t>
    </dgm:pt>
    <dgm:pt modelId="{4121A114-C357-4F00-9088-29E69F029C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D4F2F0E9-ABB3-4793-87C2-46F7286F939A}" type="parTrans" cxnId="{5E949763-B9F6-418D-B5DD-0542EE233C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65F00B2-95A7-4A38-BFB8-1B838822D695}" type="sibTrans" cxnId="{5E949763-B9F6-418D-B5DD-0542EE233C87}">
      <dgm:prSet/>
      <dgm:spPr/>
      <dgm:t>
        <a:bodyPr/>
        <a:lstStyle/>
        <a:p>
          <a:endParaRPr lang="ru-RU"/>
        </a:p>
      </dgm:t>
    </dgm:pt>
    <dgm:pt modelId="{33EB1CF2-07EB-4F37-A51F-DED91F8856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5CABEDFC-B759-4294-87B8-4093B064BDD1}" type="parTrans" cxnId="{124DF25C-5797-42BD-8996-8E5137CE25C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7200C42-D004-41E2-8272-BFB7E88F8B49}" type="sibTrans" cxnId="{124DF25C-5797-42BD-8996-8E5137CE25CC}">
      <dgm:prSet/>
      <dgm:spPr/>
      <dgm:t>
        <a:bodyPr/>
        <a:lstStyle/>
        <a:p>
          <a:endParaRPr lang="ru-RU"/>
        </a:p>
      </dgm:t>
    </dgm:pt>
    <dgm:pt modelId="{ED6672F9-0358-4EE6-B5DC-67AABCD392B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B3DBF117-34C5-4401-92D5-0CD888DBBEAD}" type="parTrans" cxnId="{A9A558A4-C2A7-4E99-A4F7-73E111C8F0F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19C2A48-4033-4588-A723-8212FEE49355}" type="sibTrans" cxnId="{A9A558A4-C2A7-4E99-A4F7-73E111C8F0F0}">
      <dgm:prSet/>
      <dgm:spPr/>
      <dgm:t>
        <a:bodyPr/>
        <a:lstStyle/>
        <a:p>
          <a:endParaRPr lang="ru-RU"/>
        </a:p>
      </dgm:t>
    </dgm:pt>
    <dgm:pt modelId="{0286A4D9-36D0-4E48-BF45-B724B0E1730D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Visitor data form query</a:t>
          </a:r>
          <a:endParaRPr lang="ru-RU" dirty="0">
            <a:latin typeface="Segoe UI Light" pitchFamily="34" charset="0"/>
          </a:endParaRPr>
        </a:p>
      </dgm:t>
    </dgm:pt>
    <dgm:pt modelId="{D62315BB-AFE9-470C-9BC8-1362C9C065A4}" type="parTrans" cxnId="{08BD74AC-ED26-4D32-AAA5-D2B83E4F9A5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90F4489-3326-4758-AA71-B2FBD9230AB0}" type="sibTrans" cxnId="{08BD74AC-ED26-4D32-AAA5-D2B83E4F9A5D}">
      <dgm:prSet/>
      <dgm:spPr/>
      <dgm:t>
        <a:bodyPr/>
        <a:lstStyle/>
        <a:p>
          <a:endParaRPr lang="ru-RU"/>
        </a:p>
      </dgm:t>
    </dgm:pt>
    <dgm:pt modelId="{8228E32B-B750-4D95-BB19-E9AF19E5B3F5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08366CB9-90D3-4417-A09F-F86693EA237E}" type="parTrans" cxnId="{9345A0AF-A654-4ABE-AD0A-F07BA63E4AF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E09442E-B9FE-47DA-A8BE-4904D08FCD34}" type="sibTrans" cxnId="{9345A0AF-A654-4ABE-AD0A-F07BA63E4AF7}">
      <dgm:prSet/>
      <dgm:spPr/>
      <dgm:t>
        <a:bodyPr/>
        <a:lstStyle/>
        <a:p>
          <a:endParaRPr lang="ru-RU"/>
        </a:p>
      </dgm:t>
    </dgm:pt>
    <dgm:pt modelId="{0DFEFF29-7225-4D3B-9F41-5089728647A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A76AA994-6743-4615-BE64-94BC1EF151A4}" type="parTrans" cxnId="{4377DF0B-B949-47DE-8310-2C41BC7F84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3E9F34E-EDE3-4DD4-B247-CE0336F8BB14}" type="sibTrans" cxnId="{4377DF0B-B949-47DE-8310-2C41BC7F8492}">
      <dgm:prSet/>
      <dgm:spPr/>
      <dgm:t>
        <a:bodyPr/>
        <a:lstStyle/>
        <a:p>
          <a:endParaRPr lang="ru-RU"/>
        </a:p>
      </dgm:t>
    </dgm:pt>
    <dgm:pt modelId="{F67396FF-F11C-4837-A131-DBED56B7B5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BB53BD1E-E460-4AAB-8214-616C2BE6D552}" type="parTrans" cxnId="{A255C174-3E7D-4225-9046-70A5FC7809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45067A5-9FBD-4311-967F-C173A0EEDEB3}" type="sibTrans" cxnId="{A255C174-3E7D-4225-9046-70A5FC780987}">
      <dgm:prSet/>
      <dgm:spPr/>
      <dgm:t>
        <a:bodyPr/>
        <a:lstStyle/>
        <a:p>
          <a:endParaRPr lang="ru-RU"/>
        </a:p>
      </dgm:t>
    </dgm:pt>
    <dgm:pt modelId="{FF7C899C-BB5B-4939-9906-0B2A569886C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131BFEC1-CF8D-4FA7-8816-F5D0DE83EC8C}" type="parTrans" cxnId="{792B98A4-DB8B-40A8-BAE6-EE2E16D3DEE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FB36226-4EAF-4C4A-9A86-E7BD9875057E}" type="sibTrans" cxnId="{792B98A4-DB8B-40A8-BAE6-EE2E16D3DEE3}">
      <dgm:prSet/>
      <dgm:spPr/>
      <dgm:t>
        <a:bodyPr/>
        <a:lstStyle/>
        <a:p>
          <a:endParaRPr lang="ru-RU"/>
        </a:p>
      </dgm:t>
    </dgm:pt>
    <dgm:pt modelId="{18605080-BCD5-42A4-A5F2-957746C5206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Fast Queue</a:t>
          </a:r>
          <a:endParaRPr lang="ru-RU" dirty="0">
            <a:latin typeface="Segoe UI Light" pitchFamily="34" charset="0"/>
          </a:endParaRPr>
        </a:p>
      </dgm:t>
    </dgm:pt>
    <dgm:pt modelId="{EC1A143B-72CC-4B45-91E8-6E0838B136AE}" type="parTrans" cxnId="{81D391DD-297B-4541-807D-902FEBD286A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760E883-0C91-4C74-B62A-59E3D3D5F13E}" type="sibTrans" cxnId="{81D391DD-297B-4541-807D-902FEBD286AA}">
      <dgm:prSet/>
      <dgm:spPr/>
      <dgm:t>
        <a:bodyPr/>
        <a:lstStyle/>
        <a:p>
          <a:endParaRPr lang="ru-RU"/>
        </a:p>
      </dgm:t>
    </dgm:pt>
    <dgm:pt modelId="{1409AAA5-F8EB-4FCA-8FCB-9F138CCD593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EF4302B3-1643-425A-9AB6-ABDC42DBF050}" type="parTrans" cxnId="{EB2EF356-E6FC-409F-BC64-4C03AA22AD5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91C78FC-2556-44F9-98FF-564C21021FDD}" type="sibTrans" cxnId="{EB2EF356-E6FC-409F-BC64-4C03AA22AD5F}">
      <dgm:prSet/>
      <dgm:spPr/>
      <dgm:t>
        <a:bodyPr/>
        <a:lstStyle/>
        <a:p>
          <a:endParaRPr lang="ru-RU"/>
        </a:p>
      </dgm:t>
    </dgm:pt>
    <dgm:pt modelId="{A18C799A-44DD-42E4-96DE-30A3C4C8EE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81B00FDE-FC90-499E-9E05-2924DFABD6F5}" type="parTrans" cxnId="{DA6AF120-B6EA-4965-A612-0E4E429E2E2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56E140-6A81-467E-881E-76DE8562B967}" type="sibTrans" cxnId="{DA6AF120-B6EA-4965-A612-0E4E429E2E2F}">
      <dgm:prSet/>
      <dgm:spPr/>
      <dgm:t>
        <a:bodyPr/>
        <a:lstStyle/>
        <a:p>
          <a:endParaRPr lang="ru-RU"/>
        </a:p>
      </dgm:t>
    </dgm:pt>
    <dgm:pt modelId="{9C926BD2-5BA1-48A7-89A5-B9C831C66DB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Search engines index</a:t>
          </a:r>
          <a:endParaRPr lang="ru-RU" dirty="0">
            <a:latin typeface="Segoe UI Light" pitchFamily="34" charset="0"/>
          </a:endParaRPr>
        </a:p>
      </dgm:t>
    </dgm:pt>
    <dgm:pt modelId="{51A5FD95-5124-4B89-B512-EEA0AFA4B191}" type="parTrans" cxnId="{D1F0E41D-F1AE-41BB-9E72-6D1F87CBBD7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05A575E-A6BB-4ECD-992A-C017C160D246}" type="sibTrans" cxnId="{D1F0E41D-F1AE-41BB-9E72-6D1F87CBBD78}">
      <dgm:prSet/>
      <dgm:spPr/>
      <dgm:t>
        <a:bodyPr/>
        <a:lstStyle/>
        <a:p>
          <a:endParaRPr lang="ru-RU"/>
        </a:p>
      </dgm:t>
    </dgm:pt>
    <dgm:pt modelId="{B24A09A6-C4FF-4212-8CEF-C0B0BDB7AFA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Add to Portal Services Sitemap and  Allow Robots Grants</a:t>
          </a:r>
          <a:endParaRPr lang="ru-RU" dirty="0">
            <a:latin typeface="Segoe UI Light" pitchFamily="34" charset="0"/>
          </a:endParaRPr>
        </a:p>
      </dgm:t>
    </dgm:pt>
    <dgm:pt modelId="{A49B0AF1-C330-4D81-BA84-3A08D715EA57}" type="parTrans" cxnId="{5DEF3EFA-841F-44B8-B95F-A8B92F95870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B70B370-AF16-4A0C-8472-532A1FFB0E27}" type="sibTrans" cxnId="{5DEF3EFA-841F-44B8-B95F-A8B92F958709}">
      <dgm:prSet/>
      <dgm:spPr/>
      <dgm:t>
        <a:bodyPr/>
        <a:lstStyle/>
        <a:p>
          <a:endParaRPr lang="ru-RU"/>
        </a:p>
      </dgm:t>
    </dgm:pt>
    <dgm:pt modelId="{CF2C4062-F9E1-4135-9B0C-81409B9E80B9}" type="pres">
      <dgm:prSet presAssocID="{A2C577AF-CB18-4A22-9576-FAFC4C85DE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A614EA7-DA6A-45FC-A5F5-AB3E00ABD7E1}" type="pres">
      <dgm:prSet presAssocID="{0208532F-38EE-4EF9-B1A6-1BE1EF4000FC}" presName="hierRoot1" presStyleCnt="0">
        <dgm:presLayoutVars>
          <dgm:hierBranch val="init"/>
        </dgm:presLayoutVars>
      </dgm:prSet>
      <dgm:spPr/>
    </dgm:pt>
    <dgm:pt modelId="{7140C6F6-051D-4B70-946D-7577BB7C445A}" type="pres">
      <dgm:prSet presAssocID="{0208532F-38EE-4EF9-B1A6-1BE1EF4000FC}" presName="rootComposite1" presStyleCnt="0"/>
      <dgm:spPr/>
    </dgm:pt>
    <dgm:pt modelId="{6356DD2B-1142-4BEF-AF7B-99423F974BA0}" type="pres">
      <dgm:prSet presAssocID="{0208532F-38EE-4EF9-B1A6-1BE1EF4000F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0812CF-DAB5-4913-B3F6-27111CDE5FF0}" type="pres">
      <dgm:prSet presAssocID="{0208532F-38EE-4EF9-B1A6-1BE1EF4000F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6A57B6D-6ED0-4945-B6A7-27AE40CF48AF}" type="pres">
      <dgm:prSet presAssocID="{0208532F-38EE-4EF9-B1A6-1BE1EF4000FC}" presName="hierChild2" presStyleCnt="0"/>
      <dgm:spPr/>
    </dgm:pt>
    <dgm:pt modelId="{E62AA985-EC9F-4239-921A-71632F04B05A}" type="pres">
      <dgm:prSet presAssocID="{51A5FD95-5124-4B89-B512-EEA0AFA4B191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5394581-8422-4766-BA51-0973E10B1044}" type="pres">
      <dgm:prSet presAssocID="{9C926BD2-5BA1-48A7-89A5-B9C831C66DBC}" presName="hierRoot2" presStyleCnt="0">
        <dgm:presLayoutVars>
          <dgm:hierBranch val="init"/>
        </dgm:presLayoutVars>
      </dgm:prSet>
      <dgm:spPr/>
    </dgm:pt>
    <dgm:pt modelId="{2925A762-0A7F-47DA-AA15-B66394595988}" type="pres">
      <dgm:prSet presAssocID="{9C926BD2-5BA1-48A7-89A5-B9C831C66DBC}" presName="rootComposite" presStyleCnt="0"/>
      <dgm:spPr/>
    </dgm:pt>
    <dgm:pt modelId="{B1DEA6BD-4C7D-4F75-8D3A-B308015C1864}" type="pres">
      <dgm:prSet presAssocID="{9C926BD2-5BA1-48A7-89A5-B9C831C66DB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D1ABF4-3B63-4F47-813B-768B1B4EAB5B}" type="pres">
      <dgm:prSet presAssocID="{9C926BD2-5BA1-48A7-89A5-B9C831C66DBC}" presName="rootConnector" presStyleLbl="node2" presStyleIdx="0" presStyleCnt="3"/>
      <dgm:spPr/>
      <dgm:t>
        <a:bodyPr/>
        <a:lstStyle/>
        <a:p>
          <a:endParaRPr lang="ru-RU"/>
        </a:p>
      </dgm:t>
    </dgm:pt>
    <dgm:pt modelId="{9DC98D31-C270-454C-8E5F-67221866AD20}" type="pres">
      <dgm:prSet presAssocID="{9C926BD2-5BA1-48A7-89A5-B9C831C66DBC}" presName="hierChild4" presStyleCnt="0"/>
      <dgm:spPr/>
    </dgm:pt>
    <dgm:pt modelId="{382C2EAB-8946-443C-B2D2-9014EA9D7F22}" type="pres">
      <dgm:prSet presAssocID="{A49B0AF1-C330-4D81-BA84-3A08D715EA57}" presName="Name37" presStyleLbl="parChTrans1D3" presStyleIdx="0" presStyleCnt="4"/>
      <dgm:spPr/>
      <dgm:t>
        <a:bodyPr/>
        <a:lstStyle/>
        <a:p>
          <a:endParaRPr lang="ru-RU"/>
        </a:p>
      </dgm:t>
    </dgm:pt>
    <dgm:pt modelId="{0943514B-C6D3-4D38-B4A3-B50FEC8007EF}" type="pres">
      <dgm:prSet presAssocID="{B24A09A6-C4FF-4212-8CEF-C0B0BDB7AFAF}" presName="hierRoot2" presStyleCnt="0">
        <dgm:presLayoutVars>
          <dgm:hierBranch val="init"/>
        </dgm:presLayoutVars>
      </dgm:prSet>
      <dgm:spPr/>
    </dgm:pt>
    <dgm:pt modelId="{AA22CCC2-8AA2-438E-8534-100C7C16DF9D}" type="pres">
      <dgm:prSet presAssocID="{B24A09A6-C4FF-4212-8CEF-C0B0BDB7AFAF}" presName="rootComposite" presStyleCnt="0"/>
      <dgm:spPr/>
    </dgm:pt>
    <dgm:pt modelId="{9E7A36C3-4363-4581-929B-C5AA32E8CAA5}" type="pres">
      <dgm:prSet presAssocID="{B24A09A6-C4FF-4212-8CEF-C0B0BDB7AFA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03EA85-32F6-4FD5-A0EA-884ED15A398B}" type="pres">
      <dgm:prSet presAssocID="{B24A09A6-C4FF-4212-8CEF-C0B0BDB7AFAF}" presName="rootConnector" presStyleLbl="node3" presStyleIdx="0" presStyleCnt="4"/>
      <dgm:spPr/>
      <dgm:t>
        <a:bodyPr/>
        <a:lstStyle/>
        <a:p>
          <a:endParaRPr lang="ru-RU"/>
        </a:p>
      </dgm:t>
    </dgm:pt>
    <dgm:pt modelId="{1C7B442C-C12F-47EC-927A-AF1AD3629D57}" type="pres">
      <dgm:prSet presAssocID="{B24A09A6-C4FF-4212-8CEF-C0B0BDB7AFAF}" presName="hierChild4" presStyleCnt="0"/>
      <dgm:spPr/>
    </dgm:pt>
    <dgm:pt modelId="{19D00491-9218-4715-AF84-CD3F083B6BD9}" type="pres">
      <dgm:prSet presAssocID="{B24A09A6-C4FF-4212-8CEF-C0B0BDB7AFAF}" presName="hierChild5" presStyleCnt="0"/>
      <dgm:spPr/>
    </dgm:pt>
    <dgm:pt modelId="{CD337744-23C6-464C-B5FB-419393EB5755}" type="pres">
      <dgm:prSet presAssocID="{9C926BD2-5BA1-48A7-89A5-B9C831C66DBC}" presName="hierChild5" presStyleCnt="0"/>
      <dgm:spPr/>
    </dgm:pt>
    <dgm:pt modelId="{DD724DE7-8676-4BE7-BD4F-5EBDEAC55B37}" type="pres">
      <dgm:prSet presAssocID="{72E9140E-7758-41DF-B8A1-76DF7CB5B42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EB405D6-67CD-459B-B588-C54E37644514}" type="pres">
      <dgm:prSet presAssocID="{BEE4C860-82DC-4997-8E09-67D98DC059CD}" presName="hierRoot2" presStyleCnt="0">
        <dgm:presLayoutVars>
          <dgm:hierBranch val="init"/>
        </dgm:presLayoutVars>
      </dgm:prSet>
      <dgm:spPr/>
    </dgm:pt>
    <dgm:pt modelId="{935CABD6-96DF-479C-867B-F75DF356DDAE}" type="pres">
      <dgm:prSet presAssocID="{BEE4C860-82DC-4997-8E09-67D98DC059CD}" presName="rootComposite" presStyleCnt="0"/>
      <dgm:spPr/>
    </dgm:pt>
    <dgm:pt modelId="{F8FBB04F-012E-4AF1-8D1B-276B40DD3CD7}" type="pres">
      <dgm:prSet presAssocID="{BEE4C860-82DC-4997-8E09-67D98DC059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3E9916-F157-4E69-BA14-16FAA23F47DD}" type="pres">
      <dgm:prSet presAssocID="{BEE4C860-82DC-4997-8E09-67D98DC059CD}" presName="rootConnector" presStyleLbl="node2" presStyleIdx="1" presStyleCnt="3"/>
      <dgm:spPr/>
      <dgm:t>
        <a:bodyPr/>
        <a:lstStyle/>
        <a:p>
          <a:endParaRPr lang="ru-RU"/>
        </a:p>
      </dgm:t>
    </dgm:pt>
    <dgm:pt modelId="{7F222841-2349-4D7C-8EF7-7FDDB2CFC2B4}" type="pres">
      <dgm:prSet presAssocID="{BEE4C860-82DC-4997-8E09-67D98DC059CD}" presName="hierChild4" presStyleCnt="0"/>
      <dgm:spPr/>
    </dgm:pt>
    <dgm:pt modelId="{B62689C3-93F9-45B7-BB88-CBD33559F80D}" type="pres">
      <dgm:prSet presAssocID="{D4F2F0E9-ABB3-4793-87C2-46F7286F939A}" presName="Name37" presStyleLbl="parChTrans1D3" presStyleIdx="1" presStyleCnt="4"/>
      <dgm:spPr/>
      <dgm:t>
        <a:bodyPr/>
        <a:lstStyle/>
        <a:p>
          <a:endParaRPr lang="ru-RU"/>
        </a:p>
      </dgm:t>
    </dgm:pt>
    <dgm:pt modelId="{E7D8BC07-2B34-47D8-AEC4-F5C629D95418}" type="pres">
      <dgm:prSet presAssocID="{4121A114-C357-4F00-9088-29E69F029C75}" presName="hierRoot2" presStyleCnt="0">
        <dgm:presLayoutVars>
          <dgm:hierBranch val="init"/>
        </dgm:presLayoutVars>
      </dgm:prSet>
      <dgm:spPr/>
    </dgm:pt>
    <dgm:pt modelId="{323D3B33-3E99-43CE-AE7F-34D530C2AD26}" type="pres">
      <dgm:prSet presAssocID="{4121A114-C357-4F00-9088-29E69F029C75}" presName="rootComposite" presStyleCnt="0"/>
      <dgm:spPr/>
    </dgm:pt>
    <dgm:pt modelId="{858D589E-6BA7-493C-9B6E-D681356C0F7C}" type="pres">
      <dgm:prSet presAssocID="{4121A114-C357-4F00-9088-29E69F029C7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62E3F-1772-41E9-8DF1-D63AAE8DDCA8}" type="pres">
      <dgm:prSet presAssocID="{4121A114-C357-4F00-9088-29E69F029C75}" presName="rootConnector" presStyleLbl="node3" presStyleIdx="1" presStyleCnt="4"/>
      <dgm:spPr/>
      <dgm:t>
        <a:bodyPr/>
        <a:lstStyle/>
        <a:p>
          <a:endParaRPr lang="ru-RU"/>
        </a:p>
      </dgm:t>
    </dgm:pt>
    <dgm:pt modelId="{8A0BD8F8-0B45-47BF-8B8D-8F0C046328DE}" type="pres">
      <dgm:prSet presAssocID="{4121A114-C357-4F00-9088-29E69F029C75}" presName="hierChild4" presStyleCnt="0"/>
      <dgm:spPr/>
    </dgm:pt>
    <dgm:pt modelId="{439D118E-0208-4CE1-B638-3A51B784643C}" type="pres">
      <dgm:prSet presAssocID="{4121A114-C357-4F00-9088-29E69F029C75}" presName="hierChild5" presStyleCnt="0"/>
      <dgm:spPr/>
    </dgm:pt>
    <dgm:pt modelId="{F1B26F2D-5750-4ECA-B3D3-1925D0D649D7}" type="pres">
      <dgm:prSet presAssocID="{D62315BB-AFE9-470C-9BC8-1362C9C065A4}" presName="Name37" presStyleLbl="parChTrans1D3" presStyleIdx="2" presStyleCnt="4"/>
      <dgm:spPr/>
      <dgm:t>
        <a:bodyPr/>
        <a:lstStyle/>
        <a:p>
          <a:endParaRPr lang="ru-RU"/>
        </a:p>
      </dgm:t>
    </dgm:pt>
    <dgm:pt modelId="{0F18397F-53C0-4EBD-9F0C-B1D64C579DBB}" type="pres">
      <dgm:prSet presAssocID="{0286A4D9-36D0-4E48-BF45-B724B0E1730D}" presName="hierRoot2" presStyleCnt="0">
        <dgm:presLayoutVars>
          <dgm:hierBranch val="init"/>
        </dgm:presLayoutVars>
      </dgm:prSet>
      <dgm:spPr/>
    </dgm:pt>
    <dgm:pt modelId="{71E8C24C-3D1A-477F-BF07-19D0F3826822}" type="pres">
      <dgm:prSet presAssocID="{0286A4D9-36D0-4E48-BF45-B724B0E1730D}" presName="rootComposite" presStyleCnt="0"/>
      <dgm:spPr/>
    </dgm:pt>
    <dgm:pt modelId="{0E74D1CE-8D99-4848-A837-4CE19F600ADD}" type="pres">
      <dgm:prSet presAssocID="{0286A4D9-36D0-4E48-BF45-B724B0E173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8FD7CF-8B16-4305-BEE2-5D2882FDEB9B}" type="pres">
      <dgm:prSet presAssocID="{0286A4D9-36D0-4E48-BF45-B724B0E1730D}" presName="rootConnector" presStyleLbl="node3" presStyleIdx="2" presStyleCnt="4"/>
      <dgm:spPr/>
      <dgm:t>
        <a:bodyPr/>
        <a:lstStyle/>
        <a:p>
          <a:endParaRPr lang="ru-RU"/>
        </a:p>
      </dgm:t>
    </dgm:pt>
    <dgm:pt modelId="{62F4E2CD-C9FE-47A4-BD01-CAF335054F81}" type="pres">
      <dgm:prSet presAssocID="{0286A4D9-36D0-4E48-BF45-B724B0E1730D}" presName="hierChild4" presStyleCnt="0"/>
      <dgm:spPr/>
    </dgm:pt>
    <dgm:pt modelId="{FC595B6D-B518-49CA-8068-9F4DF77225F9}" type="pres">
      <dgm:prSet presAssocID="{5CABEDFC-B759-4294-87B8-4093B064BDD1}" presName="Name37" presStyleLbl="parChTrans1D4" presStyleIdx="0" presStyleCnt="7"/>
      <dgm:spPr/>
      <dgm:t>
        <a:bodyPr/>
        <a:lstStyle/>
        <a:p>
          <a:endParaRPr lang="ru-RU"/>
        </a:p>
      </dgm:t>
    </dgm:pt>
    <dgm:pt modelId="{E3C9638D-D470-46BE-A337-7F0BA268BA68}" type="pres">
      <dgm:prSet presAssocID="{33EB1CF2-07EB-4F37-A51F-DED91F885643}" presName="hierRoot2" presStyleCnt="0">
        <dgm:presLayoutVars>
          <dgm:hierBranch val="init"/>
        </dgm:presLayoutVars>
      </dgm:prSet>
      <dgm:spPr/>
    </dgm:pt>
    <dgm:pt modelId="{C44E412D-F8AB-4B31-8B11-C617FC417D7D}" type="pres">
      <dgm:prSet presAssocID="{33EB1CF2-07EB-4F37-A51F-DED91F885643}" presName="rootComposite" presStyleCnt="0"/>
      <dgm:spPr/>
    </dgm:pt>
    <dgm:pt modelId="{E990A498-EFE2-4CAB-85D8-55D8B4DE01DD}" type="pres">
      <dgm:prSet presAssocID="{33EB1CF2-07EB-4F37-A51F-DED91F88564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F3F479-D158-410B-9FC3-05431EB47E3A}" type="pres">
      <dgm:prSet presAssocID="{33EB1CF2-07EB-4F37-A51F-DED91F885643}" presName="rootConnector" presStyleLbl="node4" presStyleIdx="0" presStyleCnt="7"/>
      <dgm:spPr/>
      <dgm:t>
        <a:bodyPr/>
        <a:lstStyle/>
        <a:p>
          <a:endParaRPr lang="ru-RU"/>
        </a:p>
      </dgm:t>
    </dgm:pt>
    <dgm:pt modelId="{368E7E88-672C-4F2B-96ED-99E1921A0092}" type="pres">
      <dgm:prSet presAssocID="{33EB1CF2-07EB-4F37-A51F-DED91F885643}" presName="hierChild4" presStyleCnt="0"/>
      <dgm:spPr/>
    </dgm:pt>
    <dgm:pt modelId="{191EC1D6-282D-42E9-A918-96381E5AA991}" type="pres">
      <dgm:prSet presAssocID="{B3DBF117-34C5-4401-92D5-0CD888DBBEAD}" presName="Name37" presStyleLbl="parChTrans1D4" presStyleIdx="1" presStyleCnt="7"/>
      <dgm:spPr/>
      <dgm:t>
        <a:bodyPr/>
        <a:lstStyle/>
        <a:p>
          <a:endParaRPr lang="ru-RU"/>
        </a:p>
      </dgm:t>
    </dgm:pt>
    <dgm:pt modelId="{A8844A4D-1E3C-4593-AB68-BEA393EAC82D}" type="pres">
      <dgm:prSet presAssocID="{ED6672F9-0358-4EE6-B5DC-67AABCD392BD}" presName="hierRoot2" presStyleCnt="0">
        <dgm:presLayoutVars>
          <dgm:hierBranch val="init"/>
        </dgm:presLayoutVars>
      </dgm:prSet>
      <dgm:spPr/>
    </dgm:pt>
    <dgm:pt modelId="{611B3C10-A0C7-44A1-BBFE-4A8283986980}" type="pres">
      <dgm:prSet presAssocID="{ED6672F9-0358-4EE6-B5DC-67AABCD392BD}" presName="rootComposite" presStyleCnt="0"/>
      <dgm:spPr/>
    </dgm:pt>
    <dgm:pt modelId="{C84B6625-E151-49C9-9911-5D74C308444E}" type="pres">
      <dgm:prSet presAssocID="{ED6672F9-0358-4EE6-B5DC-67AABCD392BD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397C38-4564-4888-A72F-4B75BB7D9CBF}" type="pres">
      <dgm:prSet presAssocID="{ED6672F9-0358-4EE6-B5DC-67AABCD392BD}" presName="rootConnector" presStyleLbl="node4" presStyleIdx="1" presStyleCnt="7"/>
      <dgm:spPr/>
      <dgm:t>
        <a:bodyPr/>
        <a:lstStyle/>
        <a:p>
          <a:endParaRPr lang="ru-RU"/>
        </a:p>
      </dgm:t>
    </dgm:pt>
    <dgm:pt modelId="{6943AA21-E655-4E96-BB58-8F7EBE711225}" type="pres">
      <dgm:prSet presAssocID="{ED6672F9-0358-4EE6-B5DC-67AABCD392BD}" presName="hierChild4" presStyleCnt="0"/>
      <dgm:spPr/>
    </dgm:pt>
    <dgm:pt modelId="{13FAD975-6716-4497-86C5-73DA710984CC}" type="pres">
      <dgm:prSet presAssocID="{ED6672F9-0358-4EE6-B5DC-67AABCD392BD}" presName="hierChild5" presStyleCnt="0"/>
      <dgm:spPr/>
    </dgm:pt>
    <dgm:pt modelId="{FD053800-5BB0-41B7-9D2D-43953D7F9779}" type="pres">
      <dgm:prSet presAssocID="{81B00FDE-FC90-499E-9E05-2924DFABD6F5}" presName="Name37" presStyleLbl="parChTrans1D4" presStyleIdx="2" presStyleCnt="7"/>
      <dgm:spPr/>
      <dgm:t>
        <a:bodyPr/>
        <a:lstStyle/>
        <a:p>
          <a:endParaRPr lang="ru-RU"/>
        </a:p>
      </dgm:t>
    </dgm:pt>
    <dgm:pt modelId="{946B2B7D-EF66-48AC-87D1-0C737D196A06}" type="pres">
      <dgm:prSet presAssocID="{A18C799A-44DD-42E4-96DE-30A3C4C8EE85}" presName="hierRoot2" presStyleCnt="0">
        <dgm:presLayoutVars>
          <dgm:hierBranch val="init"/>
        </dgm:presLayoutVars>
      </dgm:prSet>
      <dgm:spPr/>
    </dgm:pt>
    <dgm:pt modelId="{79D00A2F-FCF2-405A-9F79-11F655C29058}" type="pres">
      <dgm:prSet presAssocID="{A18C799A-44DD-42E4-96DE-30A3C4C8EE85}" presName="rootComposite" presStyleCnt="0"/>
      <dgm:spPr/>
    </dgm:pt>
    <dgm:pt modelId="{3BAF635F-892D-42CC-92CA-5F2DD822B480}" type="pres">
      <dgm:prSet presAssocID="{A18C799A-44DD-42E4-96DE-30A3C4C8EE85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6AC46D-0C96-4949-8363-7097342850F7}" type="pres">
      <dgm:prSet presAssocID="{A18C799A-44DD-42E4-96DE-30A3C4C8EE85}" presName="rootConnector" presStyleLbl="node4" presStyleIdx="2" presStyleCnt="7"/>
      <dgm:spPr/>
      <dgm:t>
        <a:bodyPr/>
        <a:lstStyle/>
        <a:p>
          <a:endParaRPr lang="ru-RU"/>
        </a:p>
      </dgm:t>
    </dgm:pt>
    <dgm:pt modelId="{7D67F5F9-4D3C-4CE5-BFCB-EA345105B06A}" type="pres">
      <dgm:prSet presAssocID="{A18C799A-44DD-42E4-96DE-30A3C4C8EE85}" presName="hierChild4" presStyleCnt="0"/>
      <dgm:spPr/>
    </dgm:pt>
    <dgm:pt modelId="{A1E1D131-BF2F-4253-B11B-06BC9F1D1D3F}" type="pres">
      <dgm:prSet presAssocID="{A18C799A-44DD-42E4-96DE-30A3C4C8EE85}" presName="hierChild5" presStyleCnt="0"/>
      <dgm:spPr/>
    </dgm:pt>
    <dgm:pt modelId="{46D340EA-B2AE-477C-990E-381DF83C3DE5}" type="pres">
      <dgm:prSet presAssocID="{33EB1CF2-07EB-4F37-A51F-DED91F885643}" presName="hierChild5" presStyleCnt="0"/>
      <dgm:spPr/>
    </dgm:pt>
    <dgm:pt modelId="{6F80C989-0574-4FEA-9C03-9B944FA70445}" type="pres">
      <dgm:prSet presAssocID="{0286A4D9-36D0-4E48-BF45-B724B0E1730D}" presName="hierChild5" presStyleCnt="0"/>
      <dgm:spPr/>
    </dgm:pt>
    <dgm:pt modelId="{177CE029-AEDD-4279-998E-79745BE7E6D0}" type="pres">
      <dgm:prSet presAssocID="{BEE4C860-82DC-4997-8E09-67D98DC059CD}" presName="hierChild5" presStyleCnt="0"/>
      <dgm:spPr/>
    </dgm:pt>
    <dgm:pt modelId="{F863F559-DCB0-47B6-9216-E05A949F3592}" type="pres">
      <dgm:prSet presAssocID="{0208532F-38EE-4EF9-B1A6-1BE1EF4000FC}" presName="hierChild3" presStyleCnt="0"/>
      <dgm:spPr/>
    </dgm:pt>
    <dgm:pt modelId="{3DD017F5-D3D1-4B70-B5C9-5A976721DA7D}" type="pres">
      <dgm:prSet presAssocID="{CD4588FB-FA2B-4AA4-80CF-CB0A8183DF93}" presName="hierRoot1" presStyleCnt="0">
        <dgm:presLayoutVars>
          <dgm:hierBranch val="init"/>
        </dgm:presLayoutVars>
      </dgm:prSet>
      <dgm:spPr/>
    </dgm:pt>
    <dgm:pt modelId="{B4B6B5C8-63DD-4095-B4DE-B0681EBB3981}" type="pres">
      <dgm:prSet presAssocID="{CD4588FB-FA2B-4AA4-80CF-CB0A8183DF93}" presName="rootComposite1" presStyleCnt="0"/>
      <dgm:spPr/>
    </dgm:pt>
    <dgm:pt modelId="{D456C7C3-7FC0-4CD1-BB4D-33DFBD7ED5A6}" type="pres">
      <dgm:prSet presAssocID="{CD4588FB-FA2B-4AA4-80CF-CB0A8183DF9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89F40D-429B-4350-B3F9-6E834ACF7714}" type="pres">
      <dgm:prSet presAssocID="{CD4588FB-FA2B-4AA4-80CF-CB0A8183DF9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34F4AF-CE46-4C42-AF0B-97DDC78F232F}" type="pres">
      <dgm:prSet presAssocID="{CD4588FB-FA2B-4AA4-80CF-CB0A8183DF93}" presName="hierChild2" presStyleCnt="0"/>
      <dgm:spPr/>
    </dgm:pt>
    <dgm:pt modelId="{DAA8CC08-0286-43C1-8C46-97BFA2572E2C}" type="pres">
      <dgm:prSet presAssocID="{08366CB9-90D3-4417-A09F-F86693EA23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6408E27-320D-44A9-B30D-A0AA244DEC26}" type="pres">
      <dgm:prSet presAssocID="{8228E32B-B750-4D95-BB19-E9AF19E5B3F5}" presName="hierRoot2" presStyleCnt="0">
        <dgm:presLayoutVars>
          <dgm:hierBranch val="init"/>
        </dgm:presLayoutVars>
      </dgm:prSet>
      <dgm:spPr/>
    </dgm:pt>
    <dgm:pt modelId="{6C1FDFC7-5F5C-4B3F-B5AA-43767CD7704C}" type="pres">
      <dgm:prSet presAssocID="{8228E32B-B750-4D95-BB19-E9AF19E5B3F5}" presName="rootComposite" presStyleCnt="0"/>
      <dgm:spPr/>
    </dgm:pt>
    <dgm:pt modelId="{9815D947-D6EF-4C48-8C61-D8D862338CDF}" type="pres">
      <dgm:prSet presAssocID="{8228E32B-B750-4D95-BB19-E9AF19E5B3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CD9D6D-59AD-47D5-8249-B660BAFBE244}" type="pres">
      <dgm:prSet presAssocID="{8228E32B-B750-4D95-BB19-E9AF19E5B3F5}" presName="rootConnector" presStyleLbl="node2" presStyleIdx="2" presStyleCnt="3"/>
      <dgm:spPr/>
      <dgm:t>
        <a:bodyPr/>
        <a:lstStyle/>
        <a:p>
          <a:endParaRPr lang="ru-RU"/>
        </a:p>
      </dgm:t>
    </dgm:pt>
    <dgm:pt modelId="{1C0701A2-642D-44BF-88E3-2DB89E0C80B5}" type="pres">
      <dgm:prSet presAssocID="{8228E32B-B750-4D95-BB19-E9AF19E5B3F5}" presName="hierChild4" presStyleCnt="0"/>
      <dgm:spPr/>
    </dgm:pt>
    <dgm:pt modelId="{346668F5-924A-4959-994B-0E0506B47A39}" type="pres">
      <dgm:prSet presAssocID="{A76AA994-6743-4615-BE64-94BC1EF151A4}" presName="Name37" presStyleLbl="parChTrans1D3" presStyleIdx="3" presStyleCnt="4"/>
      <dgm:spPr/>
      <dgm:t>
        <a:bodyPr/>
        <a:lstStyle/>
        <a:p>
          <a:endParaRPr lang="ru-RU"/>
        </a:p>
      </dgm:t>
    </dgm:pt>
    <dgm:pt modelId="{4166E7FB-978E-4786-9B27-C64B763C0B52}" type="pres">
      <dgm:prSet presAssocID="{0DFEFF29-7225-4D3B-9F41-5089728647A9}" presName="hierRoot2" presStyleCnt="0">
        <dgm:presLayoutVars>
          <dgm:hierBranch val="init"/>
        </dgm:presLayoutVars>
      </dgm:prSet>
      <dgm:spPr/>
    </dgm:pt>
    <dgm:pt modelId="{2CDAC20C-87E2-496A-89A7-462D99FB9A1A}" type="pres">
      <dgm:prSet presAssocID="{0DFEFF29-7225-4D3B-9F41-5089728647A9}" presName="rootComposite" presStyleCnt="0"/>
      <dgm:spPr/>
    </dgm:pt>
    <dgm:pt modelId="{F96691F0-79E3-4BCA-A877-A8F86E891162}" type="pres">
      <dgm:prSet presAssocID="{0DFEFF29-7225-4D3B-9F41-5089728647A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415A90-A06E-445B-A0CA-3B1C3E4C74D1}" type="pres">
      <dgm:prSet presAssocID="{0DFEFF29-7225-4D3B-9F41-5089728647A9}" presName="rootConnector" presStyleLbl="node3" presStyleIdx="3" presStyleCnt="4"/>
      <dgm:spPr/>
      <dgm:t>
        <a:bodyPr/>
        <a:lstStyle/>
        <a:p>
          <a:endParaRPr lang="ru-RU"/>
        </a:p>
      </dgm:t>
    </dgm:pt>
    <dgm:pt modelId="{4B48378C-694E-4D9B-AEDC-91E56C239422}" type="pres">
      <dgm:prSet presAssocID="{0DFEFF29-7225-4D3B-9F41-5089728647A9}" presName="hierChild4" presStyleCnt="0"/>
      <dgm:spPr/>
    </dgm:pt>
    <dgm:pt modelId="{439BC932-ABB8-4086-B26D-3E3AD0351AF5}" type="pres">
      <dgm:prSet presAssocID="{BB53BD1E-E460-4AAB-8214-616C2BE6D552}" presName="Name37" presStyleLbl="parChTrans1D4" presStyleIdx="3" presStyleCnt="7"/>
      <dgm:spPr/>
      <dgm:t>
        <a:bodyPr/>
        <a:lstStyle/>
        <a:p>
          <a:endParaRPr lang="ru-RU"/>
        </a:p>
      </dgm:t>
    </dgm:pt>
    <dgm:pt modelId="{A9EB07CB-4C5A-4177-B6E1-FC6714ED7529}" type="pres">
      <dgm:prSet presAssocID="{F67396FF-F11C-4837-A131-DBED56B7B585}" presName="hierRoot2" presStyleCnt="0">
        <dgm:presLayoutVars>
          <dgm:hierBranch val="init"/>
        </dgm:presLayoutVars>
      </dgm:prSet>
      <dgm:spPr/>
    </dgm:pt>
    <dgm:pt modelId="{64C2449C-494D-4FE3-8C9F-8F6DA98B06D1}" type="pres">
      <dgm:prSet presAssocID="{F67396FF-F11C-4837-A131-DBED56B7B585}" presName="rootComposite" presStyleCnt="0"/>
      <dgm:spPr/>
    </dgm:pt>
    <dgm:pt modelId="{275F5FFE-EDAE-4DCE-B8C9-76B9E829C476}" type="pres">
      <dgm:prSet presAssocID="{F67396FF-F11C-4837-A131-DBED56B7B58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D9E10A-F9AE-4D1D-B983-02620CC18D13}" type="pres">
      <dgm:prSet presAssocID="{F67396FF-F11C-4837-A131-DBED56B7B585}" presName="rootConnector" presStyleLbl="node4" presStyleIdx="3" presStyleCnt="7"/>
      <dgm:spPr/>
      <dgm:t>
        <a:bodyPr/>
        <a:lstStyle/>
        <a:p>
          <a:endParaRPr lang="ru-RU"/>
        </a:p>
      </dgm:t>
    </dgm:pt>
    <dgm:pt modelId="{D2323F19-C277-4143-B2F4-0E83B26F3327}" type="pres">
      <dgm:prSet presAssocID="{F67396FF-F11C-4837-A131-DBED56B7B585}" presName="hierChild4" presStyleCnt="0"/>
      <dgm:spPr/>
    </dgm:pt>
    <dgm:pt modelId="{88DA2926-C596-4296-A4A0-8677D4863FF8}" type="pres">
      <dgm:prSet presAssocID="{131BFEC1-CF8D-4FA7-8816-F5D0DE83EC8C}" presName="Name37" presStyleLbl="parChTrans1D4" presStyleIdx="4" presStyleCnt="7"/>
      <dgm:spPr/>
      <dgm:t>
        <a:bodyPr/>
        <a:lstStyle/>
        <a:p>
          <a:endParaRPr lang="ru-RU"/>
        </a:p>
      </dgm:t>
    </dgm:pt>
    <dgm:pt modelId="{FDFF8ED7-DEC5-4D4C-9F46-B40B5244A359}" type="pres">
      <dgm:prSet presAssocID="{FF7C899C-BB5B-4939-9906-0B2A569886CF}" presName="hierRoot2" presStyleCnt="0">
        <dgm:presLayoutVars>
          <dgm:hierBranch val="init"/>
        </dgm:presLayoutVars>
      </dgm:prSet>
      <dgm:spPr/>
    </dgm:pt>
    <dgm:pt modelId="{659CBAE0-884C-4959-B111-E04275CAFACC}" type="pres">
      <dgm:prSet presAssocID="{FF7C899C-BB5B-4939-9906-0B2A569886CF}" presName="rootComposite" presStyleCnt="0"/>
      <dgm:spPr/>
    </dgm:pt>
    <dgm:pt modelId="{3A5F0F40-EE78-4703-A166-B711A795F3E6}" type="pres">
      <dgm:prSet presAssocID="{FF7C899C-BB5B-4939-9906-0B2A569886CF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7BC208-37E0-4064-A9DB-4EBC1DCB4316}" type="pres">
      <dgm:prSet presAssocID="{FF7C899C-BB5B-4939-9906-0B2A569886CF}" presName="rootConnector" presStyleLbl="node4" presStyleIdx="4" presStyleCnt="7"/>
      <dgm:spPr/>
      <dgm:t>
        <a:bodyPr/>
        <a:lstStyle/>
        <a:p>
          <a:endParaRPr lang="ru-RU"/>
        </a:p>
      </dgm:t>
    </dgm:pt>
    <dgm:pt modelId="{E7D1103A-C32E-4E42-B9AE-12323B127F02}" type="pres">
      <dgm:prSet presAssocID="{FF7C899C-BB5B-4939-9906-0B2A569886CF}" presName="hierChild4" presStyleCnt="0"/>
      <dgm:spPr/>
    </dgm:pt>
    <dgm:pt modelId="{BDF672C2-0104-46C8-AE6F-C0B488E55416}" type="pres">
      <dgm:prSet presAssocID="{EC1A143B-72CC-4B45-91E8-6E0838B136AE}" presName="Name37" presStyleLbl="parChTrans1D4" presStyleIdx="5" presStyleCnt="7"/>
      <dgm:spPr/>
      <dgm:t>
        <a:bodyPr/>
        <a:lstStyle/>
        <a:p>
          <a:endParaRPr lang="ru-RU"/>
        </a:p>
      </dgm:t>
    </dgm:pt>
    <dgm:pt modelId="{D3B73372-5FB1-49D2-B716-2A590A2AD214}" type="pres">
      <dgm:prSet presAssocID="{18605080-BCD5-42A4-A5F2-957746C5206F}" presName="hierRoot2" presStyleCnt="0">
        <dgm:presLayoutVars>
          <dgm:hierBranch val="init"/>
        </dgm:presLayoutVars>
      </dgm:prSet>
      <dgm:spPr/>
    </dgm:pt>
    <dgm:pt modelId="{7802F941-F422-4F99-88C0-3CBB2A85DBAE}" type="pres">
      <dgm:prSet presAssocID="{18605080-BCD5-42A4-A5F2-957746C5206F}" presName="rootComposite" presStyleCnt="0"/>
      <dgm:spPr/>
    </dgm:pt>
    <dgm:pt modelId="{9AC8DFC7-4516-453E-A196-9B57427F66AE}" type="pres">
      <dgm:prSet presAssocID="{18605080-BCD5-42A4-A5F2-957746C5206F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5A6F6-A331-4BB2-BA67-DF1C13D8E670}" type="pres">
      <dgm:prSet presAssocID="{18605080-BCD5-42A4-A5F2-957746C5206F}" presName="rootConnector" presStyleLbl="node4" presStyleIdx="5" presStyleCnt="7"/>
      <dgm:spPr/>
      <dgm:t>
        <a:bodyPr/>
        <a:lstStyle/>
        <a:p>
          <a:endParaRPr lang="ru-RU"/>
        </a:p>
      </dgm:t>
    </dgm:pt>
    <dgm:pt modelId="{3D9429C3-7F46-4E71-B3F5-BC137403EB06}" type="pres">
      <dgm:prSet presAssocID="{18605080-BCD5-42A4-A5F2-957746C5206F}" presName="hierChild4" presStyleCnt="0"/>
      <dgm:spPr/>
    </dgm:pt>
    <dgm:pt modelId="{9F6CA663-F96E-4A9B-9F31-626DA7180FD7}" type="pres">
      <dgm:prSet presAssocID="{18605080-BCD5-42A4-A5F2-957746C5206F}" presName="hierChild5" presStyleCnt="0"/>
      <dgm:spPr/>
    </dgm:pt>
    <dgm:pt modelId="{879AF057-F817-4034-AECF-AA12AE30ACC7}" type="pres">
      <dgm:prSet presAssocID="{FF7C899C-BB5B-4939-9906-0B2A569886CF}" presName="hierChild5" presStyleCnt="0"/>
      <dgm:spPr/>
    </dgm:pt>
    <dgm:pt modelId="{F8752982-9E65-411E-9FDE-79E5C7241F61}" type="pres">
      <dgm:prSet presAssocID="{EF4302B3-1643-425A-9AB6-ABDC42DBF050}" presName="Name37" presStyleLbl="parChTrans1D4" presStyleIdx="6" presStyleCnt="7"/>
      <dgm:spPr/>
      <dgm:t>
        <a:bodyPr/>
        <a:lstStyle/>
        <a:p>
          <a:endParaRPr lang="ru-RU"/>
        </a:p>
      </dgm:t>
    </dgm:pt>
    <dgm:pt modelId="{86F95DB0-DDBF-4471-99E6-9D76BC579E00}" type="pres">
      <dgm:prSet presAssocID="{1409AAA5-F8EB-4FCA-8FCB-9F138CCD5934}" presName="hierRoot2" presStyleCnt="0">
        <dgm:presLayoutVars>
          <dgm:hierBranch val="init"/>
        </dgm:presLayoutVars>
      </dgm:prSet>
      <dgm:spPr/>
    </dgm:pt>
    <dgm:pt modelId="{FBF27999-A3DF-48FB-8D5E-6F39C096DCD4}" type="pres">
      <dgm:prSet presAssocID="{1409AAA5-F8EB-4FCA-8FCB-9F138CCD5934}" presName="rootComposite" presStyleCnt="0"/>
      <dgm:spPr/>
    </dgm:pt>
    <dgm:pt modelId="{E87316CB-36AA-4FCE-B879-A802D69F3BC7}" type="pres">
      <dgm:prSet presAssocID="{1409AAA5-F8EB-4FCA-8FCB-9F138CCD593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60FD40-78AA-4B67-99FC-FD5E6FF113DD}" type="pres">
      <dgm:prSet presAssocID="{1409AAA5-F8EB-4FCA-8FCB-9F138CCD5934}" presName="rootConnector" presStyleLbl="node4" presStyleIdx="6" presStyleCnt="7"/>
      <dgm:spPr/>
      <dgm:t>
        <a:bodyPr/>
        <a:lstStyle/>
        <a:p>
          <a:endParaRPr lang="ru-RU"/>
        </a:p>
      </dgm:t>
    </dgm:pt>
    <dgm:pt modelId="{89FC4406-A46B-4EB6-82D3-10B727EF685B}" type="pres">
      <dgm:prSet presAssocID="{1409AAA5-F8EB-4FCA-8FCB-9F138CCD5934}" presName="hierChild4" presStyleCnt="0"/>
      <dgm:spPr/>
    </dgm:pt>
    <dgm:pt modelId="{0FDA2026-81C8-40CC-AC7E-57651BDA2278}" type="pres">
      <dgm:prSet presAssocID="{1409AAA5-F8EB-4FCA-8FCB-9F138CCD5934}" presName="hierChild5" presStyleCnt="0"/>
      <dgm:spPr/>
    </dgm:pt>
    <dgm:pt modelId="{4C8DADB6-4D49-458B-84F7-33B152EA2882}" type="pres">
      <dgm:prSet presAssocID="{F67396FF-F11C-4837-A131-DBED56B7B585}" presName="hierChild5" presStyleCnt="0"/>
      <dgm:spPr/>
    </dgm:pt>
    <dgm:pt modelId="{8DB5E437-8EFE-4042-9B47-80435D802B4B}" type="pres">
      <dgm:prSet presAssocID="{0DFEFF29-7225-4D3B-9F41-5089728647A9}" presName="hierChild5" presStyleCnt="0"/>
      <dgm:spPr/>
    </dgm:pt>
    <dgm:pt modelId="{3DFB68F4-5B0C-4814-A07A-9899AB86BC8D}" type="pres">
      <dgm:prSet presAssocID="{8228E32B-B750-4D95-BB19-E9AF19E5B3F5}" presName="hierChild5" presStyleCnt="0"/>
      <dgm:spPr/>
    </dgm:pt>
    <dgm:pt modelId="{E16D07E9-B9DB-4C5E-995F-4D2716170831}" type="pres">
      <dgm:prSet presAssocID="{CD4588FB-FA2B-4AA4-80CF-CB0A8183DF93}" presName="hierChild3" presStyleCnt="0"/>
      <dgm:spPr/>
    </dgm:pt>
  </dgm:ptLst>
  <dgm:cxnLst>
    <dgm:cxn modelId="{DBB091D5-CE4A-431D-A697-F166844EB525}" type="presOf" srcId="{B24A09A6-C4FF-4212-8CEF-C0B0BDB7AFAF}" destId="{9F03EA85-32F6-4FD5-A0EA-884ED15A398B}" srcOrd="1" destOrd="0" presId="urn:microsoft.com/office/officeart/2005/8/layout/orgChart1"/>
    <dgm:cxn modelId="{5E949763-B9F6-418D-B5DD-0542EE233C87}" srcId="{BEE4C860-82DC-4997-8E09-67D98DC059CD}" destId="{4121A114-C357-4F00-9088-29E69F029C75}" srcOrd="0" destOrd="0" parTransId="{D4F2F0E9-ABB3-4793-87C2-46F7286F939A}" sibTransId="{665F00B2-95A7-4A38-BFB8-1B838822D695}"/>
    <dgm:cxn modelId="{51299BB3-B52D-4639-9011-764402E87F2B}" type="presOf" srcId="{D4F2F0E9-ABB3-4793-87C2-46F7286F939A}" destId="{B62689C3-93F9-45B7-BB88-CBD33559F80D}" srcOrd="0" destOrd="0" presId="urn:microsoft.com/office/officeart/2005/8/layout/orgChart1"/>
    <dgm:cxn modelId="{7EF0E1B6-0AD4-41F7-A4C0-BE742CCC53E2}" type="presOf" srcId="{F67396FF-F11C-4837-A131-DBED56B7B585}" destId="{62D9E10A-F9AE-4D1D-B983-02620CC18D13}" srcOrd="1" destOrd="0" presId="urn:microsoft.com/office/officeart/2005/8/layout/orgChart1"/>
    <dgm:cxn modelId="{92BF2822-0F5C-4269-918F-ECA45C90FDBB}" type="presOf" srcId="{18605080-BCD5-42A4-A5F2-957746C5206F}" destId="{9AC8DFC7-4516-453E-A196-9B57427F66AE}" srcOrd="0" destOrd="0" presId="urn:microsoft.com/office/officeart/2005/8/layout/orgChart1"/>
    <dgm:cxn modelId="{36240702-EAA6-42F7-ACC7-909D312F27DD}" type="presOf" srcId="{B3DBF117-34C5-4401-92D5-0CD888DBBEAD}" destId="{191EC1D6-282D-42E9-A918-96381E5AA991}" srcOrd="0" destOrd="0" presId="urn:microsoft.com/office/officeart/2005/8/layout/orgChart1"/>
    <dgm:cxn modelId="{4377DF0B-B949-47DE-8310-2C41BC7F8492}" srcId="{8228E32B-B750-4D95-BB19-E9AF19E5B3F5}" destId="{0DFEFF29-7225-4D3B-9F41-5089728647A9}" srcOrd="0" destOrd="0" parTransId="{A76AA994-6743-4615-BE64-94BC1EF151A4}" sibTransId="{33E9F34E-EDE3-4DD4-B247-CE0336F8BB14}"/>
    <dgm:cxn modelId="{28CF0085-53FF-49C1-B53B-E9F27AB8A1D4}" type="presOf" srcId="{0DFEFF29-7225-4D3B-9F41-5089728647A9}" destId="{DB415A90-A06E-445B-A0CA-3B1C3E4C74D1}" srcOrd="1" destOrd="0" presId="urn:microsoft.com/office/officeart/2005/8/layout/orgChart1"/>
    <dgm:cxn modelId="{A3453DAF-1910-4AC5-A65F-098BD0B7FE60}" type="presOf" srcId="{A2C577AF-CB18-4A22-9576-FAFC4C85DE04}" destId="{CF2C4062-F9E1-4135-9B0C-81409B9E80B9}" srcOrd="0" destOrd="0" presId="urn:microsoft.com/office/officeart/2005/8/layout/orgChart1"/>
    <dgm:cxn modelId="{5DEF3EFA-841F-44B8-B95F-A8B92F958709}" srcId="{9C926BD2-5BA1-48A7-89A5-B9C831C66DBC}" destId="{B24A09A6-C4FF-4212-8CEF-C0B0BDB7AFAF}" srcOrd="0" destOrd="0" parTransId="{A49B0AF1-C330-4D81-BA84-3A08D715EA57}" sibTransId="{BB70B370-AF16-4A0C-8472-532A1FFB0E27}"/>
    <dgm:cxn modelId="{3886B9C4-AA8D-4A3D-A837-2F27429FA8C7}" type="presOf" srcId="{BB53BD1E-E460-4AAB-8214-616C2BE6D552}" destId="{439BC932-ABB8-4086-B26D-3E3AD0351AF5}" srcOrd="0" destOrd="0" presId="urn:microsoft.com/office/officeart/2005/8/layout/orgChart1"/>
    <dgm:cxn modelId="{6C6229A9-A435-4280-ADB2-C5D6CABB748A}" type="presOf" srcId="{FF7C899C-BB5B-4939-9906-0B2A569886CF}" destId="{3A5F0F40-EE78-4703-A166-B711A795F3E6}" srcOrd="0" destOrd="0" presId="urn:microsoft.com/office/officeart/2005/8/layout/orgChart1"/>
    <dgm:cxn modelId="{9A08BB46-66B3-49AC-A577-007B85F10159}" type="presOf" srcId="{1409AAA5-F8EB-4FCA-8FCB-9F138CCD5934}" destId="{E87316CB-36AA-4FCE-B879-A802D69F3BC7}" srcOrd="0" destOrd="0" presId="urn:microsoft.com/office/officeart/2005/8/layout/orgChart1"/>
    <dgm:cxn modelId="{D1F0E41D-F1AE-41BB-9E72-6D1F87CBBD78}" srcId="{0208532F-38EE-4EF9-B1A6-1BE1EF4000FC}" destId="{9C926BD2-5BA1-48A7-89A5-B9C831C66DBC}" srcOrd="0" destOrd="0" parTransId="{51A5FD95-5124-4B89-B512-EEA0AFA4B191}" sibTransId="{105A575E-A6BB-4ECD-992A-C017C160D246}"/>
    <dgm:cxn modelId="{9345A0AF-A654-4ABE-AD0A-F07BA63E4AF7}" srcId="{CD4588FB-FA2B-4AA4-80CF-CB0A8183DF93}" destId="{8228E32B-B750-4D95-BB19-E9AF19E5B3F5}" srcOrd="0" destOrd="0" parTransId="{08366CB9-90D3-4417-A09F-F86693EA237E}" sibTransId="{BE09442E-B9FE-47DA-A8BE-4904D08FCD34}"/>
    <dgm:cxn modelId="{A4EA9193-0CF0-4BF1-A5A1-1B1723B4D3F6}" type="presOf" srcId="{1409AAA5-F8EB-4FCA-8FCB-9F138CCD5934}" destId="{6A60FD40-78AA-4B67-99FC-FD5E6FF113DD}" srcOrd="1" destOrd="0" presId="urn:microsoft.com/office/officeart/2005/8/layout/orgChart1"/>
    <dgm:cxn modelId="{7EF4F644-EEDA-4E2C-B12A-2A7761D106B5}" type="presOf" srcId="{CD4588FB-FA2B-4AA4-80CF-CB0A8183DF93}" destId="{7189F40D-429B-4350-B3F9-6E834ACF7714}" srcOrd="1" destOrd="0" presId="urn:microsoft.com/office/officeart/2005/8/layout/orgChart1"/>
    <dgm:cxn modelId="{31002A92-04B6-4020-A853-E704D91E7C46}" type="presOf" srcId="{0208532F-38EE-4EF9-B1A6-1BE1EF4000FC}" destId="{7A0812CF-DAB5-4913-B3F6-27111CDE5FF0}" srcOrd="1" destOrd="0" presId="urn:microsoft.com/office/officeart/2005/8/layout/orgChart1"/>
    <dgm:cxn modelId="{66811277-64CB-4D2C-8A85-89B36C65CB07}" type="presOf" srcId="{72E9140E-7758-41DF-B8A1-76DF7CB5B427}" destId="{DD724DE7-8676-4BE7-BD4F-5EBDEAC55B37}" srcOrd="0" destOrd="0" presId="urn:microsoft.com/office/officeart/2005/8/layout/orgChart1"/>
    <dgm:cxn modelId="{792B98A4-DB8B-40A8-BAE6-EE2E16D3DEE3}" srcId="{F67396FF-F11C-4837-A131-DBED56B7B585}" destId="{FF7C899C-BB5B-4939-9906-0B2A569886CF}" srcOrd="0" destOrd="0" parTransId="{131BFEC1-CF8D-4FA7-8816-F5D0DE83EC8C}" sibTransId="{FFB36226-4EAF-4C4A-9A86-E7BD9875057E}"/>
    <dgm:cxn modelId="{08BD74AC-ED26-4D32-AAA5-D2B83E4F9A5D}" srcId="{BEE4C860-82DC-4997-8E09-67D98DC059CD}" destId="{0286A4D9-36D0-4E48-BF45-B724B0E1730D}" srcOrd="1" destOrd="0" parTransId="{D62315BB-AFE9-470C-9BC8-1362C9C065A4}" sibTransId="{D90F4489-3326-4758-AA71-B2FBD9230AB0}"/>
    <dgm:cxn modelId="{31180123-71D2-4DD3-9914-B7DE19D30906}" type="presOf" srcId="{0DFEFF29-7225-4D3B-9F41-5089728647A9}" destId="{F96691F0-79E3-4BCA-A877-A8F86E891162}" srcOrd="0" destOrd="0" presId="urn:microsoft.com/office/officeart/2005/8/layout/orgChart1"/>
    <dgm:cxn modelId="{A9A558A4-C2A7-4E99-A4F7-73E111C8F0F0}" srcId="{33EB1CF2-07EB-4F37-A51F-DED91F885643}" destId="{ED6672F9-0358-4EE6-B5DC-67AABCD392BD}" srcOrd="0" destOrd="0" parTransId="{B3DBF117-34C5-4401-92D5-0CD888DBBEAD}" sibTransId="{E19C2A48-4033-4588-A723-8212FEE49355}"/>
    <dgm:cxn modelId="{81D391DD-297B-4541-807D-902FEBD286AA}" srcId="{FF7C899C-BB5B-4939-9906-0B2A569886CF}" destId="{18605080-BCD5-42A4-A5F2-957746C5206F}" srcOrd="0" destOrd="0" parTransId="{EC1A143B-72CC-4B45-91E8-6E0838B136AE}" sibTransId="{7760E883-0C91-4C74-B62A-59E3D3D5F13E}"/>
    <dgm:cxn modelId="{482AF7C2-A2B1-485F-B307-71E9569F5753}" type="presOf" srcId="{BEE4C860-82DC-4997-8E09-67D98DC059CD}" destId="{7F3E9916-F157-4E69-BA14-16FAA23F47DD}" srcOrd="1" destOrd="0" presId="urn:microsoft.com/office/officeart/2005/8/layout/orgChart1"/>
    <dgm:cxn modelId="{BA6643EC-6042-475E-B787-D522D06889A9}" srcId="{A2C577AF-CB18-4A22-9576-FAFC4C85DE04}" destId="{0208532F-38EE-4EF9-B1A6-1BE1EF4000FC}" srcOrd="0" destOrd="0" parTransId="{BDAE38C6-8747-4F41-A4E3-2C3AF8AB6A4C}" sibTransId="{E43DD5E2-B20A-4C07-910F-ED6C6BF048C1}"/>
    <dgm:cxn modelId="{2E927048-14FC-496E-A52D-76B46E8C533B}" type="presOf" srcId="{8228E32B-B750-4D95-BB19-E9AF19E5B3F5}" destId="{EECD9D6D-59AD-47D5-8249-B660BAFBE244}" srcOrd="1" destOrd="0" presId="urn:microsoft.com/office/officeart/2005/8/layout/orgChart1"/>
    <dgm:cxn modelId="{F5EDA946-1C38-4386-A6EB-1478EFD7D67C}" type="presOf" srcId="{33EB1CF2-07EB-4F37-A51F-DED91F885643}" destId="{E990A498-EFE2-4CAB-85D8-55D8B4DE01DD}" srcOrd="0" destOrd="0" presId="urn:microsoft.com/office/officeart/2005/8/layout/orgChart1"/>
    <dgm:cxn modelId="{7A002889-AE5B-4EF7-BDA9-1FAE81D81F9E}" type="presOf" srcId="{0286A4D9-36D0-4E48-BF45-B724B0E1730D}" destId="{0E74D1CE-8D99-4848-A837-4CE19F600ADD}" srcOrd="0" destOrd="0" presId="urn:microsoft.com/office/officeart/2005/8/layout/orgChart1"/>
    <dgm:cxn modelId="{30D7D83A-D2FB-4B53-9C09-F4EA9E48D79E}" type="presOf" srcId="{F67396FF-F11C-4837-A131-DBED56B7B585}" destId="{275F5FFE-EDAE-4DCE-B8C9-76B9E829C476}" srcOrd="0" destOrd="0" presId="urn:microsoft.com/office/officeart/2005/8/layout/orgChart1"/>
    <dgm:cxn modelId="{6D53CD3B-F69E-4808-B011-CEE4C11D5849}" type="presOf" srcId="{A49B0AF1-C330-4D81-BA84-3A08D715EA57}" destId="{382C2EAB-8946-443C-B2D2-9014EA9D7F22}" srcOrd="0" destOrd="0" presId="urn:microsoft.com/office/officeart/2005/8/layout/orgChart1"/>
    <dgm:cxn modelId="{EB2EF356-E6FC-409F-BC64-4C03AA22AD5F}" srcId="{F67396FF-F11C-4837-A131-DBED56B7B585}" destId="{1409AAA5-F8EB-4FCA-8FCB-9F138CCD5934}" srcOrd="1" destOrd="0" parTransId="{EF4302B3-1643-425A-9AB6-ABDC42DBF050}" sibTransId="{A91C78FC-2556-44F9-98FF-564C21021FDD}"/>
    <dgm:cxn modelId="{E1246133-AD91-471E-8554-27197C340370}" type="presOf" srcId="{08366CB9-90D3-4417-A09F-F86693EA237E}" destId="{DAA8CC08-0286-43C1-8C46-97BFA2572E2C}" srcOrd="0" destOrd="0" presId="urn:microsoft.com/office/officeart/2005/8/layout/orgChart1"/>
    <dgm:cxn modelId="{71E63B25-0D94-488E-ADBF-F26F8BFADF53}" type="presOf" srcId="{131BFEC1-CF8D-4FA7-8816-F5D0DE83EC8C}" destId="{88DA2926-C596-4296-A4A0-8677D4863FF8}" srcOrd="0" destOrd="0" presId="urn:microsoft.com/office/officeart/2005/8/layout/orgChart1"/>
    <dgm:cxn modelId="{75D2D401-F09F-4308-AA04-CF3A31E31EAA}" srcId="{A2C577AF-CB18-4A22-9576-FAFC4C85DE04}" destId="{CD4588FB-FA2B-4AA4-80CF-CB0A8183DF93}" srcOrd="1" destOrd="0" parTransId="{F3295B5C-25C1-4769-B437-67A698ED7C4D}" sibTransId="{6D969968-93A3-4A55-9468-CB80FB6135F4}"/>
    <dgm:cxn modelId="{EB98620E-BA96-4C32-A8AD-936EDEB8639A}" type="presOf" srcId="{D62315BB-AFE9-470C-9BC8-1362C9C065A4}" destId="{F1B26F2D-5750-4ECA-B3D3-1925D0D649D7}" srcOrd="0" destOrd="0" presId="urn:microsoft.com/office/officeart/2005/8/layout/orgChart1"/>
    <dgm:cxn modelId="{1F887CD1-0C73-46FA-AFDB-C41B7BCA744A}" type="presOf" srcId="{0286A4D9-36D0-4E48-BF45-B724B0E1730D}" destId="{F28FD7CF-8B16-4305-BEE2-5D2882FDEB9B}" srcOrd="1" destOrd="0" presId="urn:microsoft.com/office/officeart/2005/8/layout/orgChart1"/>
    <dgm:cxn modelId="{89347C9F-8D36-412B-881C-BCC4D7A0FE49}" type="presOf" srcId="{EC1A143B-72CC-4B45-91E8-6E0838B136AE}" destId="{BDF672C2-0104-46C8-AE6F-C0B488E55416}" srcOrd="0" destOrd="0" presId="urn:microsoft.com/office/officeart/2005/8/layout/orgChart1"/>
    <dgm:cxn modelId="{124DF25C-5797-42BD-8996-8E5137CE25CC}" srcId="{0286A4D9-36D0-4E48-BF45-B724B0E1730D}" destId="{33EB1CF2-07EB-4F37-A51F-DED91F885643}" srcOrd="0" destOrd="0" parTransId="{5CABEDFC-B759-4294-87B8-4093B064BDD1}" sibTransId="{27200C42-D004-41E2-8272-BFB7E88F8B49}"/>
    <dgm:cxn modelId="{C99DE82F-50CC-4F5A-AA6B-0D0F306BA390}" type="presOf" srcId="{4121A114-C357-4F00-9088-29E69F029C75}" destId="{15962E3F-1772-41E9-8DF1-D63AAE8DDCA8}" srcOrd="1" destOrd="0" presId="urn:microsoft.com/office/officeart/2005/8/layout/orgChart1"/>
    <dgm:cxn modelId="{A36EF58B-1646-44CD-A58F-D922697EB5BC}" type="presOf" srcId="{A18C799A-44DD-42E4-96DE-30A3C4C8EE85}" destId="{3BAF635F-892D-42CC-92CA-5F2DD822B480}" srcOrd="0" destOrd="0" presId="urn:microsoft.com/office/officeart/2005/8/layout/orgChart1"/>
    <dgm:cxn modelId="{A255C174-3E7D-4225-9046-70A5FC780987}" srcId="{0DFEFF29-7225-4D3B-9F41-5089728647A9}" destId="{F67396FF-F11C-4837-A131-DBED56B7B585}" srcOrd="0" destOrd="0" parTransId="{BB53BD1E-E460-4AAB-8214-616C2BE6D552}" sibTransId="{045067A5-9FBD-4311-967F-C173A0EEDEB3}"/>
    <dgm:cxn modelId="{3C2DC49E-2ABF-420C-8E05-1D4965DBB20F}" type="presOf" srcId="{CD4588FB-FA2B-4AA4-80CF-CB0A8183DF93}" destId="{D456C7C3-7FC0-4CD1-BB4D-33DFBD7ED5A6}" srcOrd="0" destOrd="0" presId="urn:microsoft.com/office/officeart/2005/8/layout/orgChart1"/>
    <dgm:cxn modelId="{3431DA88-9B80-4122-88A5-22A287A893D4}" type="presOf" srcId="{8228E32B-B750-4D95-BB19-E9AF19E5B3F5}" destId="{9815D947-D6EF-4C48-8C61-D8D862338CDF}" srcOrd="0" destOrd="0" presId="urn:microsoft.com/office/officeart/2005/8/layout/orgChart1"/>
    <dgm:cxn modelId="{F44CA6FF-1ED9-4D50-9B96-CC30A36066B6}" type="presOf" srcId="{18605080-BCD5-42A4-A5F2-957746C5206F}" destId="{4F45A6F6-A331-4BB2-BA67-DF1C13D8E670}" srcOrd="1" destOrd="0" presId="urn:microsoft.com/office/officeart/2005/8/layout/orgChart1"/>
    <dgm:cxn modelId="{75FA2B3C-18E4-49C6-B0CA-B73580031B26}" type="presOf" srcId="{ED6672F9-0358-4EE6-B5DC-67AABCD392BD}" destId="{C84B6625-E151-49C9-9911-5D74C308444E}" srcOrd="0" destOrd="0" presId="urn:microsoft.com/office/officeart/2005/8/layout/orgChart1"/>
    <dgm:cxn modelId="{6A673572-EE72-40BC-9D56-51049D8D648B}" type="presOf" srcId="{81B00FDE-FC90-499E-9E05-2924DFABD6F5}" destId="{FD053800-5BB0-41B7-9D2D-43953D7F9779}" srcOrd="0" destOrd="0" presId="urn:microsoft.com/office/officeart/2005/8/layout/orgChart1"/>
    <dgm:cxn modelId="{0096A781-A2C6-4A0F-B66C-BB8CAEDC114F}" type="presOf" srcId="{B24A09A6-C4FF-4212-8CEF-C0B0BDB7AFAF}" destId="{9E7A36C3-4363-4581-929B-C5AA32E8CAA5}" srcOrd="0" destOrd="0" presId="urn:microsoft.com/office/officeart/2005/8/layout/orgChart1"/>
    <dgm:cxn modelId="{D0520A43-E9F9-4294-A864-C03139A1EBB6}" type="presOf" srcId="{ED6672F9-0358-4EE6-B5DC-67AABCD392BD}" destId="{85397C38-4564-4888-A72F-4B75BB7D9CBF}" srcOrd="1" destOrd="0" presId="urn:microsoft.com/office/officeart/2005/8/layout/orgChart1"/>
    <dgm:cxn modelId="{177C4284-0675-4BCE-BEA8-158A95D642E7}" type="presOf" srcId="{A76AA994-6743-4615-BE64-94BC1EF151A4}" destId="{346668F5-924A-4959-994B-0E0506B47A39}" srcOrd="0" destOrd="0" presId="urn:microsoft.com/office/officeart/2005/8/layout/orgChart1"/>
    <dgm:cxn modelId="{05241146-1BE3-4194-A29B-6757309AB26F}" type="presOf" srcId="{FF7C899C-BB5B-4939-9906-0B2A569886CF}" destId="{F57BC208-37E0-4064-A9DB-4EBC1DCB4316}" srcOrd="1" destOrd="0" presId="urn:microsoft.com/office/officeart/2005/8/layout/orgChart1"/>
    <dgm:cxn modelId="{C1B5C3B7-ABAF-4B62-920B-54C24D507DA5}" srcId="{0208532F-38EE-4EF9-B1A6-1BE1EF4000FC}" destId="{BEE4C860-82DC-4997-8E09-67D98DC059CD}" srcOrd="1" destOrd="0" parTransId="{72E9140E-7758-41DF-B8A1-76DF7CB5B427}" sibTransId="{AAC797D6-4EB1-4C74-8EFF-5B95480250D7}"/>
    <dgm:cxn modelId="{62872343-7072-4666-B451-C5AE0B7C94FD}" type="presOf" srcId="{0208532F-38EE-4EF9-B1A6-1BE1EF4000FC}" destId="{6356DD2B-1142-4BEF-AF7B-99423F974BA0}" srcOrd="0" destOrd="0" presId="urn:microsoft.com/office/officeart/2005/8/layout/orgChart1"/>
    <dgm:cxn modelId="{9003CE7B-3595-4588-B3C8-DC8D43EBF5DF}" type="presOf" srcId="{9C926BD2-5BA1-48A7-89A5-B9C831C66DBC}" destId="{DBD1ABF4-3B63-4F47-813B-768B1B4EAB5B}" srcOrd="1" destOrd="0" presId="urn:microsoft.com/office/officeart/2005/8/layout/orgChart1"/>
    <dgm:cxn modelId="{27749AA0-172B-4F4E-A332-5824CCE6643E}" type="presOf" srcId="{5CABEDFC-B759-4294-87B8-4093B064BDD1}" destId="{FC595B6D-B518-49CA-8068-9F4DF77225F9}" srcOrd="0" destOrd="0" presId="urn:microsoft.com/office/officeart/2005/8/layout/orgChart1"/>
    <dgm:cxn modelId="{B9FDC070-B2B9-488D-AC19-3A5052BB919A}" type="presOf" srcId="{BEE4C860-82DC-4997-8E09-67D98DC059CD}" destId="{F8FBB04F-012E-4AF1-8D1B-276B40DD3CD7}" srcOrd="0" destOrd="0" presId="urn:microsoft.com/office/officeart/2005/8/layout/orgChart1"/>
    <dgm:cxn modelId="{3BB9EEFE-DD4D-4D3C-9DF4-66E846DB3DAF}" type="presOf" srcId="{EF4302B3-1643-425A-9AB6-ABDC42DBF050}" destId="{F8752982-9E65-411E-9FDE-79E5C7241F61}" srcOrd="0" destOrd="0" presId="urn:microsoft.com/office/officeart/2005/8/layout/orgChart1"/>
    <dgm:cxn modelId="{2FDA2B76-0FB1-4CE0-83F1-D4131278AE8F}" type="presOf" srcId="{A18C799A-44DD-42E4-96DE-30A3C4C8EE85}" destId="{D26AC46D-0C96-4949-8363-7097342850F7}" srcOrd="1" destOrd="0" presId="urn:microsoft.com/office/officeart/2005/8/layout/orgChart1"/>
    <dgm:cxn modelId="{337A6437-2660-4AA2-B6A0-D1B32F8AF674}" type="presOf" srcId="{51A5FD95-5124-4B89-B512-EEA0AFA4B191}" destId="{E62AA985-EC9F-4239-921A-71632F04B05A}" srcOrd="0" destOrd="0" presId="urn:microsoft.com/office/officeart/2005/8/layout/orgChart1"/>
    <dgm:cxn modelId="{5E3B1CA2-6260-4D27-BCB3-CA03CD528619}" type="presOf" srcId="{9C926BD2-5BA1-48A7-89A5-B9C831C66DBC}" destId="{B1DEA6BD-4C7D-4F75-8D3A-B308015C1864}" srcOrd="0" destOrd="0" presId="urn:microsoft.com/office/officeart/2005/8/layout/orgChart1"/>
    <dgm:cxn modelId="{DA6AF120-B6EA-4965-A612-0E4E429E2E2F}" srcId="{33EB1CF2-07EB-4F37-A51F-DED91F885643}" destId="{A18C799A-44DD-42E4-96DE-30A3C4C8EE85}" srcOrd="1" destOrd="0" parTransId="{81B00FDE-FC90-499E-9E05-2924DFABD6F5}" sibTransId="{4956E140-6A81-467E-881E-76DE8562B967}"/>
    <dgm:cxn modelId="{CC0DC04B-7703-462C-ACFD-648B03BF47AE}" type="presOf" srcId="{33EB1CF2-07EB-4F37-A51F-DED91F885643}" destId="{03F3F479-D158-410B-9FC3-05431EB47E3A}" srcOrd="1" destOrd="0" presId="urn:microsoft.com/office/officeart/2005/8/layout/orgChart1"/>
    <dgm:cxn modelId="{7D676AB5-4814-4D91-9911-D6F4AC176985}" type="presOf" srcId="{4121A114-C357-4F00-9088-29E69F029C75}" destId="{858D589E-6BA7-493C-9B6E-D681356C0F7C}" srcOrd="0" destOrd="0" presId="urn:microsoft.com/office/officeart/2005/8/layout/orgChart1"/>
    <dgm:cxn modelId="{A5CDB3BF-A680-4F41-9C2C-2050245FCB39}" type="presParOf" srcId="{CF2C4062-F9E1-4135-9B0C-81409B9E80B9}" destId="{DA614EA7-DA6A-45FC-A5F5-AB3E00ABD7E1}" srcOrd="0" destOrd="0" presId="urn:microsoft.com/office/officeart/2005/8/layout/orgChart1"/>
    <dgm:cxn modelId="{CBA8A72C-63B0-4876-BFA8-91CF28703685}" type="presParOf" srcId="{DA614EA7-DA6A-45FC-A5F5-AB3E00ABD7E1}" destId="{7140C6F6-051D-4B70-946D-7577BB7C445A}" srcOrd="0" destOrd="0" presId="urn:microsoft.com/office/officeart/2005/8/layout/orgChart1"/>
    <dgm:cxn modelId="{25CD6BFC-3101-40A9-8AD9-89F2E63DDB17}" type="presParOf" srcId="{7140C6F6-051D-4B70-946D-7577BB7C445A}" destId="{6356DD2B-1142-4BEF-AF7B-99423F974BA0}" srcOrd="0" destOrd="0" presId="urn:microsoft.com/office/officeart/2005/8/layout/orgChart1"/>
    <dgm:cxn modelId="{E4704574-081B-4630-918B-749ABC86A9EC}" type="presParOf" srcId="{7140C6F6-051D-4B70-946D-7577BB7C445A}" destId="{7A0812CF-DAB5-4913-B3F6-27111CDE5FF0}" srcOrd="1" destOrd="0" presId="urn:microsoft.com/office/officeart/2005/8/layout/orgChart1"/>
    <dgm:cxn modelId="{B366D782-51D2-48EF-9C1F-964663A86D9F}" type="presParOf" srcId="{DA614EA7-DA6A-45FC-A5F5-AB3E00ABD7E1}" destId="{B6A57B6D-6ED0-4945-B6A7-27AE40CF48AF}" srcOrd="1" destOrd="0" presId="urn:microsoft.com/office/officeart/2005/8/layout/orgChart1"/>
    <dgm:cxn modelId="{C57793F4-BCF1-4F3A-87E3-AF67787D0FDE}" type="presParOf" srcId="{B6A57B6D-6ED0-4945-B6A7-27AE40CF48AF}" destId="{E62AA985-EC9F-4239-921A-71632F04B05A}" srcOrd="0" destOrd="0" presId="urn:microsoft.com/office/officeart/2005/8/layout/orgChart1"/>
    <dgm:cxn modelId="{E7E2A50C-9237-4E87-92D1-5ACB3B6814AC}" type="presParOf" srcId="{B6A57B6D-6ED0-4945-B6A7-27AE40CF48AF}" destId="{C5394581-8422-4766-BA51-0973E10B1044}" srcOrd="1" destOrd="0" presId="urn:microsoft.com/office/officeart/2005/8/layout/orgChart1"/>
    <dgm:cxn modelId="{1CC93BC0-9CD9-4AD6-95E0-242FC5C90F0D}" type="presParOf" srcId="{C5394581-8422-4766-BA51-0973E10B1044}" destId="{2925A762-0A7F-47DA-AA15-B66394595988}" srcOrd="0" destOrd="0" presId="urn:microsoft.com/office/officeart/2005/8/layout/orgChart1"/>
    <dgm:cxn modelId="{CCDD7881-E488-4540-9F96-6FDBFA4E6FF4}" type="presParOf" srcId="{2925A762-0A7F-47DA-AA15-B66394595988}" destId="{B1DEA6BD-4C7D-4F75-8D3A-B308015C1864}" srcOrd="0" destOrd="0" presId="urn:microsoft.com/office/officeart/2005/8/layout/orgChart1"/>
    <dgm:cxn modelId="{11305A67-E3D2-4C2B-9842-B5202238D912}" type="presParOf" srcId="{2925A762-0A7F-47DA-AA15-B66394595988}" destId="{DBD1ABF4-3B63-4F47-813B-768B1B4EAB5B}" srcOrd="1" destOrd="0" presId="urn:microsoft.com/office/officeart/2005/8/layout/orgChart1"/>
    <dgm:cxn modelId="{E24C4E54-1163-4DFD-B451-0C0311FA5C8D}" type="presParOf" srcId="{C5394581-8422-4766-BA51-0973E10B1044}" destId="{9DC98D31-C270-454C-8E5F-67221866AD20}" srcOrd="1" destOrd="0" presId="urn:microsoft.com/office/officeart/2005/8/layout/orgChart1"/>
    <dgm:cxn modelId="{0044DFD1-5DCC-4BA6-8639-6D0C20B1D178}" type="presParOf" srcId="{9DC98D31-C270-454C-8E5F-67221866AD20}" destId="{382C2EAB-8946-443C-B2D2-9014EA9D7F22}" srcOrd="0" destOrd="0" presId="urn:microsoft.com/office/officeart/2005/8/layout/orgChart1"/>
    <dgm:cxn modelId="{BFFA4881-8D00-4833-B989-CC8268E5D0AB}" type="presParOf" srcId="{9DC98D31-C270-454C-8E5F-67221866AD20}" destId="{0943514B-C6D3-4D38-B4A3-B50FEC8007EF}" srcOrd="1" destOrd="0" presId="urn:microsoft.com/office/officeart/2005/8/layout/orgChart1"/>
    <dgm:cxn modelId="{183EEDEE-8CE2-4E75-B0DB-EEAE98118A94}" type="presParOf" srcId="{0943514B-C6D3-4D38-B4A3-B50FEC8007EF}" destId="{AA22CCC2-8AA2-438E-8534-100C7C16DF9D}" srcOrd="0" destOrd="0" presId="urn:microsoft.com/office/officeart/2005/8/layout/orgChart1"/>
    <dgm:cxn modelId="{2FE82F4D-3CA5-4BF2-B1EC-4598D1B7A0E5}" type="presParOf" srcId="{AA22CCC2-8AA2-438E-8534-100C7C16DF9D}" destId="{9E7A36C3-4363-4581-929B-C5AA32E8CAA5}" srcOrd="0" destOrd="0" presId="urn:microsoft.com/office/officeart/2005/8/layout/orgChart1"/>
    <dgm:cxn modelId="{3D36A78E-3A5B-40AA-A62B-6A4BCFFFC908}" type="presParOf" srcId="{AA22CCC2-8AA2-438E-8534-100C7C16DF9D}" destId="{9F03EA85-32F6-4FD5-A0EA-884ED15A398B}" srcOrd="1" destOrd="0" presId="urn:microsoft.com/office/officeart/2005/8/layout/orgChart1"/>
    <dgm:cxn modelId="{C5E1ECF2-D3BC-443F-B4D5-E5C1232B1FFE}" type="presParOf" srcId="{0943514B-C6D3-4D38-B4A3-B50FEC8007EF}" destId="{1C7B442C-C12F-47EC-927A-AF1AD3629D57}" srcOrd="1" destOrd="0" presId="urn:microsoft.com/office/officeart/2005/8/layout/orgChart1"/>
    <dgm:cxn modelId="{CF60B4CD-6A5A-4E04-AE08-7CFA7FA91E13}" type="presParOf" srcId="{0943514B-C6D3-4D38-B4A3-B50FEC8007EF}" destId="{19D00491-9218-4715-AF84-CD3F083B6BD9}" srcOrd="2" destOrd="0" presId="urn:microsoft.com/office/officeart/2005/8/layout/orgChart1"/>
    <dgm:cxn modelId="{B57B43AB-3230-407A-B875-526BC05AC00B}" type="presParOf" srcId="{C5394581-8422-4766-BA51-0973E10B1044}" destId="{CD337744-23C6-464C-B5FB-419393EB5755}" srcOrd="2" destOrd="0" presId="urn:microsoft.com/office/officeart/2005/8/layout/orgChart1"/>
    <dgm:cxn modelId="{7F123A8E-1E28-41C3-B8EA-F473CA8EEE48}" type="presParOf" srcId="{B6A57B6D-6ED0-4945-B6A7-27AE40CF48AF}" destId="{DD724DE7-8676-4BE7-BD4F-5EBDEAC55B37}" srcOrd="2" destOrd="0" presId="urn:microsoft.com/office/officeart/2005/8/layout/orgChart1"/>
    <dgm:cxn modelId="{F787B1C6-B48F-4F40-BA92-A1F864FE05A6}" type="presParOf" srcId="{B6A57B6D-6ED0-4945-B6A7-27AE40CF48AF}" destId="{3EB405D6-67CD-459B-B588-C54E37644514}" srcOrd="3" destOrd="0" presId="urn:microsoft.com/office/officeart/2005/8/layout/orgChart1"/>
    <dgm:cxn modelId="{6ED8FBC2-93C4-402B-8F1F-1777C7443DA2}" type="presParOf" srcId="{3EB405D6-67CD-459B-B588-C54E37644514}" destId="{935CABD6-96DF-479C-867B-F75DF356DDAE}" srcOrd="0" destOrd="0" presId="urn:microsoft.com/office/officeart/2005/8/layout/orgChart1"/>
    <dgm:cxn modelId="{55F32BD8-FB5F-403C-AC6B-170105EB804E}" type="presParOf" srcId="{935CABD6-96DF-479C-867B-F75DF356DDAE}" destId="{F8FBB04F-012E-4AF1-8D1B-276B40DD3CD7}" srcOrd="0" destOrd="0" presId="urn:microsoft.com/office/officeart/2005/8/layout/orgChart1"/>
    <dgm:cxn modelId="{D38B9C25-9238-4201-9A77-0819ED501A26}" type="presParOf" srcId="{935CABD6-96DF-479C-867B-F75DF356DDAE}" destId="{7F3E9916-F157-4E69-BA14-16FAA23F47DD}" srcOrd="1" destOrd="0" presId="urn:microsoft.com/office/officeart/2005/8/layout/orgChart1"/>
    <dgm:cxn modelId="{186048E0-F657-48A9-A7CC-A2B76D5AD8FA}" type="presParOf" srcId="{3EB405D6-67CD-459B-B588-C54E37644514}" destId="{7F222841-2349-4D7C-8EF7-7FDDB2CFC2B4}" srcOrd="1" destOrd="0" presId="urn:microsoft.com/office/officeart/2005/8/layout/orgChart1"/>
    <dgm:cxn modelId="{7B4C586D-7DBF-455E-856C-62F3EB02C391}" type="presParOf" srcId="{7F222841-2349-4D7C-8EF7-7FDDB2CFC2B4}" destId="{B62689C3-93F9-45B7-BB88-CBD33559F80D}" srcOrd="0" destOrd="0" presId="urn:microsoft.com/office/officeart/2005/8/layout/orgChart1"/>
    <dgm:cxn modelId="{FFD35C26-DBBC-4964-9893-7DFC56AED37F}" type="presParOf" srcId="{7F222841-2349-4D7C-8EF7-7FDDB2CFC2B4}" destId="{E7D8BC07-2B34-47D8-AEC4-F5C629D95418}" srcOrd="1" destOrd="0" presId="urn:microsoft.com/office/officeart/2005/8/layout/orgChart1"/>
    <dgm:cxn modelId="{D9A4AA9A-CC75-48C2-B70A-41047210E0C9}" type="presParOf" srcId="{E7D8BC07-2B34-47D8-AEC4-F5C629D95418}" destId="{323D3B33-3E99-43CE-AE7F-34D530C2AD26}" srcOrd="0" destOrd="0" presId="urn:microsoft.com/office/officeart/2005/8/layout/orgChart1"/>
    <dgm:cxn modelId="{8BC83D95-1F6F-4608-86BC-643FF8F00620}" type="presParOf" srcId="{323D3B33-3E99-43CE-AE7F-34D530C2AD26}" destId="{858D589E-6BA7-493C-9B6E-D681356C0F7C}" srcOrd="0" destOrd="0" presId="urn:microsoft.com/office/officeart/2005/8/layout/orgChart1"/>
    <dgm:cxn modelId="{8B8A717C-2415-46EA-98AD-A50496DA53D2}" type="presParOf" srcId="{323D3B33-3E99-43CE-AE7F-34D530C2AD26}" destId="{15962E3F-1772-41E9-8DF1-D63AAE8DDCA8}" srcOrd="1" destOrd="0" presId="urn:microsoft.com/office/officeart/2005/8/layout/orgChart1"/>
    <dgm:cxn modelId="{AA9B0315-D0EF-49F4-A091-DE7038C093DF}" type="presParOf" srcId="{E7D8BC07-2B34-47D8-AEC4-F5C629D95418}" destId="{8A0BD8F8-0B45-47BF-8B8D-8F0C046328DE}" srcOrd="1" destOrd="0" presId="urn:microsoft.com/office/officeart/2005/8/layout/orgChart1"/>
    <dgm:cxn modelId="{94FCF603-38F5-42CB-BC94-047A13B0D4F5}" type="presParOf" srcId="{E7D8BC07-2B34-47D8-AEC4-F5C629D95418}" destId="{439D118E-0208-4CE1-B638-3A51B784643C}" srcOrd="2" destOrd="0" presId="urn:microsoft.com/office/officeart/2005/8/layout/orgChart1"/>
    <dgm:cxn modelId="{AA0BB2FB-E2BF-4DB5-8B11-FF3340AB4750}" type="presParOf" srcId="{7F222841-2349-4D7C-8EF7-7FDDB2CFC2B4}" destId="{F1B26F2D-5750-4ECA-B3D3-1925D0D649D7}" srcOrd="2" destOrd="0" presId="urn:microsoft.com/office/officeart/2005/8/layout/orgChart1"/>
    <dgm:cxn modelId="{FCCCA206-FE14-4FCB-A7FF-8289361F1FE3}" type="presParOf" srcId="{7F222841-2349-4D7C-8EF7-7FDDB2CFC2B4}" destId="{0F18397F-53C0-4EBD-9F0C-B1D64C579DBB}" srcOrd="3" destOrd="0" presId="urn:microsoft.com/office/officeart/2005/8/layout/orgChart1"/>
    <dgm:cxn modelId="{96679707-AC84-462F-B687-C1DFDFECAA4B}" type="presParOf" srcId="{0F18397F-53C0-4EBD-9F0C-B1D64C579DBB}" destId="{71E8C24C-3D1A-477F-BF07-19D0F3826822}" srcOrd="0" destOrd="0" presId="urn:microsoft.com/office/officeart/2005/8/layout/orgChart1"/>
    <dgm:cxn modelId="{ED82D7C9-4B16-4198-9649-45B16311FA4D}" type="presParOf" srcId="{71E8C24C-3D1A-477F-BF07-19D0F3826822}" destId="{0E74D1CE-8D99-4848-A837-4CE19F600ADD}" srcOrd="0" destOrd="0" presId="urn:microsoft.com/office/officeart/2005/8/layout/orgChart1"/>
    <dgm:cxn modelId="{5D57AF73-9A2A-4071-95E3-FBC52CDA5C30}" type="presParOf" srcId="{71E8C24C-3D1A-477F-BF07-19D0F3826822}" destId="{F28FD7CF-8B16-4305-BEE2-5D2882FDEB9B}" srcOrd="1" destOrd="0" presId="urn:microsoft.com/office/officeart/2005/8/layout/orgChart1"/>
    <dgm:cxn modelId="{689DB32A-92B5-4C30-94C8-CD45C25B1CFD}" type="presParOf" srcId="{0F18397F-53C0-4EBD-9F0C-B1D64C579DBB}" destId="{62F4E2CD-C9FE-47A4-BD01-CAF335054F81}" srcOrd="1" destOrd="0" presId="urn:microsoft.com/office/officeart/2005/8/layout/orgChart1"/>
    <dgm:cxn modelId="{62E578A0-6A99-4B88-A246-76F0AC12323D}" type="presParOf" srcId="{62F4E2CD-C9FE-47A4-BD01-CAF335054F81}" destId="{FC595B6D-B518-49CA-8068-9F4DF77225F9}" srcOrd="0" destOrd="0" presId="urn:microsoft.com/office/officeart/2005/8/layout/orgChart1"/>
    <dgm:cxn modelId="{BB70B2D6-000F-4C86-8EA7-AE499C8951AE}" type="presParOf" srcId="{62F4E2CD-C9FE-47A4-BD01-CAF335054F81}" destId="{E3C9638D-D470-46BE-A337-7F0BA268BA68}" srcOrd="1" destOrd="0" presId="urn:microsoft.com/office/officeart/2005/8/layout/orgChart1"/>
    <dgm:cxn modelId="{46F4549D-3094-4FDC-9A58-36371E3066E5}" type="presParOf" srcId="{E3C9638D-D470-46BE-A337-7F0BA268BA68}" destId="{C44E412D-F8AB-4B31-8B11-C617FC417D7D}" srcOrd="0" destOrd="0" presId="urn:microsoft.com/office/officeart/2005/8/layout/orgChart1"/>
    <dgm:cxn modelId="{FEA16601-E046-4EEB-A886-EF4EAE5E48EE}" type="presParOf" srcId="{C44E412D-F8AB-4B31-8B11-C617FC417D7D}" destId="{E990A498-EFE2-4CAB-85D8-55D8B4DE01DD}" srcOrd="0" destOrd="0" presId="urn:microsoft.com/office/officeart/2005/8/layout/orgChart1"/>
    <dgm:cxn modelId="{D0EC7B87-CE90-4371-867C-F0FCA75FFD28}" type="presParOf" srcId="{C44E412D-F8AB-4B31-8B11-C617FC417D7D}" destId="{03F3F479-D158-410B-9FC3-05431EB47E3A}" srcOrd="1" destOrd="0" presId="urn:microsoft.com/office/officeart/2005/8/layout/orgChart1"/>
    <dgm:cxn modelId="{56012D37-5946-47FA-936B-9A9890E3E752}" type="presParOf" srcId="{E3C9638D-D470-46BE-A337-7F0BA268BA68}" destId="{368E7E88-672C-4F2B-96ED-99E1921A0092}" srcOrd="1" destOrd="0" presId="urn:microsoft.com/office/officeart/2005/8/layout/orgChart1"/>
    <dgm:cxn modelId="{7FEF7B71-1518-403D-925F-CDC8CC368E94}" type="presParOf" srcId="{368E7E88-672C-4F2B-96ED-99E1921A0092}" destId="{191EC1D6-282D-42E9-A918-96381E5AA991}" srcOrd="0" destOrd="0" presId="urn:microsoft.com/office/officeart/2005/8/layout/orgChart1"/>
    <dgm:cxn modelId="{8E3A08FB-0B73-4CDA-89FF-BFBAA72F7D22}" type="presParOf" srcId="{368E7E88-672C-4F2B-96ED-99E1921A0092}" destId="{A8844A4D-1E3C-4593-AB68-BEA393EAC82D}" srcOrd="1" destOrd="0" presId="urn:microsoft.com/office/officeart/2005/8/layout/orgChart1"/>
    <dgm:cxn modelId="{014C94A5-61D8-4552-80FF-409B9B21A7F8}" type="presParOf" srcId="{A8844A4D-1E3C-4593-AB68-BEA393EAC82D}" destId="{611B3C10-A0C7-44A1-BBFE-4A8283986980}" srcOrd="0" destOrd="0" presId="urn:microsoft.com/office/officeart/2005/8/layout/orgChart1"/>
    <dgm:cxn modelId="{0787863D-4DBD-4D1E-9416-4F609D1A8169}" type="presParOf" srcId="{611B3C10-A0C7-44A1-BBFE-4A8283986980}" destId="{C84B6625-E151-49C9-9911-5D74C308444E}" srcOrd="0" destOrd="0" presId="urn:microsoft.com/office/officeart/2005/8/layout/orgChart1"/>
    <dgm:cxn modelId="{AAD00BCB-9621-413A-9284-76B1F7FC5797}" type="presParOf" srcId="{611B3C10-A0C7-44A1-BBFE-4A8283986980}" destId="{85397C38-4564-4888-A72F-4B75BB7D9CBF}" srcOrd="1" destOrd="0" presId="urn:microsoft.com/office/officeart/2005/8/layout/orgChart1"/>
    <dgm:cxn modelId="{411A2A99-BE7D-448F-B365-996CDC6E352E}" type="presParOf" srcId="{A8844A4D-1E3C-4593-AB68-BEA393EAC82D}" destId="{6943AA21-E655-4E96-BB58-8F7EBE711225}" srcOrd="1" destOrd="0" presId="urn:microsoft.com/office/officeart/2005/8/layout/orgChart1"/>
    <dgm:cxn modelId="{DBCE0123-BB7F-46AE-B922-3831A460F9DA}" type="presParOf" srcId="{A8844A4D-1E3C-4593-AB68-BEA393EAC82D}" destId="{13FAD975-6716-4497-86C5-73DA710984CC}" srcOrd="2" destOrd="0" presId="urn:microsoft.com/office/officeart/2005/8/layout/orgChart1"/>
    <dgm:cxn modelId="{B8B412A4-5660-4750-96A2-85C0D2616688}" type="presParOf" srcId="{368E7E88-672C-4F2B-96ED-99E1921A0092}" destId="{FD053800-5BB0-41B7-9D2D-43953D7F9779}" srcOrd="2" destOrd="0" presId="urn:microsoft.com/office/officeart/2005/8/layout/orgChart1"/>
    <dgm:cxn modelId="{A694AD19-2957-414F-BAFF-20A27A4AE27A}" type="presParOf" srcId="{368E7E88-672C-4F2B-96ED-99E1921A0092}" destId="{946B2B7D-EF66-48AC-87D1-0C737D196A06}" srcOrd="3" destOrd="0" presId="urn:microsoft.com/office/officeart/2005/8/layout/orgChart1"/>
    <dgm:cxn modelId="{9D5D8E00-1398-4FCF-BDC9-CFC7AB0404AD}" type="presParOf" srcId="{946B2B7D-EF66-48AC-87D1-0C737D196A06}" destId="{79D00A2F-FCF2-405A-9F79-11F655C29058}" srcOrd="0" destOrd="0" presId="urn:microsoft.com/office/officeart/2005/8/layout/orgChart1"/>
    <dgm:cxn modelId="{D92294A6-5495-4FFE-818C-8E7785DEB1D0}" type="presParOf" srcId="{79D00A2F-FCF2-405A-9F79-11F655C29058}" destId="{3BAF635F-892D-42CC-92CA-5F2DD822B480}" srcOrd="0" destOrd="0" presId="urn:microsoft.com/office/officeart/2005/8/layout/orgChart1"/>
    <dgm:cxn modelId="{0A7FC01F-2E02-441A-BE40-D4DDB8D9D864}" type="presParOf" srcId="{79D00A2F-FCF2-405A-9F79-11F655C29058}" destId="{D26AC46D-0C96-4949-8363-7097342850F7}" srcOrd="1" destOrd="0" presId="urn:microsoft.com/office/officeart/2005/8/layout/orgChart1"/>
    <dgm:cxn modelId="{3A2963A7-69AF-4009-8377-13881F82763D}" type="presParOf" srcId="{946B2B7D-EF66-48AC-87D1-0C737D196A06}" destId="{7D67F5F9-4D3C-4CE5-BFCB-EA345105B06A}" srcOrd="1" destOrd="0" presId="urn:microsoft.com/office/officeart/2005/8/layout/orgChart1"/>
    <dgm:cxn modelId="{5656BCF4-6037-4ADA-83B9-CFD6FB43A09B}" type="presParOf" srcId="{946B2B7D-EF66-48AC-87D1-0C737D196A06}" destId="{A1E1D131-BF2F-4253-B11B-06BC9F1D1D3F}" srcOrd="2" destOrd="0" presId="urn:microsoft.com/office/officeart/2005/8/layout/orgChart1"/>
    <dgm:cxn modelId="{C919D62E-0030-4A97-AD36-E1AEBC7A40B4}" type="presParOf" srcId="{E3C9638D-D470-46BE-A337-7F0BA268BA68}" destId="{46D340EA-B2AE-477C-990E-381DF83C3DE5}" srcOrd="2" destOrd="0" presId="urn:microsoft.com/office/officeart/2005/8/layout/orgChart1"/>
    <dgm:cxn modelId="{16A77681-8318-46E8-9A5B-4C9633113737}" type="presParOf" srcId="{0F18397F-53C0-4EBD-9F0C-B1D64C579DBB}" destId="{6F80C989-0574-4FEA-9C03-9B944FA70445}" srcOrd="2" destOrd="0" presId="urn:microsoft.com/office/officeart/2005/8/layout/orgChart1"/>
    <dgm:cxn modelId="{9C9140C4-4AE0-43B5-8EC3-363AF56AFF6D}" type="presParOf" srcId="{3EB405D6-67CD-459B-B588-C54E37644514}" destId="{177CE029-AEDD-4279-998E-79745BE7E6D0}" srcOrd="2" destOrd="0" presId="urn:microsoft.com/office/officeart/2005/8/layout/orgChart1"/>
    <dgm:cxn modelId="{5EEA087D-3530-4FB6-959C-69489118DBC1}" type="presParOf" srcId="{DA614EA7-DA6A-45FC-A5F5-AB3E00ABD7E1}" destId="{F863F559-DCB0-47B6-9216-E05A949F3592}" srcOrd="2" destOrd="0" presId="urn:microsoft.com/office/officeart/2005/8/layout/orgChart1"/>
    <dgm:cxn modelId="{F440908F-10AE-49EA-B368-A02469B9810E}" type="presParOf" srcId="{CF2C4062-F9E1-4135-9B0C-81409B9E80B9}" destId="{3DD017F5-D3D1-4B70-B5C9-5A976721DA7D}" srcOrd="1" destOrd="0" presId="urn:microsoft.com/office/officeart/2005/8/layout/orgChart1"/>
    <dgm:cxn modelId="{4B07EF57-FD07-4680-AADE-D9EBE13BAB9C}" type="presParOf" srcId="{3DD017F5-D3D1-4B70-B5C9-5A976721DA7D}" destId="{B4B6B5C8-63DD-4095-B4DE-B0681EBB3981}" srcOrd="0" destOrd="0" presId="urn:microsoft.com/office/officeart/2005/8/layout/orgChart1"/>
    <dgm:cxn modelId="{401EA5BF-52E7-4FE2-83F2-EE7A6DCA19E2}" type="presParOf" srcId="{B4B6B5C8-63DD-4095-B4DE-B0681EBB3981}" destId="{D456C7C3-7FC0-4CD1-BB4D-33DFBD7ED5A6}" srcOrd="0" destOrd="0" presId="urn:microsoft.com/office/officeart/2005/8/layout/orgChart1"/>
    <dgm:cxn modelId="{9E421D24-8B29-4221-8ED3-090B1910E15C}" type="presParOf" srcId="{B4B6B5C8-63DD-4095-B4DE-B0681EBB3981}" destId="{7189F40D-429B-4350-B3F9-6E834ACF7714}" srcOrd="1" destOrd="0" presId="urn:microsoft.com/office/officeart/2005/8/layout/orgChart1"/>
    <dgm:cxn modelId="{A6AE1816-9523-4641-8205-5A6B3645651C}" type="presParOf" srcId="{3DD017F5-D3D1-4B70-B5C9-5A976721DA7D}" destId="{1934F4AF-CE46-4C42-AF0B-97DDC78F232F}" srcOrd="1" destOrd="0" presId="urn:microsoft.com/office/officeart/2005/8/layout/orgChart1"/>
    <dgm:cxn modelId="{D42D0668-E591-444D-BF04-21785E9CE88C}" type="presParOf" srcId="{1934F4AF-CE46-4C42-AF0B-97DDC78F232F}" destId="{DAA8CC08-0286-43C1-8C46-97BFA2572E2C}" srcOrd="0" destOrd="0" presId="urn:microsoft.com/office/officeart/2005/8/layout/orgChart1"/>
    <dgm:cxn modelId="{A54E94C1-1E3A-4C5B-B434-291111DDF20A}" type="presParOf" srcId="{1934F4AF-CE46-4C42-AF0B-97DDC78F232F}" destId="{C6408E27-320D-44A9-B30D-A0AA244DEC26}" srcOrd="1" destOrd="0" presId="urn:microsoft.com/office/officeart/2005/8/layout/orgChart1"/>
    <dgm:cxn modelId="{2B52DA57-D47B-4D74-AAE6-C62088507D58}" type="presParOf" srcId="{C6408E27-320D-44A9-B30D-A0AA244DEC26}" destId="{6C1FDFC7-5F5C-4B3F-B5AA-43767CD7704C}" srcOrd="0" destOrd="0" presId="urn:microsoft.com/office/officeart/2005/8/layout/orgChart1"/>
    <dgm:cxn modelId="{2A275BAD-4A60-4184-BF0B-D89420C99DB0}" type="presParOf" srcId="{6C1FDFC7-5F5C-4B3F-B5AA-43767CD7704C}" destId="{9815D947-D6EF-4C48-8C61-D8D862338CDF}" srcOrd="0" destOrd="0" presId="urn:microsoft.com/office/officeart/2005/8/layout/orgChart1"/>
    <dgm:cxn modelId="{B6426826-C045-46E5-8315-FA465BBEC446}" type="presParOf" srcId="{6C1FDFC7-5F5C-4B3F-B5AA-43767CD7704C}" destId="{EECD9D6D-59AD-47D5-8249-B660BAFBE244}" srcOrd="1" destOrd="0" presId="urn:microsoft.com/office/officeart/2005/8/layout/orgChart1"/>
    <dgm:cxn modelId="{6B27EF10-D1D9-447D-A023-D76407423B82}" type="presParOf" srcId="{C6408E27-320D-44A9-B30D-A0AA244DEC26}" destId="{1C0701A2-642D-44BF-88E3-2DB89E0C80B5}" srcOrd="1" destOrd="0" presId="urn:microsoft.com/office/officeart/2005/8/layout/orgChart1"/>
    <dgm:cxn modelId="{4245C143-9006-4113-A979-D83378C55CCA}" type="presParOf" srcId="{1C0701A2-642D-44BF-88E3-2DB89E0C80B5}" destId="{346668F5-924A-4959-994B-0E0506B47A39}" srcOrd="0" destOrd="0" presId="urn:microsoft.com/office/officeart/2005/8/layout/orgChart1"/>
    <dgm:cxn modelId="{1E43548A-9097-41F7-AD23-D4CE40BDE602}" type="presParOf" srcId="{1C0701A2-642D-44BF-88E3-2DB89E0C80B5}" destId="{4166E7FB-978E-4786-9B27-C64B763C0B52}" srcOrd="1" destOrd="0" presId="urn:microsoft.com/office/officeart/2005/8/layout/orgChart1"/>
    <dgm:cxn modelId="{C25250D3-A0C9-43FC-A83D-6E0777C176C9}" type="presParOf" srcId="{4166E7FB-978E-4786-9B27-C64B763C0B52}" destId="{2CDAC20C-87E2-496A-89A7-462D99FB9A1A}" srcOrd="0" destOrd="0" presId="urn:microsoft.com/office/officeart/2005/8/layout/orgChart1"/>
    <dgm:cxn modelId="{7BF10F0C-FC23-4A52-872B-CCCA6036A0CC}" type="presParOf" srcId="{2CDAC20C-87E2-496A-89A7-462D99FB9A1A}" destId="{F96691F0-79E3-4BCA-A877-A8F86E891162}" srcOrd="0" destOrd="0" presId="urn:microsoft.com/office/officeart/2005/8/layout/orgChart1"/>
    <dgm:cxn modelId="{83116019-3D75-4FC0-8B3E-AF407D35FAB3}" type="presParOf" srcId="{2CDAC20C-87E2-496A-89A7-462D99FB9A1A}" destId="{DB415A90-A06E-445B-A0CA-3B1C3E4C74D1}" srcOrd="1" destOrd="0" presId="urn:microsoft.com/office/officeart/2005/8/layout/orgChart1"/>
    <dgm:cxn modelId="{F93B14A9-1B77-4494-917D-C2EE0905D7A2}" type="presParOf" srcId="{4166E7FB-978E-4786-9B27-C64B763C0B52}" destId="{4B48378C-694E-4D9B-AEDC-91E56C239422}" srcOrd="1" destOrd="0" presId="urn:microsoft.com/office/officeart/2005/8/layout/orgChart1"/>
    <dgm:cxn modelId="{61560A38-7551-4572-9564-063F0E4088B1}" type="presParOf" srcId="{4B48378C-694E-4D9B-AEDC-91E56C239422}" destId="{439BC932-ABB8-4086-B26D-3E3AD0351AF5}" srcOrd="0" destOrd="0" presId="urn:microsoft.com/office/officeart/2005/8/layout/orgChart1"/>
    <dgm:cxn modelId="{8D1327B2-2D18-4DAA-ABBB-C4EF0E431597}" type="presParOf" srcId="{4B48378C-694E-4D9B-AEDC-91E56C239422}" destId="{A9EB07CB-4C5A-4177-B6E1-FC6714ED7529}" srcOrd="1" destOrd="0" presId="urn:microsoft.com/office/officeart/2005/8/layout/orgChart1"/>
    <dgm:cxn modelId="{F1F6E92C-95BD-423A-B525-53BA3D841B20}" type="presParOf" srcId="{A9EB07CB-4C5A-4177-B6E1-FC6714ED7529}" destId="{64C2449C-494D-4FE3-8C9F-8F6DA98B06D1}" srcOrd="0" destOrd="0" presId="urn:microsoft.com/office/officeart/2005/8/layout/orgChart1"/>
    <dgm:cxn modelId="{57F77170-A4EA-4D75-ABC6-9D41E50BC1B6}" type="presParOf" srcId="{64C2449C-494D-4FE3-8C9F-8F6DA98B06D1}" destId="{275F5FFE-EDAE-4DCE-B8C9-76B9E829C476}" srcOrd="0" destOrd="0" presId="urn:microsoft.com/office/officeart/2005/8/layout/orgChart1"/>
    <dgm:cxn modelId="{A5EECCE3-33E5-4F67-AD01-7CFCE908876D}" type="presParOf" srcId="{64C2449C-494D-4FE3-8C9F-8F6DA98B06D1}" destId="{62D9E10A-F9AE-4D1D-B983-02620CC18D13}" srcOrd="1" destOrd="0" presId="urn:microsoft.com/office/officeart/2005/8/layout/orgChart1"/>
    <dgm:cxn modelId="{970ED958-1B5B-4999-948D-5E7929DC21D4}" type="presParOf" srcId="{A9EB07CB-4C5A-4177-B6E1-FC6714ED7529}" destId="{D2323F19-C277-4143-B2F4-0E83B26F3327}" srcOrd="1" destOrd="0" presId="urn:microsoft.com/office/officeart/2005/8/layout/orgChart1"/>
    <dgm:cxn modelId="{E30AC596-C9FD-4A30-83C8-3075F81E7274}" type="presParOf" srcId="{D2323F19-C277-4143-B2F4-0E83B26F3327}" destId="{88DA2926-C596-4296-A4A0-8677D4863FF8}" srcOrd="0" destOrd="0" presId="urn:microsoft.com/office/officeart/2005/8/layout/orgChart1"/>
    <dgm:cxn modelId="{41F250EE-49CA-4E6A-BF65-C6096BA3075F}" type="presParOf" srcId="{D2323F19-C277-4143-B2F4-0E83B26F3327}" destId="{FDFF8ED7-DEC5-4D4C-9F46-B40B5244A359}" srcOrd="1" destOrd="0" presId="urn:microsoft.com/office/officeart/2005/8/layout/orgChart1"/>
    <dgm:cxn modelId="{6F60337E-9A35-4D47-9A9D-F4B558B77211}" type="presParOf" srcId="{FDFF8ED7-DEC5-4D4C-9F46-B40B5244A359}" destId="{659CBAE0-884C-4959-B111-E04275CAFACC}" srcOrd="0" destOrd="0" presId="urn:microsoft.com/office/officeart/2005/8/layout/orgChart1"/>
    <dgm:cxn modelId="{5FE5AAB3-2AD8-48F4-9329-C253DDD45314}" type="presParOf" srcId="{659CBAE0-884C-4959-B111-E04275CAFACC}" destId="{3A5F0F40-EE78-4703-A166-B711A795F3E6}" srcOrd="0" destOrd="0" presId="urn:microsoft.com/office/officeart/2005/8/layout/orgChart1"/>
    <dgm:cxn modelId="{AD5834BD-5785-4CB4-A61B-8DADD83FD107}" type="presParOf" srcId="{659CBAE0-884C-4959-B111-E04275CAFACC}" destId="{F57BC208-37E0-4064-A9DB-4EBC1DCB4316}" srcOrd="1" destOrd="0" presId="urn:microsoft.com/office/officeart/2005/8/layout/orgChart1"/>
    <dgm:cxn modelId="{225C77CA-AB9D-438C-AAEF-8B42AA6BA417}" type="presParOf" srcId="{FDFF8ED7-DEC5-4D4C-9F46-B40B5244A359}" destId="{E7D1103A-C32E-4E42-B9AE-12323B127F02}" srcOrd="1" destOrd="0" presId="urn:microsoft.com/office/officeart/2005/8/layout/orgChart1"/>
    <dgm:cxn modelId="{3A20BF8D-0D15-4417-8497-EC3A01162600}" type="presParOf" srcId="{E7D1103A-C32E-4E42-B9AE-12323B127F02}" destId="{BDF672C2-0104-46C8-AE6F-C0B488E55416}" srcOrd="0" destOrd="0" presId="urn:microsoft.com/office/officeart/2005/8/layout/orgChart1"/>
    <dgm:cxn modelId="{37CEB926-5A66-43EE-8C62-992707D2B130}" type="presParOf" srcId="{E7D1103A-C32E-4E42-B9AE-12323B127F02}" destId="{D3B73372-5FB1-49D2-B716-2A590A2AD214}" srcOrd="1" destOrd="0" presId="urn:microsoft.com/office/officeart/2005/8/layout/orgChart1"/>
    <dgm:cxn modelId="{10F78F23-8DBF-4EEA-A874-A96B58A5137E}" type="presParOf" srcId="{D3B73372-5FB1-49D2-B716-2A590A2AD214}" destId="{7802F941-F422-4F99-88C0-3CBB2A85DBAE}" srcOrd="0" destOrd="0" presId="urn:microsoft.com/office/officeart/2005/8/layout/orgChart1"/>
    <dgm:cxn modelId="{75B8C555-D728-408A-8BAE-274B3AA5F4B8}" type="presParOf" srcId="{7802F941-F422-4F99-88C0-3CBB2A85DBAE}" destId="{9AC8DFC7-4516-453E-A196-9B57427F66AE}" srcOrd="0" destOrd="0" presId="urn:microsoft.com/office/officeart/2005/8/layout/orgChart1"/>
    <dgm:cxn modelId="{507BA5E2-58E3-443F-980B-C10B31E6E068}" type="presParOf" srcId="{7802F941-F422-4F99-88C0-3CBB2A85DBAE}" destId="{4F45A6F6-A331-4BB2-BA67-DF1C13D8E670}" srcOrd="1" destOrd="0" presId="urn:microsoft.com/office/officeart/2005/8/layout/orgChart1"/>
    <dgm:cxn modelId="{2A9A0281-B2F4-43B5-9156-AC1CD6FC169C}" type="presParOf" srcId="{D3B73372-5FB1-49D2-B716-2A590A2AD214}" destId="{3D9429C3-7F46-4E71-B3F5-BC137403EB06}" srcOrd="1" destOrd="0" presId="urn:microsoft.com/office/officeart/2005/8/layout/orgChart1"/>
    <dgm:cxn modelId="{4F32D8DD-D7B0-45FB-AABA-337B3680093F}" type="presParOf" srcId="{D3B73372-5FB1-49D2-B716-2A590A2AD214}" destId="{9F6CA663-F96E-4A9B-9F31-626DA7180FD7}" srcOrd="2" destOrd="0" presId="urn:microsoft.com/office/officeart/2005/8/layout/orgChart1"/>
    <dgm:cxn modelId="{538EA920-AE8E-41BC-9880-043B277FD882}" type="presParOf" srcId="{FDFF8ED7-DEC5-4D4C-9F46-B40B5244A359}" destId="{879AF057-F817-4034-AECF-AA12AE30ACC7}" srcOrd="2" destOrd="0" presId="urn:microsoft.com/office/officeart/2005/8/layout/orgChart1"/>
    <dgm:cxn modelId="{CDD575D2-D208-4AF2-931C-DA04A2E17A8C}" type="presParOf" srcId="{D2323F19-C277-4143-B2F4-0E83B26F3327}" destId="{F8752982-9E65-411E-9FDE-79E5C7241F61}" srcOrd="2" destOrd="0" presId="urn:microsoft.com/office/officeart/2005/8/layout/orgChart1"/>
    <dgm:cxn modelId="{7C2581B4-EC13-4D31-BBFF-E87A76429A5F}" type="presParOf" srcId="{D2323F19-C277-4143-B2F4-0E83B26F3327}" destId="{86F95DB0-DDBF-4471-99E6-9D76BC579E00}" srcOrd="3" destOrd="0" presId="urn:microsoft.com/office/officeart/2005/8/layout/orgChart1"/>
    <dgm:cxn modelId="{6A2BE968-E1F7-45BA-A33A-BBDC85047E59}" type="presParOf" srcId="{86F95DB0-DDBF-4471-99E6-9D76BC579E00}" destId="{FBF27999-A3DF-48FB-8D5E-6F39C096DCD4}" srcOrd="0" destOrd="0" presId="urn:microsoft.com/office/officeart/2005/8/layout/orgChart1"/>
    <dgm:cxn modelId="{319E1922-5EB2-42BF-9EF6-3A820CE1F3B2}" type="presParOf" srcId="{FBF27999-A3DF-48FB-8D5E-6F39C096DCD4}" destId="{E87316CB-36AA-4FCE-B879-A802D69F3BC7}" srcOrd="0" destOrd="0" presId="urn:microsoft.com/office/officeart/2005/8/layout/orgChart1"/>
    <dgm:cxn modelId="{8BB59445-F804-433E-AB61-A28408EEB080}" type="presParOf" srcId="{FBF27999-A3DF-48FB-8D5E-6F39C096DCD4}" destId="{6A60FD40-78AA-4B67-99FC-FD5E6FF113DD}" srcOrd="1" destOrd="0" presId="urn:microsoft.com/office/officeart/2005/8/layout/orgChart1"/>
    <dgm:cxn modelId="{2FCC3419-8C6A-4534-A9FF-C433E18C5916}" type="presParOf" srcId="{86F95DB0-DDBF-4471-99E6-9D76BC579E00}" destId="{89FC4406-A46B-4EB6-82D3-10B727EF685B}" srcOrd="1" destOrd="0" presId="urn:microsoft.com/office/officeart/2005/8/layout/orgChart1"/>
    <dgm:cxn modelId="{84DDF679-117C-463E-90E8-95F83B00E0F7}" type="presParOf" srcId="{86F95DB0-DDBF-4471-99E6-9D76BC579E00}" destId="{0FDA2026-81C8-40CC-AC7E-57651BDA2278}" srcOrd="2" destOrd="0" presId="urn:microsoft.com/office/officeart/2005/8/layout/orgChart1"/>
    <dgm:cxn modelId="{0CAE8811-9541-4CFB-B538-F5E3FB53D9E4}" type="presParOf" srcId="{A9EB07CB-4C5A-4177-B6E1-FC6714ED7529}" destId="{4C8DADB6-4D49-458B-84F7-33B152EA2882}" srcOrd="2" destOrd="0" presId="urn:microsoft.com/office/officeart/2005/8/layout/orgChart1"/>
    <dgm:cxn modelId="{DD0FF128-3C70-4E4D-A740-881DADE0DFAA}" type="presParOf" srcId="{4166E7FB-978E-4786-9B27-C64B763C0B52}" destId="{8DB5E437-8EFE-4042-9B47-80435D802B4B}" srcOrd="2" destOrd="0" presId="urn:microsoft.com/office/officeart/2005/8/layout/orgChart1"/>
    <dgm:cxn modelId="{5917D982-8EB7-4EE2-80E0-7F263CA291B8}" type="presParOf" srcId="{C6408E27-320D-44A9-B30D-A0AA244DEC26}" destId="{3DFB68F4-5B0C-4814-A07A-9899AB86BC8D}" srcOrd="2" destOrd="0" presId="urn:microsoft.com/office/officeart/2005/8/layout/orgChart1"/>
    <dgm:cxn modelId="{6047377C-DD22-4377-8541-F0E624376DD1}" type="presParOf" srcId="{3DD017F5-D3D1-4B70-B5C9-5A976721DA7D}" destId="{E16D07E9-B9DB-4C5E-995F-4D2716170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EBC092-58EA-4013-A6C2-4B34B88EE474}">
      <dsp:nvSpPr>
        <dsp:cNvPr id="0" name=""/>
        <dsp:cNvSpPr/>
      </dsp:nvSpPr>
      <dsp:spPr>
        <a:xfrm>
          <a:off x="4846" y="208705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Service Events</a:t>
          </a:r>
          <a:endParaRPr lang="ru-RU" sz="500" kern="1200" dirty="0">
            <a:latin typeface="Segoe UI Light" pitchFamily="34" charset="0"/>
          </a:endParaRPr>
        </a:p>
      </dsp:txBody>
      <dsp:txXfrm>
        <a:off x="4846" y="2087058"/>
        <a:ext cx="604404" cy="302202"/>
      </dsp:txXfrm>
    </dsp:sp>
    <dsp:sp modelId="{2DD76239-BC0F-48F1-9F8D-A6ACD012546E}">
      <dsp:nvSpPr>
        <dsp:cNvPr id="0" name=""/>
        <dsp:cNvSpPr/>
      </dsp:nvSpPr>
      <dsp:spPr>
        <a:xfrm rot="16687270">
          <a:off x="-125559" y="1384852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6687270">
        <a:off x="687347" y="1348264"/>
        <a:ext cx="85569" cy="85569"/>
      </dsp:txXfrm>
    </dsp:sp>
    <dsp:sp modelId="{FD1A9E1C-F8AE-48D1-962A-1B496ECC80CA}">
      <dsp:nvSpPr>
        <dsp:cNvPr id="0" name=""/>
        <dsp:cNvSpPr/>
      </dsp:nvSpPr>
      <dsp:spPr>
        <a:xfrm>
          <a:off x="851013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Sender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92836"/>
        <a:ext cx="604404" cy="302202"/>
      </dsp:txXfrm>
    </dsp:sp>
    <dsp:sp modelId="{CFE10F7E-C754-4F37-A0CF-31FC9437FE7B}">
      <dsp:nvSpPr>
        <dsp:cNvPr id="0" name=""/>
        <dsp:cNvSpPr/>
      </dsp:nvSpPr>
      <dsp:spPr>
        <a:xfrm>
          <a:off x="1455418" y="53774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537893"/>
        <a:ext cx="12088" cy="12088"/>
      </dsp:txXfrm>
    </dsp:sp>
    <dsp:sp modelId="{8FAF8778-636A-4500-86D3-E6962E8B4AD1}">
      <dsp:nvSpPr>
        <dsp:cNvPr id="0" name=""/>
        <dsp:cNvSpPr/>
      </dsp:nvSpPr>
      <dsp:spPr>
        <a:xfrm>
          <a:off x="1697180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2836"/>
        <a:ext cx="604404" cy="302202"/>
      </dsp:txXfrm>
    </dsp:sp>
    <dsp:sp modelId="{5B24C1CC-4FA3-471C-845A-F062751B407C}">
      <dsp:nvSpPr>
        <dsp:cNvPr id="0" name=""/>
        <dsp:cNvSpPr/>
      </dsp:nvSpPr>
      <dsp:spPr>
        <a:xfrm rot="18770822">
          <a:off x="2244711" y="40741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770822">
        <a:off x="2413578" y="404725"/>
        <a:ext cx="17775" cy="17775"/>
      </dsp:txXfrm>
    </dsp:sp>
    <dsp:sp modelId="{2625452B-B25B-4CE7-95BB-11E0C923B734}">
      <dsp:nvSpPr>
        <dsp:cNvPr id="0" name=""/>
        <dsp:cNvSpPr/>
      </dsp:nvSpPr>
      <dsp:spPr>
        <a:xfrm>
          <a:off x="2543347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Crypto User Data ID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32186"/>
        <a:ext cx="604404" cy="302202"/>
      </dsp:txXfrm>
    </dsp:sp>
    <dsp:sp modelId="{404439C2-3AE5-4C9B-A3FD-CA03F5DA0947}">
      <dsp:nvSpPr>
        <dsp:cNvPr id="0" name=""/>
        <dsp:cNvSpPr/>
      </dsp:nvSpPr>
      <dsp:spPr>
        <a:xfrm>
          <a:off x="3147752" y="27709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77243"/>
        <a:ext cx="12088" cy="12088"/>
      </dsp:txXfrm>
    </dsp:sp>
    <dsp:sp modelId="{89918FF1-82EB-4FC6-A503-024B20696D79}">
      <dsp:nvSpPr>
        <dsp:cNvPr id="0" name=""/>
        <dsp:cNvSpPr/>
      </dsp:nvSpPr>
      <dsp:spPr>
        <a:xfrm>
          <a:off x="3389514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Data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32186"/>
        <a:ext cx="604404" cy="302202"/>
      </dsp:txXfrm>
    </dsp:sp>
    <dsp:sp modelId="{FA897E20-6DAF-4980-B2AA-0116A32E1579}">
      <dsp:nvSpPr>
        <dsp:cNvPr id="0" name=""/>
        <dsp:cNvSpPr/>
      </dsp:nvSpPr>
      <dsp:spPr>
        <a:xfrm rot="2829178">
          <a:off x="2244711" y="66806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829178">
        <a:off x="2413578" y="665374"/>
        <a:ext cx="17775" cy="17775"/>
      </dsp:txXfrm>
    </dsp:sp>
    <dsp:sp modelId="{02C40B79-C529-4AD7-B818-8AD989FDF9FA}">
      <dsp:nvSpPr>
        <dsp:cNvPr id="0" name=""/>
        <dsp:cNvSpPr/>
      </dsp:nvSpPr>
      <dsp:spPr>
        <a:xfrm>
          <a:off x="2543347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Query ready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653486"/>
        <a:ext cx="604404" cy="302202"/>
      </dsp:txXfrm>
    </dsp:sp>
    <dsp:sp modelId="{AF38A3CC-D3F5-426F-ACC5-087DAC3E811E}">
      <dsp:nvSpPr>
        <dsp:cNvPr id="0" name=""/>
        <dsp:cNvSpPr/>
      </dsp:nvSpPr>
      <dsp:spPr>
        <a:xfrm>
          <a:off x="3147752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798543"/>
        <a:ext cx="12088" cy="12088"/>
      </dsp:txXfrm>
    </dsp:sp>
    <dsp:sp modelId="{539230A7-4378-4A24-BA03-C400D4A0DAC6}">
      <dsp:nvSpPr>
        <dsp:cNvPr id="0" name=""/>
        <dsp:cNvSpPr/>
      </dsp:nvSpPr>
      <dsp:spPr>
        <a:xfrm>
          <a:off x="3389514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653486"/>
        <a:ext cx="604404" cy="302202"/>
      </dsp:txXfrm>
    </dsp:sp>
    <dsp:sp modelId="{A4FF8D22-469B-499F-B340-ADDA5A8B4DDC}">
      <dsp:nvSpPr>
        <dsp:cNvPr id="0" name=""/>
        <dsp:cNvSpPr/>
      </dsp:nvSpPr>
      <dsp:spPr>
        <a:xfrm>
          <a:off x="3993919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798543"/>
        <a:ext cx="12088" cy="12088"/>
      </dsp:txXfrm>
    </dsp:sp>
    <dsp:sp modelId="{94000521-BBD5-4448-94C9-AD5383630DE4}">
      <dsp:nvSpPr>
        <dsp:cNvPr id="0" name=""/>
        <dsp:cNvSpPr/>
      </dsp:nvSpPr>
      <dsp:spPr>
        <a:xfrm>
          <a:off x="4235680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New Queue 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653486"/>
        <a:ext cx="604404" cy="302202"/>
      </dsp:txXfrm>
    </dsp:sp>
    <dsp:sp modelId="{BF9449CC-2032-488D-887D-0CDCB583C78C}">
      <dsp:nvSpPr>
        <dsp:cNvPr id="0" name=""/>
        <dsp:cNvSpPr/>
      </dsp:nvSpPr>
      <dsp:spPr>
        <a:xfrm rot="19457599">
          <a:off x="4812101" y="71150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953523" y="710260"/>
        <a:ext cx="14886" cy="14886"/>
      </dsp:txXfrm>
    </dsp:sp>
    <dsp:sp modelId="{58D15110-9753-4A52-94E0-B23155ED7E6E}">
      <dsp:nvSpPr>
        <dsp:cNvPr id="0" name=""/>
        <dsp:cNvSpPr/>
      </dsp:nvSpPr>
      <dsp:spPr>
        <a:xfrm>
          <a:off x="5081847" y="47971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479719"/>
        <a:ext cx="604404" cy="302202"/>
      </dsp:txXfrm>
    </dsp:sp>
    <dsp:sp modelId="{0E19BD51-FAE7-412B-A6FF-66E08CF16EB0}">
      <dsp:nvSpPr>
        <dsp:cNvPr id="0" name=""/>
        <dsp:cNvSpPr/>
      </dsp:nvSpPr>
      <dsp:spPr>
        <a:xfrm rot="2142401">
          <a:off x="4812101" y="88527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953523" y="884027"/>
        <a:ext cx="14886" cy="14886"/>
      </dsp:txXfrm>
    </dsp:sp>
    <dsp:sp modelId="{FAF8806F-4D67-4919-9C22-5ACDA0D917BD}">
      <dsp:nvSpPr>
        <dsp:cNvPr id="0" name=""/>
        <dsp:cNvSpPr/>
      </dsp:nvSpPr>
      <dsp:spPr>
        <a:xfrm>
          <a:off x="5081847" y="82725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827252"/>
        <a:ext cx="604404" cy="302202"/>
      </dsp:txXfrm>
    </dsp:sp>
    <dsp:sp modelId="{093711DD-D25D-43C7-8FC7-8C0A37549429}">
      <dsp:nvSpPr>
        <dsp:cNvPr id="0" name=""/>
        <dsp:cNvSpPr/>
      </dsp:nvSpPr>
      <dsp:spPr>
        <a:xfrm rot="18103853">
          <a:off x="500290" y="2036476"/>
          <a:ext cx="459684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59684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103853">
        <a:off x="718640" y="2031180"/>
        <a:ext cx="22984" cy="22984"/>
      </dsp:txXfrm>
    </dsp:sp>
    <dsp:sp modelId="{24A0B584-59B8-47E9-BAD2-4F30B9660CCD}">
      <dsp:nvSpPr>
        <dsp:cNvPr id="0" name=""/>
        <dsp:cNvSpPr/>
      </dsp:nvSpPr>
      <dsp:spPr>
        <a:xfrm>
          <a:off x="851013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Push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1696084"/>
        <a:ext cx="604404" cy="302202"/>
      </dsp:txXfrm>
    </dsp:sp>
    <dsp:sp modelId="{64883DF3-BCD6-4187-B911-69CD7A6084E3}">
      <dsp:nvSpPr>
        <dsp:cNvPr id="0" name=""/>
        <dsp:cNvSpPr/>
      </dsp:nvSpPr>
      <dsp:spPr>
        <a:xfrm>
          <a:off x="1455418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1841141"/>
        <a:ext cx="12088" cy="12088"/>
      </dsp:txXfrm>
    </dsp:sp>
    <dsp:sp modelId="{4C6FC0B4-8278-4B2B-96B7-FB4C0796D9D0}">
      <dsp:nvSpPr>
        <dsp:cNvPr id="0" name=""/>
        <dsp:cNvSpPr/>
      </dsp:nvSpPr>
      <dsp:spPr>
        <a:xfrm>
          <a:off x="1697180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1696084"/>
        <a:ext cx="604404" cy="302202"/>
      </dsp:txXfrm>
    </dsp:sp>
    <dsp:sp modelId="{685FD0C3-0EB4-4AC7-8A09-0CC233EC5C3F}">
      <dsp:nvSpPr>
        <dsp:cNvPr id="0" name=""/>
        <dsp:cNvSpPr/>
      </dsp:nvSpPr>
      <dsp:spPr>
        <a:xfrm>
          <a:off x="2301585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1841141"/>
        <a:ext cx="12088" cy="12088"/>
      </dsp:txXfrm>
    </dsp:sp>
    <dsp:sp modelId="{243AB0C5-06C7-474C-B467-593FD53CFA07}">
      <dsp:nvSpPr>
        <dsp:cNvPr id="0" name=""/>
        <dsp:cNvSpPr/>
      </dsp:nvSpPr>
      <dsp:spPr>
        <a:xfrm>
          <a:off x="2543347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696084"/>
        <a:ext cx="604404" cy="302202"/>
      </dsp:txXfrm>
    </dsp:sp>
    <dsp:sp modelId="{71519046-7E4E-4DA0-ACD0-96FFC8A677D8}">
      <dsp:nvSpPr>
        <dsp:cNvPr id="0" name=""/>
        <dsp:cNvSpPr/>
      </dsp:nvSpPr>
      <dsp:spPr>
        <a:xfrm>
          <a:off x="3147752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1841141"/>
        <a:ext cx="12088" cy="12088"/>
      </dsp:txXfrm>
    </dsp:sp>
    <dsp:sp modelId="{43D0AF12-F367-4CAF-A53F-743F6854525C}">
      <dsp:nvSpPr>
        <dsp:cNvPr id="0" name=""/>
        <dsp:cNvSpPr/>
      </dsp:nvSpPr>
      <dsp:spPr>
        <a:xfrm>
          <a:off x="3389514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type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696084"/>
        <a:ext cx="604404" cy="302202"/>
      </dsp:txXfrm>
    </dsp:sp>
    <dsp:sp modelId="{8F302C4B-9468-4E7F-874A-C65FDB16F0BD}">
      <dsp:nvSpPr>
        <dsp:cNvPr id="0" name=""/>
        <dsp:cNvSpPr/>
      </dsp:nvSpPr>
      <dsp:spPr>
        <a:xfrm rot="18289469">
          <a:off x="3903123" y="1667222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289469">
        <a:off x="4104216" y="1662835"/>
        <a:ext cx="21167" cy="21167"/>
      </dsp:txXfrm>
    </dsp:sp>
    <dsp:sp modelId="{DC8C2B8A-1CD5-4156-95A8-37B051DC2EEC}">
      <dsp:nvSpPr>
        <dsp:cNvPr id="0" name=""/>
        <dsp:cNvSpPr/>
      </dsp:nvSpPr>
      <dsp:spPr>
        <a:xfrm>
          <a:off x="4235680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Database with Crypto User Data ID’s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1348551"/>
        <a:ext cx="604404" cy="302202"/>
      </dsp:txXfrm>
    </dsp:sp>
    <dsp:sp modelId="{E2A69447-AE45-4223-BB7C-1A9227D60091}">
      <dsp:nvSpPr>
        <dsp:cNvPr id="0" name=""/>
        <dsp:cNvSpPr/>
      </dsp:nvSpPr>
      <dsp:spPr>
        <a:xfrm>
          <a:off x="4840085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1493608"/>
        <a:ext cx="12088" cy="12088"/>
      </dsp:txXfrm>
    </dsp:sp>
    <dsp:sp modelId="{E5E91145-80BA-489C-8AAE-C96EEEA0A621}">
      <dsp:nvSpPr>
        <dsp:cNvPr id="0" name=""/>
        <dsp:cNvSpPr/>
      </dsp:nvSpPr>
      <dsp:spPr>
        <a:xfrm>
          <a:off x="5081847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ID’s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1348551"/>
        <a:ext cx="604404" cy="302202"/>
      </dsp:txXfrm>
    </dsp:sp>
    <dsp:sp modelId="{2DD28069-EE30-4488-84C5-9C23282C18A0}">
      <dsp:nvSpPr>
        <dsp:cNvPr id="0" name=""/>
        <dsp:cNvSpPr/>
      </dsp:nvSpPr>
      <dsp:spPr>
        <a:xfrm>
          <a:off x="5686252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1493608"/>
        <a:ext cx="12088" cy="12088"/>
      </dsp:txXfrm>
    </dsp:sp>
    <dsp:sp modelId="{57E75FA4-CBDE-4F89-ACA7-1FA26AC99909}">
      <dsp:nvSpPr>
        <dsp:cNvPr id="0" name=""/>
        <dsp:cNvSpPr/>
      </dsp:nvSpPr>
      <dsp:spPr>
        <a:xfrm>
          <a:off x="5928014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1348551"/>
        <a:ext cx="604404" cy="302202"/>
      </dsp:txXfrm>
    </dsp:sp>
    <dsp:sp modelId="{1C3AB222-D61D-4802-9919-EFE516842220}">
      <dsp:nvSpPr>
        <dsp:cNvPr id="0" name=""/>
        <dsp:cNvSpPr/>
      </dsp:nvSpPr>
      <dsp:spPr>
        <a:xfrm rot="19457599">
          <a:off x="6504435" y="140657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1405326"/>
        <a:ext cx="14886" cy="14886"/>
      </dsp:txXfrm>
    </dsp:sp>
    <dsp:sp modelId="{1F336CA4-B295-4749-B196-CF3E31896977}">
      <dsp:nvSpPr>
        <dsp:cNvPr id="0" name=""/>
        <dsp:cNvSpPr/>
      </dsp:nvSpPr>
      <dsp:spPr>
        <a:xfrm>
          <a:off x="6774181" y="117478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174785"/>
        <a:ext cx="604404" cy="302202"/>
      </dsp:txXfrm>
    </dsp:sp>
    <dsp:sp modelId="{9746CEF2-70FB-4514-9E8F-21B3C9969D02}">
      <dsp:nvSpPr>
        <dsp:cNvPr id="0" name=""/>
        <dsp:cNvSpPr/>
      </dsp:nvSpPr>
      <dsp:spPr>
        <a:xfrm rot="2142401">
          <a:off x="6504435" y="15803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1579092"/>
        <a:ext cx="14886" cy="14886"/>
      </dsp:txXfrm>
    </dsp:sp>
    <dsp:sp modelId="{C4B8BA41-47CF-46B6-83DB-5550E3550074}">
      <dsp:nvSpPr>
        <dsp:cNvPr id="0" name=""/>
        <dsp:cNvSpPr/>
      </dsp:nvSpPr>
      <dsp:spPr>
        <a:xfrm>
          <a:off x="6774181" y="152231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522318"/>
        <a:ext cx="604404" cy="302202"/>
      </dsp:txXfrm>
    </dsp:sp>
    <dsp:sp modelId="{A63AF49B-C66D-4A61-93F6-44EA307A7685}">
      <dsp:nvSpPr>
        <dsp:cNvPr id="0" name=""/>
        <dsp:cNvSpPr/>
      </dsp:nvSpPr>
      <dsp:spPr>
        <a:xfrm rot="3310531">
          <a:off x="3903123" y="2014755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3310531">
        <a:off x="4104216" y="2010368"/>
        <a:ext cx="21167" cy="21167"/>
      </dsp:txXfrm>
    </dsp:sp>
    <dsp:sp modelId="{F2AEB897-D0E0-42E4-94CA-E1A02494AAB4}">
      <dsp:nvSpPr>
        <dsp:cNvPr id="0" name=""/>
        <dsp:cNvSpPr/>
      </dsp:nvSpPr>
      <dsp:spPr>
        <a:xfrm>
          <a:off x="4235680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Reserve Database with Visitors Form Data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043617"/>
        <a:ext cx="604404" cy="302202"/>
      </dsp:txXfrm>
    </dsp:sp>
    <dsp:sp modelId="{5C091545-C9DE-4768-B02B-AB2FFED65670}">
      <dsp:nvSpPr>
        <dsp:cNvPr id="0" name=""/>
        <dsp:cNvSpPr/>
      </dsp:nvSpPr>
      <dsp:spPr>
        <a:xfrm>
          <a:off x="4840085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188674"/>
        <a:ext cx="12088" cy="12088"/>
      </dsp:txXfrm>
    </dsp:sp>
    <dsp:sp modelId="{C10FAFE8-10F9-4A40-9C11-C831AB5916D2}">
      <dsp:nvSpPr>
        <dsp:cNvPr id="0" name=""/>
        <dsp:cNvSpPr/>
      </dsp:nvSpPr>
      <dsp:spPr>
        <a:xfrm>
          <a:off x="5081847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043617"/>
        <a:ext cx="604404" cy="302202"/>
      </dsp:txXfrm>
    </dsp:sp>
    <dsp:sp modelId="{44E79B20-AB59-4E47-865A-BF6CF242DBC0}">
      <dsp:nvSpPr>
        <dsp:cNvPr id="0" name=""/>
        <dsp:cNvSpPr/>
      </dsp:nvSpPr>
      <dsp:spPr>
        <a:xfrm>
          <a:off x="5686252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2188674"/>
        <a:ext cx="12088" cy="12088"/>
      </dsp:txXfrm>
    </dsp:sp>
    <dsp:sp modelId="{699B1759-9E3B-43B8-BE71-DE2650D43153}">
      <dsp:nvSpPr>
        <dsp:cNvPr id="0" name=""/>
        <dsp:cNvSpPr/>
      </dsp:nvSpPr>
      <dsp:spPr>
        <a:xfrm>
          <a:off x="5928014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043617"/>
        <a:ext cx="604404" cy="302202"/>
      </dsp:txXfrm>
    </dsp:sp>
    <dsp:sp modelId="{B3A6E469-F6CF-4611-936B-457DAF2F70D5}">
      <dsp:nvSpPr>
        <dsp:cNvPr id="0" name=""/>
        <dsp:cNvSpPr/>
      </dsp:nvSpPr>
      <dsp:spPr>
        <a:xfrm rot="19457599">
          <a:off x="6504435" y="21016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2100392"/>
        <a:ext cx="14886" cy="14886"/>
      </dsp:txXfrm>
    </dsp:sp>
    <dsp:sp modelId="{ABE14ABD-9AFD-4E49-987D-761D04E803BC}">
      <dsp:nvSpPr>
        <dsp:cNvPr id="0" name=""/>
        <dsp:cNvSpPr/>
      </dsp:nvSpPr>
      <dsp:spPr>
        <a:xfrm>
          <a:off x="6774181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869850"/>
        <a:ext cx="604404" cy="302202"/>
      </dsp:txXfrm>
    </dsp:sp>
    <dsp:sp modelId="{9E99E4DD-0E9F-48D5-90B1-9E7C256DDD74}">
      <dsp:nvSpPr>
        <dsp:cNvPr id="0" name=""/>
        <dsp:cNvSpPr/>
      </dsp:nvSpPr>
      <dsp:spPr>
        <a:xfrm>
          <a:off x="7378586" y="2014755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7493423" y="2014908"/>
        <a:ext cx="12088" cy="12088"/>
      </dsp:txXfrm>
    </dsp:sp>
    <dsp:sp modelId="{88EBB66D-48FE-49DA-8E7C-542267A1FF81}">
      <dsp:nvSpPr>
        <dsp:cNvPr id="0" name=""/>
        <dsp:cNvSpPr/>
      </dsp:nvSpPr>
      <dsp:spPr>
        <a:xfrm>
          <a:off x="7620348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 notification to Portal User</a:t>
          </a:r>
          <a:endParaRPr lang="ru-RU" sz="500" kern="1200" dirty="0">
            <a:latin typeface="Segoe UI Light" pitchFamily="34" charset="0"/>
          </a:endParaRPr>
        </a:p>
      </dsp:txBody>
      <dsp:txXfrm>
        <a:off x="7620348" y="1869850"/>
        <a:ext cx="604404" cy="302202"/>
      </dsp:txXfrm>
    </dsp:sp>
    <dsp:sp modelId="{87FB4CD9-B931-4643-9945-9EBFBD2E250A}">
      <dsp:nvSpPr>
        <dsp:cNvPr id="0" name=""/>
        <dsp:cNvSpPr/>
      </dsp:nvSpPr>
      <dsp:spPr>
        <a:xfrm rot="2142401">
          <a:off x="6504435" y="2275405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2274158"/>
        <a:ext cx="14886" cy="14886"/>
      </dsp:txXfrm>
    </dsp:sp>
    <dsp:sp modelId="{CD0F7EF7-8399-4CD9-AB43-DB35DB907BCE}">
      <dsp:nvSpPr>
        <dsp:cNvPr id="0" name=""/>
        <dsp:cNvSpPr/>
      </dsp:nvSpPr>
      <dsp:spPr>
        <a:xfrm>
          <a:off x="6774181" y="2217383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217383"/>
        <a:ext cx="604404" cy="302202"/>
      </dsp:txXfrm>
    </dsp:sp>
    <dsp:sp modelId="{83FE284C-A701-4F22-83A8-6DE9CBF6ABDB}">
      <dsp:nvSpPr>
        <dsp:cNvPr id="0" name=""/>
        <dsp:cNvSpPr/>
      </dsp:nvSpPr>
      <dsp:spPr>
        <a:xfrm rot="4420462">
          <a:off x="300098" y="2644659"/>
          <a:ext cx="860068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860068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420462">
        <a:off x="708630" y="2629353"/>
        <a:ext cx="43003" cy="43003"/>
      </dsp:txXfrm>
    </dsp:sp>
    <dsp:sp modelId="{B3B1F99F-7C6C-4BD5-B4A1-D63020328FAB}">
      <dsp:nvSpPr>
        <dsp:cNvPr id="0" name=""/>
        <dsp:cNvSpPr/>
      </dsp:nvSpPr>
      <dsp:spPr>
        <a:xfrm>
          <a:off x="851013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Control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2912449"/>
        <a:ext cx="604404" cy="302202"/>
      </dsp:txXfrm>
    </dsp:sp>
    <dsp:sp modelId="{7CAC2F19-6730-462C-8D8F-7FCF90D77D63}">
      <dsp:nvSpPr>
        <dsp:cNvPr id="0" name=""/>
        <dsp:cNvSpPr/>
      </dsp:nvSpPr>
      <dsp:spPr>
        <a:xfrm>
          <a:off x="1455418" y="3057354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3057506"/>
        <a:ext cx="12088" cy="12088"/>
      </dsp:txXfrm>
    </dsp:sp>
    <dsp:sp modelId="{81C00C5A-DD5E-45C4-AEB3-84A50437DCEB}">
      <dsp:nvSpPr>
        <dsp:cNvPr id="0" name=""/>
        <dsp:cNvSpPr/>
      </dsp:nvSpPr>
      <dsp:spPr>
        <a:xfrm>
          <a:off x="1697180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2912449"/>
        <a:ext cx="604404" cy="302202"/>
      </dsp:txXfrm>
    </dsp:sp>
    <dsp:sp modelId="{F2DB9C18-32FE-45D6-A899-0C38978CFBAA}">
      <dsp:nvSpPr>
        <dsp:cNvPr id="0" name=""/>
        <dsp:cNvSpPr/>
      </dsp:nvSpPr>
      <dsp:spPr>
        <a:xfrm rot="19457599">
          <a:off x="2273600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2415023" y="2969224"/>
        <a:ext cx="14886" cy="14886"/>
      </dsp:txXfrm>
    </dsp:sp>
    <dsp:sp modelId="{54B11F4E-C7FB-45F0-89E5-B314D1374759}">
      <dsp:nvSpPr>
        <dsp:cNvPr id="0" name=""/>
        <dsp:cNvSpPr/>
      </dsp:nvSpPr>
      <dsp:spPr>
        <a:xfrm>
          <a:off x="25433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2738682"/>
        <a:ext cx="604404" cy="302202"/>
      </dsp:txXfrm>
    </dsp:sp>
    <dsp:sp modelId="{94644B64-FA39-4999-97BD-79E14F609815}">
      <dsp:nvSpPr>
        <dsp:cNvPr id="0" name=""/>
        <dsp:cNvSpPr/>
      </dsp:nvSpPr>
      <dsp:spPr>
        <a:xfrm>
          <a:off x="3147752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883740"/>
        <a:ext cx="12088" cy="12088"/>
      </dsp:txXfrm>
    </dsp:sp>
    <dsp:sp modelId="{58524AF6-B9C1-44FD-9177-D6B7BAF53E77}">
      <dsp:nvSpPr>
        <dsp:cNvPr id="0" name=""/>
        <dsp:cNvSpPr/>
      </dsp:nvSpPr>
      <dsp:spPr>
        <a:xfrm>
          <a:off x="3389514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Portal User DB Source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2738682"/>
        <a:ext cx="604404" cy="302202"/>
      </dsp:txXfrm>
    </dsp:sp>
    <dsp:sp modelId="{B60220DA-D0CB-4EB8-AB83-D04D68F64C8B}">
      <dsp:nvSpPr>
        <dsp:cNvPr id="0" name=""/>
        <dsp:cNvSpPr/>
      </dsp:nvSpPr>
      <dsp:spPr>
        <a:xfrm>
          <a:off x="3993919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2883740"/>
        <a:ext cx="12088" cy="12088"/>
      </dsp:txXfrm>
    </dsp:sp>
    <dsp:sp modelId="{7AB20F03-480A-4F4C-B74B-35EBAA45D3BC}">
      <dsp:nvSpPr>
        <dsp:cNvPr id="0" name=""/>
        <dsp:cNvSpPr/>
      </dsp:nvSpPr>
      <dsp:spPr>
        <a:xfrm>
          <a:off x="4235680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Source DB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738682"/>
        <a:ext cx="604404" cy="302202"/>
      </dsp:txXfrm>
    </dsp:sp>
    <dsp:sp modelId="{EE841DF0-6169-4759-A87D-5DDD6127CCE1}">
      <dsp:nvSpPr>
        <dsp:cNvPr id="0" name=""/>
        <dsp:cNvSpPr/>
      </dsp:nvSpPr>
      <dsp:spPr>
        <a:xfrm>
          <a:off x="4840085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883740"/>
        <a:ext cx="12088" cy="12088"/>
      </dsp:txXfrm>
    </dsp:sp>
    <dsp:sp modelId="{A8CFAEFC-C965-4C59-8DF4-7E8D6DACDA71}">
      <dsp:nvSpPr>
        <dsp:cNvPr id="0" name=""/>
        <dsp:cNvSpPr/>
      </dsp:nvSpPr>
      <dsp:spPr>
        <a:xfrm>
          <a:off x="50818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738682"/>
        <a:ext cx="604404" cy="302202"/>
      </dsp:txXfrm>
    </dsp:sp>
    <dsp:sp modelId="{38F758B5-A154-4ED5-BE3D-92D2B2E1FFAE}">
      <dsp:nvSpPr>
        <dsp:cNvPr id="0" name=""/>
        <dsp:cNvSpPr/>
      </dsp:nvSpPr>
      <dsp:spPr>
        <a:xfrm rot="19457599">
          <a:off x="5658268" y="279670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5799690" y="2795457"/>
        <a:ext cx="14886" cy="14886"/>
      </dsp:txXfrm>
    </dsp:sp>
    <dsp:sp modelId="{6F22A83A-C80B-43AB-A888-56E747D89537}">
      <dsp:nvSpPr>
        <dsp:cNvPr id="0" name=""/>
        <dsp:cNvSpPr/>
      </dsp:nvSpPr>
      <dsp:spPr>
        <a:xfrm>
          <a:off x="5928014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564916"/>
        <a:ext cx="604404" cy="302202"/>
      </dsp:txXfrm>
    </dsp:sp>
    <dsp:sp modelId="{9F89AF9C-ED6E-490A-A818-509DEBD8B221}">
      <dsp:nvSpPr>
        <dsp:cNvPr id="0" name=""/>
        <dsp:cNvSpPr/>
      </dsp:nvSpPr>
      <dsp:spPr>
        <a:xfrm>
          <a:off x="6532419" y="270982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6647256" y="2709973"/>
        <a:ext cx="12088" cy="12088"/>
      </dsp:txXfrm>
    </dsp:sp>
    <dsp:sp modelId="{98E93F85-BDEA-4B0C-9BBF-02ABB72CE7FF}">
      <dsp:nvSpPr>
        <dsp:cNvPr id="0" name=""/>
        <dsp:cNvSpPr/>
      </dsp:nvSpPr>
      <dsp:spPr>
        <a:xfrm>
          <a:off x="6774181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Encode to HTML or XAML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564916"/>
        <a:ext cx="604404" cy="302202"/>
      </dsp:txXfrm>
    </dsp:sp>
    <dsp:sp modelId="{7409E581-DF86-4AE7-ABD0-FFFAABBA2BCD}">
      <dsp:nvSpPr>
        <dsp:cNvPr id="0" name=""/>
        <dsp:cNvSpPr/>
      </dsp:nvSpPr>
      <dsp:spPr>
        <a:xfrm rot="2142401">
          <a:off x="5658268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5799690" y="2969224"/>
        <a:ext cx="14886" cy="14886"/>
      </dsp:txXfrm>
    </dsp:sp>
    <dsp:sp modelId="{5AF0A6F7-1D05-4AFC-98F9-5C75F43F1245}">
      <dsp:nvSpPr>
        <dsp:cNvPr id="0" name=""/>
        <dsp:cNvSpPr/>
      </dsp:nvSpPr>
      <dsp:spPr>
        <a:xfrm>
          <a:off x="5928014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Error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912449"/>
        <a:ext cx="604404" cy="302202"/>
      </dsp:txXfrm>
    </dsp:sp>
    <dsp:sp modelId="{9DD08DC8-8AAD-4C3D-9B06-2A5E83B41654}">
      <dsp:nvSpPr>
        <dsp:cNvPr id="0" name=""/>
        <dsp:cNvSpPr/>
      </dsp:nvSpPr>
      <dsp:spPr>
        <a:xfrm rot="2142401">
          <a:off x="2273600" y="314423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2415023" y="3142990"/>
        <a:ext cx="14886" cy="14886"/>
      </dsp:txXfrm>
    </dsp:sp>
    <dsp:sp modelId="{EC3090F2-5961-4306-BEE7-99C068E2FEFA}">
      <dsp:nvSpPr>
        <dsp:cNvPr id="0" name=""/>
        <dsp:cNvSpPr/>
      </dsp:nvSpPr>
      <dsp:spPr>
        <a:xfrm>
          <a:off x="2543347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Response before next steps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086215"/>
        <a:ext cx="604404" cy="302202"/>
      </dsp:txXfrm>
    </dsp:sp>
    <dsp:sp modelId="{553406A9-286F-4C0B-BF12-D7C35930952B}">
      <dsp:nvSpPr>
        <dsp:cNvPr id="0" name=""/>
        <dsp:cNvSpPr/>
      </dsp:nvSpPr>
      <dsp:spPr>
        <a:xfrm>
          <a:off x="3147752" y="323112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231272"/>
        <a:ext cx="12088" cy="12088"/>
      </dsp:txXfrm>
    </dsp:sp>
    <dsp:sp modelId="{36F26A15-D22A-45B3-A7F0-43D73A1DF038}">
      <dsp:nvSpPr>
        <dsp:cNvPr id="0" name=""/>
        <dsp:cNvSpPr/>
      </dsp:nvSpPr>
      <dsp:spPr>
        <a:xfrm>
          <a:off x="3389514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query form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086215"/>
        <a:ext cx="604404" cy="302202"/>
      </dsp:txXfrm>
    </dsp:sp>
    <dsp:sp modelId="{31F8462D-56A1-4F1A-BC77-7AD92E485C04}">
      <dsp:nvSpPr>
        <dsp:cNvPr id="0" name=""/>
        <dsp:cNvSpPr/>
      </dsp:nvSpPr>
      <dsp:spPr>
        <a:xfrm rot="4912730">
          <a:off x="-125559" y="3079075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912730">
        <a:off x="687347" y="3042486"/>
        <a:ext cx="85569" cy="85569"/>
      </dsp:txXfrm>
    </dsp:sp>
    <dsp:sp modelId="{C92892D2-19E9-422B-81A3-E9516DCF41A3}">
      <dsp:nvSpPr>
        <dsp:cNvPr id="0" name=""/>
        <dsp:cNvSpPr/>
      </dsp:nvSpPr>
      <dsp:spPr>
        <a:xfrm>
          <a:off x="851013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>
              <a:latin typeface="Segoe UI Light" pitchFamily="34" charset="0"/>
            </a:rPr>
            <a:t>Realtime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781281"/>
        <a:ext cx="604404" cy="302202"/>
      </dsp:txXfrm>
    </dsp:sp>
    <dsp:sp modelId="{3C1116A4-FD9A-43C1-81FA-793A1388F011}">
      <dsp:nvSpPr>
        <dsp:cNvPr id="0" name=""/>
        <dsp:cNvSpPr/>
      </dsp:nvSpPr>
      <dsp:spPr>
        <a:xfrm rot="19457599">
          <a:off x="14274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1568856" y="3838056"/>
        <a:ext cx="14886" cy="14886"/>
      </dsp:txXfrm>
    </dsp:sp>
    <dsp:sp modelId="{E02846E3-EEAA-4C1C-A6E2-81058A583711}">
      <dsp:nvSpPr>
        <dsp:cNvPr id="0" name=""/>
        <dsp:cNvSpPr/>
      </dsp:nvSpPr>
      <dsp:spPr>
        <a:xfrm>
          <a:off x="1697180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607514"/>
        <a:ext cx="604404" cy="302202"/>
      </dsp:txXfrm>
    </dsp:sp>
    <dsp:sp modelId="{5E9910DD-C84B-4667-8975-05956DF0690D}">
      <dsp:nvSpPr>
        <dsp:cNvPr id="0" name=""/>
        <dsp:cNvSpPr/>
      </dsp:nvSpPr>
      <dsp:spPr>
        <a:xfrm>
          <a:off x="2301585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3752572"/>
        <a:ext cx="12088" cy="12088"/>
      </dsp:txXfrm>
    </dsp:sp>
    <dsp:sp modelId="{EB141200-2C73-4210-AAA1-92A0C7DF5E85}">
      <dsp:nvSpPr>
        <dsp:cNvPr id="0" name=""/>
        <dsp:cNvSpPr/>
      </dsp:nvSpPr>
      <dsp:spPr>
        <a:xfrm>
          <a:off x="2543347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607514"/>
        <a:ext cx="604404" cy="302202"/>
      </dsp:txXfrm>
    </dsp:sp>
    <dsp:sp modelId="{F4C3F480-EE23-4128-A80C-7DDE141A2D54}">
      <dsp:nvSpPr>
        <dsp:cNvPr id="0" name=""/>
        <dsp:cNvSpPr/>
      </dsp:nvSpPr>
      <dsp:spPr>
        <a:xfrm>
          <a:off x="3147752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752572"/>
        <a:ext cx="12088" cy="12088"/>
      </dsp:txXfrm>
    </dsp:sp>
    <dsp:sp modelId="{C851E40C-CA5C-46D0-BC8E-94ABEF0A2D2D}">
      <dsp:nvSpPr>
        <dsp:cNvPr id="0" name=""/>
        <dsp:cNvSpPr/>
      </dsp:nvSpPr>
      <dsp:spPr>
        <a:xfrm>
          <a:off x="3389514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607514"/>
        <a:ext cx="604404" cy="302202"/>
      </dsp:txXfrm>
    </dsp:sp>
    <dsp:sp modelId="{D5BAE54C-CDED-43F2-A403-014C3C79C54E}">
      <dsp:nvSpPr>
        <dsp:cNvPr id="0" name=""/>
        <dsp:cNvSpPr/>
      </dsp:nvSpPr>
      <dsp:spPr>
        <a:xfrm rot="19457599">
          <a:off x="3965934" y="3665536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107356" y="3664289"/>
        <a:ext cx="14886" cy="14886"/>
      </dsp:txXfrm>
    </dsp:sp>
    <dsp:sp modelId="{228F95F3-85F3-4185-AB65-F39983C8434B}">
      <dsp:nvSpPr>
        <dsp:cNvPr id="0" name=""/>
        <dsp:cNvSpPr/>
      </dsp:nvSpPr>
      <dsp:spPr>
        <a:xfrm>
          <a:off x="4235680" y="343374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433748"/>
        <a:ext cx="604404" cy="302202"/>
      </dsp:txXfrm>
    </dsp:sp>
    <dsp:sp modelId="{97ECA55D-3D1C-4726-BB74-6F8C05A86936}">
      <dsp:nvSpPr>
        <dsp:cNvPr id="0" name=""/>
        <dsp:cNvSpPr/>
      </dsp:nvSpPr>
      <dsp:spPr>
        <a:xfrm rot="2142401">
          <a:off x="39659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107356" y="3838056"/>
        <a:ext cx="14886" cy="14886"/>
      </dsp:txXfrm>
    </dsp:sp>
    <dsp:sp modelId="{ECCCCCF7-64A5-490C-A9FC-ACB528BCB899}">
      <dsp:nvSpPr>
        <dsp:cNvPr id="0" name=""/>
        <dsp:cNvSpPr/>
      </dsp:nvSpPr>
      <dsp:spPr>
        <a:xfrm>
          <a:off x="4235680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Error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781281"/>
        <a:ext cx="604404" cy="302202"/>
      </dsp:txXfrm>
    </dsp:sp>
    <dsp:sp modelId="{ECBF4E22-769E-4355-B0D4-7D1501DF4435}">
      <dsp:nvSpPr>
        <dsp:cNvPr id="0" name=""/>
        <dsp:cNvSpPr/>
      </dsp:nvSpPr>
      <dsp:spPr>
        <a:xfrm rot="2142401">
          <a:off x="1427434" y="401306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1568856" y="4011822"/>
        <a:ext cx="14886" cy="14886"/>
      </dsp:txXfrm>
    </dsp:sp>
    <dsp:sp modelId="{C2A7274B-3B9B-40DA-AF78-0B98B47A0E38}">
      <dsp:nvSpPr>
        <dsp:cNvPr id="0" name=""/>
        <dsp:cNvSpPr/>
      </dsp:nvSpPr>
      <dsp:spPr>
        <a:xfrm>
          <a:off x="1697180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Visitors form Data Source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55047"/>
        <a:ext cx="604404" cy="302202"/>
      </dsp:txXfrm>
    </dsp:sp>
    <dsp:sp modelId="{BF3300DA-0E74-4D37-B427-4E0A4E0ECF22}">
      <dsp:nvSpPr>
        <dsp:cNvPr id="0" name=""/>
        <dsp:cNvSpPr/>
      </dsp:nvSpPr>
      <dsp:spPr>
        <a:xfrm>
          <a:off x="2301585" y="409995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4100104"/>
        <a:ext cx="12088" cy="12088"/>
      </dsp:txXfrm>
    </dsp:sp>
    <dsp:sp modelId="{1E911C64-BD02-4FA7-959F-E01696BB7167}">
      <dsp:nvSpPr>
        <dsp:cNvPr id="0" name=""/>
        <dsp:cNvSpPr/>
      </dsp:nvSpPr>
      <dsp:spPr>
        <a:xfrm>
          <a:off x="2543347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955047"/>
        <a:ext cx="604404" cy="3022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4127" y="702"/>
          <a:ext cx="5028517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702"/>
        <a:ext cx="5028517" cy="735030"/>
      </dsp:txXfrm>
    </dsp:sp>
    <dsp:sp modelId="{9C354B6F-80F4-45A0-9E55-B204AD485523}">
      <dsp:nvSpPr>
        <dsp:cNvPr id="0" name=""/>
        <dsp:cNvSpPr/>
      </dsp:nvSpPr>
      <dsp:spPr>
        <a:xfrm>
          <a:off x="4127" y="810684"/>
          <a:ext cx="1407764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810684"/>
        <a:ext cx="1407764" cy="735030"/>
      </dsp:txXfrm>
    </dsp:sp>
    <dsp:sp modelId="{1134F25D-C655-4B78-B071-65C6852AEEF9}">
      <dsp:nvSpPr>
        <dsp:cNvPr id="0" name=""/>
        <dsp:cNvSpPr/>
      </dsp:nvSpPr>
      <dsp:spPr>
        <a:xfrm>
          <a:off x="412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1620666"/>
        <a:ext cx="689404" cy="735030"/>
      </dsp:txXfrm>
    </dsp:sp>
    <dsp:sp modelId="{92ECA5CB-4322-4261-9A53-1032622E56F4}">
      <dsp:nvSpPr>
        <dsp:cNvPr id="0" name=""/>
        <dsp:cNvSpPr/>
      </dsp:nvSpPr>
      <dsp:spPr>
        <a:xfrm>
          <a:off x="72248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22487" y="1620666"/>
        <a:ext cx="689404" cy="735030"/>
      </dsp:txXfrm>
    </dsp:sp>
    <dsp:sp modelId="{9B1A1CDB-E498-4CBB-BADF-4168F5989F8B}">
      <dsp:nvSpPr>
        <dsp:cNvPr id="0" name=""/>
        <dsp:cNvSpPr/>
      </dsp:nvSpPr>
      <dsp:spPr>
        <a:xfrm>
          <a:off x="1469802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810684"/>
        <a:ext cx="3562843" cy="735030"/>
      </dsp:txXfrm>
    </dsp:sp>
    <dsp:sp modelId="{87DB17AF-A81F-425D-8127-ECCEF1EC51D9}">
      <dsp:nvSpPr>
        <dsp:cNvPr id="0" name=""/>
        <dsp:cNvSpPr/>
      </dsp:nvSpPr>
      <dsp:spPr>
        <a:xfrm>
          <a:off x="1469802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1620666"/>
        <a:ext cx="689404" cy="735030"/>
      </dsp:txXfrm>
    </dsp:sp>
    <dsp:sp modelId="{9ED0AF28-369E-4148-BF0E-F011FE978130}">
      <dsp:nvSpPr>
        <dsp:cNvPr id="0" name=""/>
        <dsp:cNvSpPr/>
      </dsp:nvSpPr>
      <dsp:spPr>
        <a:xfrm>
          <a:off x="218816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88161" y="1620666"/>
        <a:ext cx="689404" cy="735030"/>
      </dsp:txXfrm>
    </dsp:sp>
    <dsp:sp modelId="{5D8E33B6-D33F-44F1-B5ED-60C3D38474B7}">
      <dsp:nvSpPr>
        <dsp:cNvPr id="0" name=""/>
        <dsp:cNvSpPr/>
      </dsp:nvSpPr>
      <dsp:spPr>
        <a:xfrm>
          <a:off x="290652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06521" y="1620666"/>
        <a:ext cx="689404" cy="735030"/>
      </dsp:txXfrm>
    </dsp:sp>
    <dsp:sp modelId="{2FF5E4D2-2BB2-4E6A-9CB4-82553922DBC8}">
      <dsp:nvSpPr>
        <dsp:cNvPr id="0" name=""/>
        <dsp:cNvSpPr/>
      </dsp:nvSpPr>
      <dsp:spPr>
        <a:xfrm>
          <a:off x="362488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624880" y="1620666"/>
        <a:ext cx="689404" cy="735030"/>
      </dsp:txXfrm>
    </dsp:sp>
    <dsp:sp modelId="{DA7254C8-8E60-45D2-8621-807891C2E2A2}">
      <dsp:nvSpPr>
        <dsp:cNvPr id="0" name=""/>
        <dsp:cNvSpPr/>
      </dsp:nvSpPr>
      <dsp:spPr>
        <a:xfrm>
          <a:off x="434324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3240" y="1620666"/>
        <a:ext cx="689404" cy="735030"/>
      </dsp:txXfrm>
    </dsp:sp>
    <dsp:sp modelId="{343E349F-884E-44F3-AFA0-587166299D68}">
      <dsp:nvSpPr>
        <dsp:cNvPr id="0" name=""/>
        <dsp:cNvSpPr/>
      </dsp:nvSpPr>
      <dsp:spPr>
        <a:xfrm>
          <a:off x="5148465" y="702"/>
          <a:ext cx="3562843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702"/>
        <a:ext cx="3562843" cy="735030"/>
      </dsp:txXfrm>
    </dsp:sp>
    <dsp:sp modelId="{9CC1EEAE-9062-4C46-80EE-2E6C90CCDEE1}">
      <dsp:nvSpPr>
        <dsp:cNvPr id="0" name=""/>
        <dsp:cNvSpPr/>
      </dsp:nvSpPr>
      <dsp:spPr>
        <a:xfrm>
          <a:off x="5148465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810684"/>
        <a:ext cx="3562843" cy="735030"/>
      </dsp:txXfrm>
    </dsp:sp>
    <dsp:sp modelId="{306205F8-03FA-47B5-B3BB-A76063E7883A}">
      <dsp:nvSpPr>
        <dsp:cNvPr id="0" name=""/>
        <dsp:cNvSpPr/>
      </dsp:nvSpPr>
      <dsp:spPr>
        <a:xfrm>
          <a:off x="5148465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1620666"/>
        <a:ext cx="689404" cy="735030"/>
      </dsp:txXfrm>
    </dsp:sp>
    <dsp:sp modelId="{849BD6D8-08EB-4682-B10E-2CA01D1359E0}">
      <dsp:nvSpPr>
        <dsp:cNvPr id="0" name=""/>
        <dsp:cNvSpPr/>
      </dsp:nvSpPr>
      <dsp:spPr>
        <a:xfrm>
          <a:off x="586682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66824" y="1620666"/>
        <a:ext cx="689404" cy="735030"/>
      </dsp:txXfrm>
    </dsp:sp>
    <dsp:sp modelId="{4615335F-CD86-45F3-8D00-F93CCD348827}">
      <dsp:nvSpPr>
        <dsp:cNvPr id="0" name=""/>
        <dsp:cNvSpPr/>
      </dsp:nvSpPr>
      <dsp:spPr>
        <a:xfrm>
          <a:off x="658518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585184" y="1620666"/>
        <a:ext cx="689404" cy="735030"/>
      </dsp:txXfrm>
    </dsp:sp>
    <dsp:sp modelId="{0A2A414C-F2A0-4D5F-90CE-37FA4515DCFE}">
      <dsp:nvSpPr>
        <dsp:cNvPr id="0" name=""/>
        <dsp:cNvSpPr/>
      </dsp:nvSpPr>
      <dsp:spPr>
        <a:xfrm>
          <a:off x="730354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1620666"/>
        <a:ext cx="689404" cy="735030"/>
      </dsp:txXfrm>
    </dsp:sp>
    <dsp:sp modelId="{FE577F63-44C7-42A1-929F-29144ABB351F}">
      <dsp:nvSpPr>
        <dsp:cNvPr id="0" name=""/>
        <dsp:cNvSpPr/>
      </dsp:nvSpPr>
      <dsp:spPr>
        <a:xfrm>
          <a:off x="730354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2430648"/>
        <a:ext cx="689404" cy="735030"/>
      </dsp:txXfrm>
    </dsp:sp>
    <dsp:sp modelId="{3ABFC952-58FB-4B23-96F1-46E5BED69159}">
      <dsp:nvSpPr>
        <dsp:cNvPr id="0" name=""/>
        <dsp:cNvSpPr/>
      </dsp:nvSpPr>
      <dsp:spPr>
        <a:xfrm>
          <a:off x="7303543" y="3240630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3240630"/>
        <a:ext cx="689404" cy="735030"/>
      </dsp:txXfrm>
    </dsp:sp>
    <dsp:sp modelId="{0626816E-DDF6-436B-8C78-B44321DF0CBC}">
      <dsp:nvSpPr>
        <dsp:cNvPr id="0" name=""/>
        <dsp:cNvSpPr/>
      </dsp:nvSpPr>
      <dsp:spPr>
        <a:xfrm>
          <a:off x="7303543" y="4050612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4050612"/>
        <a:ext cx="689404" cy="735030"/>
      </dsp:txXfrm>
    </dsp:sp>
    <dsp:sp modelId="{418A3893-933C-4CC4-B05C-7A14017F2DE3}">
      <dsp:nvSpPr>
        <dsp:cNvPr id="0" name=""/>
        <dsp:cNvSpPr/>
      </dsp:nvSpPr>
      <dsp:spPr>
        <a:xfrm>
          <a:off x="802190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1620666"/>
        <a:ext cx="689404" cy="735030"/>
      </dsp:txXfrm>
    </dsp:sp>
    <dsp:sp modelId="{3AE56C6D-8EAA-4C2A-8D93-7CA3EEAA98C8}">
      <dsp:nvSpPr>
        <dsp:cNvPr id="0" name=""/>
        <dsp:cNvSpPr/>
      </dsp:nvSpPr>
      <dsp:spPr>
        <a:xfrm>
          <a:off x="802190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2430648"/>
        <a:ext cx="689404" cy="7350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6091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91" y="0"/>
        <a:ext cx="2463254" cy="4389437"/>
      </dsp:txXfrm>
    </dsp:sp>
    <dsp:sp modelId="{E6009D56-A8CC-40D8-B274-AEFA7917BFBD}">
      <dsp:nvSpPr>
        <dsp:cNvPr id="0" name=""/>
        <dsp:cNvSpPr/>
      </dsp:nvSpPr>
      <dsp:spPr>
        <a:xfrm>
          <a:off x="2883172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883172" y="0"/>
        <a:ext cx="2463254" cy="4389437"/>
      </dsp:txXfrm>
    </dsp:sp>
    <dsp:sp modelId="{E1B8C1C2-C327-49AC-86E7-3DDA3EAB9AB7}">
      <dsp:nvSpPr>
        <dsp:cNvPr id="0" name=""/>
        <dsp:cNvSpPr/>
      </dsp:nvSpPr>
      <dsp:spPr>
        <a:xfrm>
          <a:off x="5760253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60253" y="0"/>
        <a:ext cx="2463254" cy="438943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66008C-F64A-4696-BD83-E8B9332A2162}">
      <dsp:nvSpPr>
        <dsp:cNvPr id="0" name=""/>
        <dsp:cNvSpPr/>
      </dsp:nvSpPr>
      <dsp:spPr>
        <a:xfrm>
          <a:off x="3407" y="0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4417F-D5DB-46D4-9D53-1D26D4CE7D99}">
      <dsp:nvSpPr>
        <dsp:cNvPr id="0" name=""/>
        <dsp:cNvSpPr/>
      </dsp:nvSpPr>
      <dsp:spPr>
        <a:xfrm>
          <a:off x="496781" y="1646038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 UI Semibold" pitchFamily="34" charset="0"/>
            </a:rPr>
            <a:t>Service Page</a:t>
          </a:r>
          <a:endParaRPr lang="ru-RU" sz="1900" kern="1200" dirty="0">
            <a:latin typeface="Segoe UI Semibold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Opened for all search engines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More </a:t>
          </a:r>
          <a:r>
            <a:rPr lang="en-US" sz="1500" kern="1200" dirty="0" err="1" smtClean="0">
              <a:latin typeface="Segoe UI Light" pitchFamily="34" charset="0"/>
            </a:rPr>
            <a:t>microdata</a:t>
          </a:r>
          <a:r>
            <a:rPr lang="en-US" sz="1500" kern="1200" dirty="0" smtClean="0">
              <a:latin typeface="Segoe UI Light" pitchFamily="34" charset="0"/>
            </a:rPr>
            <a:t> for service FAQ and metadata content for effective service using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100% every hours service visits and queries by 50% every minutes users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Page description is required</a:t>
          </a:r>
          <a:endParaRPr lang="ru-RU" sz="1500" kern="1200" dirty="0">
            <a:latin typeface="Segoe UI Light" pitchFamily="34" charset="0"/>
          </a:endParaRPr>
        </a:p>
      </dsp:txBody>
      <dsp:txXfrm>
        <a:off x="496781" y="1646038"/>
        <a:ext cx="3030727" cy="2743398"/>
      </dsp:txXfrm>
    </dsp:sp>
    <dsp:sp modelId="{A8B99119-D2D9-497F-B9C8-6C37D7341C33}">
      <dsp:nvSpPr>
        <dsp:cNvPr id="0" name=""/>
        <dsp:cNvSpPr/>
      </dsp:nvSpPr>
      <dsp:spPr>
        <a:xfrm>
          <a:off x="3617919" y="1007578"/>
          <a:ext cx="583784" cy="728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>
            <a:latin typeface="Segoe UI Light" pitchFamily="34" charset="0"/>
          </a:endParaRPr>
        </a:p>
      </dsp:txBody>
      <dsp:txXfrm>
        <a:off x="3617919" y="1007578"/>
        <a:ext cx="583784" cy="728241"/>
      </dsp:txXfrm>
    </dsp:sp>
    <dsp:sp modelId="{A1D33521-C4F0-4653-8B13-A84C27B663F0}">
      <dsp:nvSpPr>
        <dsp:cNvPr id="0" name=""/>
        <dsp:cNvSpPr/>
      </dsp:nvSpPr>
      <dsp:spPr>
        <a:xfrm>
          <a:off x="4702091" y="0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C280-B656-435A-BB51-E7E4ED8EF0BB}">
      <dsp:nvSpPr>
        <dsp:cNvPr id="0" name=""/>
        <dsp:cNvSpPr/>
      </dsp:nvSpPr>
      <dsp:spPr>
        <a:xfrm>
          <a:off x="5195465" y="1646038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 UI Semibold" pitchFamily="34" charset="0"/>
            </a:rPr>
            <a:t>Service Form Page</a:t>
          </a:r>
          <a:endParaRPr lang="ru-RU" sz="1900" kern="1200" dirty="0">
            <a:latin typeface="Segoe UI Semibold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Closed for all search engines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High access levels for every service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200% </a:t>
          </a:r>
          <a:r>
            <a:rPr lang="en-US" sz="1500" kern="1200" dirty="0" err="1" smtClean="0">
              <a:latin typeface="Segoe UI Light" pitchFamily="34" charset="0"/>
            </a:rPr>
            <a:t>Antihackers</a:t>
          </a:r>
          <a:r>
            <a:rPr lang="en-US" sz="1500" kern="1200" dirty="0" smtClean="0">
              <a:latin typeface="Segoe UI Light" pitchFamily="34" charset="0"/>
            </a:rPr>
            <a:t>  and </a:t>
          </a:r>
          <a:r>
            <a:rPr lang="en-US" sz="1500" kern="1200" dirty="0" err="1" smtClean="0">
              <a:latin typeface="Segoe UI Light" pitchFamily="34" charset="0"/>
            </a:rPr>
            <a:t>AntiDDOS</a:t>
          </a:r>
          <a:r>
            <a:rPr lang="en-US" sz="1500" kern="1200" dirty="0" smtClean="0">
              <a:latin typeface="Segoe UI Light" pitchFamily="34" charset="0"/>
            </a:rPr>
            <a:t> warranty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Segoe UI Light" pitchFamily="34" charset="0"/>
            </a:rPr>
            <a:t>Hign</a:t>
          </a:r>
          <a:r>
            <a:rPr lang="en-US" sz="1500" kern="1200" dirty="0" smtClean="0">
              <a:latin typeface="Segoe UI Light" pitchFamily="34" charset="0"/>
            </a:rPr>
            <a:t> portal resources transformation level</a:t>
          </a:r>
          <a:endParaRPr lang="ru-RU" sz="1500" kern="1200" dirty="0">
            <a:latin typeface="Segoe UI Light" pitchFamily="34" charset="0"/>
          </a:endParaRPr>
        </a:p>
      </dsp:txBody>
      <dsp:txXfrm>
        <a:off x="5195465" y="1646038"/>
        <a:ext cx="3030727" cy="274339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52982-9E65-411E-9FDE-79E5C7241F61}">
      <dsp:nvSpPr>
        <dsp:cNvPr id="0" name=""/>
        <dsp:cNvSpPr/>
      </dsp:nvSpPr>
      <dsp:spPr>
        <a:xfrm>
          <a:off x="7137874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672C2-0104-46C8-AE6F-C0B488E55416}">
      <dsp:nvSpPr>
        <dsp:cNvPr id="0" name=""/>
        <dsp:cNvSpPr/>
      </dsp:nvSpPr>
      <dsp:spPr>
        <a:xfrm>
          <a:off x="5836963" y="4325541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2926-C596-4296-A4A0-8677D4863FF8}">
      <dsp:nvSpPr>
        <dsp:cNvPr id="0" name=""/>
        <dsp:cNvSpPr/>
      </dsp:nvSpPr>
      <dsp:spPr>
        <a:xfrm>
          <a:off x="6354739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BC932-ABB8-4086-B26D-3E3AD0351AF5}">
      <dsp:nvSpPr>
        <dsp:cNvPr id="0" name=""/>
        <dsp:cNvSpPr/>
      </dsp:nvSpPr>
      <dsp:spPr>
        <a:xfrm>
          <a:off x="7092154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668F5-924A-4959-994B-0E0506B47A39}">
      <dsp:nvSpPr>
        <dsp:cNvPr id="0" name=""/>
        <dsp:cNvSpPr/>
      </dsp:nvSpPr>
      <dsp:spPr>
        <a:xfrm>
          <a:off x="7092154" y="1568387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CC08-0286-43C1-8C46-97BFA2572E2C}">
      <dsp:nvSpPr>
        <dsp:cNvPr id="0" name=""/>
        <dsp:cNvSpPr/>
      </dsp:nvSpPr>
      <dsp:spPr>
        <a:xfrm>
          <a:off x="7092154" y="649336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3800-5BB0-41B7-9D2D-43953D7F9779}">
      <dsp:nvSpPr>
        <dsp:cNvPr id="0" name=""/>
        <dsp:cNvSpPr/>
      </dsp:nvSpPr>
      <dsp:spPr>
        <a:xfrm>
          <a:off x="3947083" y="3406490"/>
          <a:ext cx="194165" cy="151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3"/>
              </a:lnTo>
              <a:lnTo>
                <a:pt x="194165" y="1514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C1D6-282D-42E9-A918-96381E5AA991}">
      <dsp:nvSpPr>
        <dsp:cNvPr id="0" name=""/>
        <dsp:cNvSpPr/>
      </dsp:nvSpPr>
      <dsp:spPr>
        <a:xfrm>
          <a:off x="3947083" y="3406490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5B6D-B518-49CA-8068-9F4DF77225F9}">
      <dsp:nvSpPr>
        <dsp:cNvPr id="0" name=""/>
        <dsp:cNvSpPr/>
      </dsp:nvSpPr>
      <dsp:spPr>
        <a:xfrm>
          <a:off x="4419139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6F2D-5750-4ECA-B3D3-1925D0D649D7}">
      <dsp:nvSpPr>
        <dsp:cNvPr id="0" name=""/>
        <dsp:cNvSpPr/>
      </dsp:nvSpPr>
      <dsp:spPr>
        <a:xfrm>
          <a:off x="3681723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89C3-93F9-45B7-BB88-CBD33559F80D}">
      <dsp:nvSpPr>
        <dsp:cNvPr id="0" name=""/>
        <dsp:cNvSpPr/>
      </dsp:nvSpPr>
      <dsp:spPr>
        <a:xfrm>
          <a:off x="2898588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4DE7-8676-4BE7-BD4F-5EBDEAC55B37}">
      <dsp:nvSpPr>
        <dsp:cNvPr id="0" name=""/>
        <dsp:cNvSpPr/>
      </dsp:nvSpPr>
      <dsp:spPr>
        <a:xfrm>
          <a:off x="2345215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1336507" y="135916"/>
              </a:lnTo>
              <a:lnTo>
                <a:pt x="1336507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2EAB-8946-443C-B2D2-9014EA9D7F22}">
      <dsp:nvSpPr>
        <dsp:cNvPr id="0" name=""/>
        <dsp:cNvSpPr/>
      </dsp:nvSpPr>
      <dsp:spPr>
        <a:xfrm>
          <a:off x="490932" y="1568387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A985-EC9F-4239-921A-71632F04B05A}">
      <dsp:nvSpPr>
        <dsp:cNvPr id="0" name=""/>
        <dsp:cNvSpPr/>
      </dsp:nvSpPr>
      <dsp:spPr>
        <a:xfrm>
          <a:off x="1008708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1336507" y="0"/>
              </a:moveTo>
              <a:lnTo>
                <a:pt x="1336507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DD2B-1142-4BEF-AF7B-99423F974BA0}">
      <dsp:nvSpPr>
        <dsp:cNvPr id="0" name=""/>
        <dsp:cNvSpPr/>
      </dsp:nvSpPr>
      <dsp:spPr>
        <a:xfrm>
          <a:off x="1697996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all users</a:t>
          </a:r>
          <a:endParaRPr lang="ru-RU" sz="1100" kern="1200" dirty="0">
            <a:latin typeface="Segoe UI Light" pitchFamily="34" charset="0"/>
          </a:endParaRPr>
        </a:p>
      </dsp:txBody>
      <dsp:txXfrm>
        <a:off x="1697996" y="2117"/>
        <a:ext cx="1294438" cy="647219"/>
      </dsp:txXfrm>
    </dsp:sp>
    <dsp:sp modelId="{B1DEA6BD-4C7D-4F75-8D3A-B308015C1864}">
      <dsp:nvSpPr>
        <dsp:cNvPr id="0" name=""/>
        <dsp:cNvSpPr/>
      </dsp:nvSpPr>
      <dsp:spPr>
        <a:xfrm>
          <a:off x="361488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Search engines index</a:t>
          </a:r>
          <a:endParaRPr lang="ru-RU" sz="1100" kern="1200" dirty="0">
            <a:latin typeface="Segoe UI Light" pitchFamily="34" charset="0"/>
          </a:endParaRPr>
        </a:p>
      </dsp:txBody>
      <dsp:txXfrm>
        <a:off x="361488" y="921168"/>
        <a:ext cx="1294438" cy="647219"/>
      </dsp:txXfrm>
    </dsp:sp>
    <dsp:sp modelId="{9E7A36C3-4363-4581-929B-C5AA32E8CAA5}">
      <dsp:nvSpPr>
        <dsp:cNvPr id="0" name=""/>
        <dsp:cNvSpPr/>
      </dsp:nvSpPr>
      <dsp:spPr>
        <a:xfrm>
          <a:off x="685098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Add to Portal Services Sitemap and  Allow Robots Grants</a:t>
          </a:r>
          <a:endParaRPr lang="ru-RU" sz="1100" kern="1200" dirty="0">
            <a:latin typeface="Segoe UI Light" pitchFamily="34" charset="0"/>
          </a:endParaRPr>
        </a:p>
      </dsp:txBody>
      <dsp:txXfrm>
        <a:off x="685098" y="1840219"/>
        <a:ext cx="1294438" cy="647219"/>
      </dsp:txXfrm>
    </dsp:sp>
    <dsp:sp modelId="{F8FBB04F-012E-4AF1-8D1B-276B40DD3CD7}">
      <dsp:nvSpPr>
        <dsp:cNvPr id="0" name=""/>
        <dsp:cNvSpPr/>
      </dsp:nvSpPr>
      <dsp:spPr>
        <a:xfrm>
          <a:off x="3034504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3034504" y="921168"/>
        <a:ext cx="1294438" cy="647219"/>
      </dsp:txXfrm>
    </dsp:sp>
    <dsp:sp modelId="{858D589E-6BA7-493C-9B6E-D681356C0F7C}">
      <dsp:nvSpPr>
        <dsp:cNvPr id="0" name=""/>
        <dsp:cNvSpPr/>
      </dsp:nvSpPr>
      <dsp:spPr>
        <a:xfrm>
          <a:off x="225136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2251369" y="1840219"/>
        <a:ext cx="1294438" cy="647219"/>
      </dsp:txXfrm>
    </dsp:sp>
    <dsp:sp modelId="{0E74D1CE-8D99-4848-A837-4CE19F600ADD}">
      <dsp:nvSpPr>
        <dsp:cNvPr id="0" name=""/>
        <dsp:cNvSpPr/>
      </dsp:nvSpPr>
      <dsp:spPr>
        <a:xfrm>
          <a:off x="381763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Visitor data form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1840219"/>
        <a:ext cx="1294438" cy="647219"/>
      </dsp:txXfrm>
    </dsp:sp>
    <dsp:sp modelId="{E990A498-EFE2-4CAB-85D8-55D8B4DE01DD}">
      <dsp:nvSpPr>
        <dsp:cNvPr id="0" name=""/>
        <dsp:cNvSpPr/>
      </dsp:nvSpPr>
      <dsp:spPr>
        <a:xfrm>
          <a:off x="3817639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2759271"/>
        <a:ext cx="1294438" cy="647219"/>
      </dsp:txXfrm>
    </dsp:sp>
    <dsp:sp modelId="{C84B6625-E151-49C9-9911-5D74C308444E}">
      <dsp:nvSpPr>
        <dsp:cNvPr id="0" name=""/>
        <dsp:cNvSpPr/>
      </dsp:nvSpPr>
      <dsp:spPr>
        <a:xfrm>
          <a:off x="414124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3678322"/>
        <a:ext cx="1294438" cy="647219"/>
      </dsp:txXfrm>
    </dsp:sp>
    <dsp:sp modelId="{3BAF635F-892D-42CC-92CA-5F2DD822B480}">
      <dsp:nvSpPr>
        <dsp:cNvPr id="0" name=""/>
        <dsp:cNvSpPr/>
      </dsp:nvSpPr>
      <dsp:spPr>
        <a:xfrm>
          <a:off x="414124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4597373"/>
        <a:ext cx="1294438" cy="647219"/>
      </dsp:txXfrm>
    </dsp:sp>
    <dsp:sp modelId="{D456C7C3-7FC0-4CD1-BB4D-33DFBD7ED5A6}">
      <dsp:nvSpPr>
        <dsp:cNvPr id="0" name=""/>
        <dsp:cNvSpPr/>
      </dsp:nvSpPr>
      <dsp:spPr>
        <a:xfrm>
          <a:off x="6490655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registered users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117"/>
        <a:ext cx="1294438" cy="647219"/>
      </dsp:txXfrm>
    </dsp:sp>
    <dsp:sp modelId="{9815D947-D6EF-4C48-8C61-D8D862338CDF}">
      <dsp:nvSpPr>
        <dsp:cNvPr id="0" name=""/>
        <dsp:cNvSpPr/>
      </dsp:nvSpPr>
      <dsp:spPr>
        <a:xfrm>
          <a:off x="6490655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921168"/>
        <a:ext cx="1294438" cy="647219"/>
      </dsp:txXfrm>
    </dsp:sp>
    <dsp:sp modelId="{F96691F0-79E3-4BCA-A877-A8F86E891162}">
      <dsp:nvSpPr>
        <dsp:cNvPr id="0" name=""/>
        <dsp:cNvSpPr/>
      </dsp:nvSpPr>
      <dsp:spPr>
        <a:xfrm>
          <a:off x="6490655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1840219"/>
        <a:ext cx="1294438" cy="647219"/>
      </dsp:txXfrm>
    </dsp:sp>
    <dsp:sp modelId="{275F5FFE-EDAE-4DCE-B8C9-76B9E829C476}">
      <dsp:nvSpPr>
        <dsp:cNvPr id="0" name=""/>
        <dsp:cNvSpPr/>
      </dsp:nvSpPr>
      <dsp:spPr>
        <a:xfrm>
          <a:off x="6490655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759271"/>
        <a:ext cx="1294438" cy="647219"/>
      </dsp:txXfrm>
    </dsp:sp>
    <dsp:sp modelId="{3A5F0F40-EE78-4703-A166-B711A795F3E6}">
      <dsp:nvSpPr>
        <dsp:cNvPr id="0" name=""/>
        <dsp:cNvSpPr/>
      </dsp:nvSpPr>
      <dsp:spPr>
        <a:xfrm>
          <a:off x="570751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5707519" y="3678322"/>
        <a:ext cx="1294438" cy="647219"/>
      </dsp:txXfrm>
    </dsp:sp>
    <dsp:sp modelId="{9AC8DFC7-4516-453E-A196-9B57427F66AE}">
      <dsp:nvSpPr>
        <dsp:cNvPr id="0" name=""/>
        <dsp:cNvSpPr/>
      </dsp:nvSpPr>
      <dsp:spPr>
        <a:xfrm>
          <a:off x="603112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Fast Queue</a:t>
          </a:r>
          <a:endParaRPr lang="ru-RU" sz="1100" kern="1200" dirty="0">
            <a:latin typeface="Segoe UI Light" pitchFamily="34" charset="0"/>
          </a:endParaRPr>
        </a:p>
      </dsp:txBody>
      <dsp:txXfrm>
        <a:off x="6031129" y="4597373"/>
        <a:ext cx="1294438" cy="647219"/>
      </dsp:txXfrm>
    </dsp:sp>
    <dsp:sp modelId="{E87316CB-36AA-4FCE-B879-A802D69F3BC7}">
      <dsp:nvSpPr>
        <dsp:cNvPr id="0" name=""/>
        <dsp:cNvSpPr/>
      </dsp:nvSpPr>
      <dsp:spPr>
        <a:xfrm>
          <a:off x="7273790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7273790" y="3678322"/>
        <a:ext cx="1294438" cy="6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Service Page in Portal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214282" y="1785926"/>
          <a:ext cx="871543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Service Page Form in Portal</a:t>
            </a:r>
            <a:endParaRPr lang="ru-RU" dirty="0"/>
          </a:p>
        </p:txBody>
      </p:sp>
      <p:graphicFrame>
        <p:nvGraphicFramePr>
          <p:cNvPr id="4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 types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Data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Sender and Pushing Modes Data Structure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Push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Realtiming</a:t>
            </a:r>
            <a:r>
              <a:rPr lang="en-US" dirty="0" smtClean="0"/>
              <a:t> and Controlling Modes Data Structure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Realtine</a:t>
            </a:r>
            <a:r>
              <a:rPr lang="en-US" dirty="0" smtClean="0"/>
              <a:t>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Control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Sender and Pushing Modes Files Structure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Push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Realtiming</a:t>
            </a:r>
            <a:r>
              <a:rPr lang="en-US" dirty="0" smtClean="0"/>
              <a:t> and Controlling Modes Files Structure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Realtine</a:t>
            </a:r>
            <a:r>
              <a:rPr lang="en-US" dirty="0" smtClean="0"/>
              <a:t>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Control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SEO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Data Platform Publicity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Page Containers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Form Page Containers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User and Security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access levels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all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registered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посетитель портала не авторизирован, перед выполнением всех шагов он получает форму с заполнением личных и контактных данных(Ф.И., страна, номер телефона и адрес электронной почты) для повышения эффективности выполнения действии сервисами портала, используя такие данные, которые начинают свою работу в 2 раза позже системы входящей обработки данных из сервисов портала от зарегистрированных его пользователей ради повышения уровня безопасности платформы данных Портала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сервис рассчитан только на зарегистрированных пользователей, </a:t>
            </a:r>
            <a:r>
              <a:rPr lang="ru-RU" dirty="0" err="1" smtClean="0">
                <a:latin typeface="Segoe UI Light" pitchFamily="34" charset="0"/>
              </a:rPr>
              <a:t>извлчённые</a:t>
            </a:r>
            <a:r>
              <a:rPr lang="ru-RU" dirty="0" smtClean="0">
                <a:latin typeface="Segoe UI Light" pitchFamily="34" charset="0"/>
              </a:rPr>
              <a:t> их личные и контактные данные имеют временный уникальный </a:t>
            </a:r>
            <a:r>
              <a:rPr lang="en-US" dirty="0" smtClean="0">
                <a:latin typeface="Segoe UI Light" pitchFamily="34" charset="0"/>
              </a:rPr>
              <a:t>ID </a:t>
            </a:r>
            <a:r>
              <a:rPr lang="ru-RU" dirty="0" smtClean="0">
                <a:latin typeface="Segoe UI Light" pitchFamily="34" charset="0"/>
              </a:rPr>
              <a:t>запроса, при наличии которого система </a:t>
            </a:r>
            <a:r>
              <a:rPr lang="ru-RU" dirty="0" err="1" smtClean="0">
                <a:latin typeface="Segoe UI Light" pitchFamily="34" charset="0"/>
              </a:rPr>
              <a:t>входщей</a:t>
            </a:r>
            <a:r>
              <a:rPr lang="ru-RU" dirty="0" smtClean="0">
                <a:latin typeface="Segoe UI Light" pitchFamily="34" charset="0"/>
              </a:rPr>
              <a:t> обработки данных из сервисов портала взаимодействуют с системой верификации запросов для выполнения дальнейших действии.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214282" y="1397000"/>
          <a:ext cx="8929718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/>
              <a:t>Portal Services </a:t>
            </a:r>
            <a:r>
              <a:rPr lang="en-US" dirty="0" err="1" smtClean="0"/>
              <a:t>Automatization</a:t>
            </a:r>
            <a:r>
              <a:rPr lang="en-US" dirty="0" smtClean="0"/>
              <a:t> and Processing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Service </a:t>
            </a:r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processing structure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SA&amp;P Types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58204" cy="44227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4551"/>
                <a:gridCol w="2064551"/>
                <a:gridCol w="2064551"/>
                <a:gridCol w="2064551"/>
              </a:tblGrid>
              <a:tr h="100259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Type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Description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Required client query exists/If portal user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authoried</a:t>
                      </a:r>
                      <a:r>
                        <a:rPr lang="en-US" sz="1050" dirty="0" smtClean="0">
                          <a:latin typeface="Segoe UI Light" pitchFamily="34" charset="0"/>
                        </a:rPr>
                        <a:t>/For </a:t>
                      </a:r>
                      <a:r>
                        <a:rPr lang="en-US" sz="1050" baseline="0" dirty="0" smtClean="0">
                          <a:latin typeface="Segoe UI Light" pitchFamily="34" charset="0"/>
                        </a:rPr>
                        <a:t> all users/Without client trigger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Security Fast Mode in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Autocalls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47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Sender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отправляет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запрос с формы в очередь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1169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Push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через каждое некоторое время в зависимости от количества последних запросов в очереди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latin typeface="Segoe UI Light" pitchFamily="34" charset="0"/>
                        </a:rPr>
                        <a:t>Realtime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в режиме реального времени, если пользователь на него подписан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latin typeface="Segoe UI Light" pitchFamily="34" charset="0"/>
                      </a:endParaRPr>
                    </a:p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Control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обрабатывается при работе с элементами интерфейса формы сервиса и т.п.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Code as a Service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Все действия сервиса в зависимости от запросов их типов формируются из отдельных файлов с кодом на языке </a:t>
            </a:r>
            <a:r>
              <a:rPr lang="en-US" dirty="0" smtClean="0">
                <a:latin typeface="Segoe UI Light" pitchFamily="34" charset="0"/>
              </a:rPr>
              <a:t>Python</a:t>
            </a:r>
            <a:r>
              <a:rPr lang="ru-RU" dirty="0" smtClean="0">
                <a:latin typeface="Segoe UI Light" pitchFamily="34" charset="0"/>
              </a:rPr>
              <a:t> – одном из простых языков программирования для решения таких задач.</a:t>
            </a:r>
            <a:endParaRPr lang="en-US" dirty="0" smtClean="0">
              <a:latin typeface="Segoe UI Light" pitchFamily="34" charset="0"/>
            </a:endParaRPr>
          </a:p>
          <a:p>
            <a:r>
              <a:rPr lang="ru-RU" dirty="0" smtClean="0">
                <a:latin typeface="Segoe UI Light" pitchFamily="34" charset="0"/>
              </a:rPr>
              <a:t>Благодаря мощнейшему </a:t>
            </a:r>
            <a:r>
              <a:rPr lang="en-US" dirty="0" smtClean="0">
                <a:latin typeface="Segoe UI Light" pitchFamily="34" charset="0"/>
              </a:rPr>
              <a:t>API, </a:t>
            </a:r>
            <a:r>
              <a:rPr lang="ru-RU" dirty="0" smtClean="0">
                <a:latin typeface="Segoe UI Light" pitchFamily="34" charset="0"/>
              </a:rPr>
              <a:t>состоящему из цепочек модели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СУБД внутри портала решает вопросы обработки и проверки запрашиваемых пользователями данных по запросам на основе защищённой от утечек информации.</a:t>
            </a:r>
          </a:p>
          <a:p>
            <a:r>
              <a:rPr lang="ru-RU" dirty="0" smtClean="0">
                <a:latin typeface="Segoe UI Light" pitchFamily="34" charset="0"/>
              </a:rPr>
              <a:t>Модель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используемая внутри только портала, сама отвечает потребностям владельцев и пользователей сервисов и самого портала в целом, оперативно и в глобальных масштабах повышая эффективность использования каналов взаимодействия и источников данных, заботясь об отказоустойчивости при высоких нагрузках и  потреблении технических ресурсов(особенно для всех сервисов и разделов на портале)</a:t>
            </a:r>
          </a:p>
          <a:p>
            <a:endParaRPr lang="ru-RU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UI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573</TotalTime>
  <Words>889</Words>
  <Application>Microsoft Office PowerPoint</Application>
  <PresentationFormat>Экран (4:3)</PresentationFormat>
  <Paragraphs>200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Smart Service Page Form in Portal</vt:lpstr>
      <vt:lpstr>Form field types</vt:lpstr>
      <vt:lpstr>Portal Services Data Arhitecture</vt:lpstr>
      <vt:lpstr>Sender and Pushing Modes Data Structure</vt:lpstr>
      <vt:lpstr>Realtiming and Controlling Modes Data Structure</vt:lpstr>
      <vt:lpstr>Sender and Pushing Modes Files Structure</vt:lpstr>
      <vt:lpstr>Realtiming and Controlling Modes Files Structure</vt:lpstr>
      <vt:lpstr>Portal Services SEO Arhitecture</vt:lpstr>
      <vt:lpstr>Service Data Platform Publicity</vt:lpstr>
      <vt:lpstr>Portal Services Content Arhitecture</vt:lpstr>
      <vt:lpstr>Service Page Containers</vt:lpstr>
      <vt:lpstr>Service Form Page Containers</vt:lpstr>
      <vt:lpstr>Portal Services User and Security Arhitecture</vt:lpstr>
      <vt:lpstr>Service access levels</vt:lpstr>
      <vt:lpstr>Слайд 25</vt:lpstr>
      <vt:lpstr>Portal Services Automatization and Processing Arhitecture</vt:lpstr>
      <vt:lpstr>Service automatization and processing structure</vt:lpstr>
      <vt:lpstr>SA&amp;P Types</vt:lpstr>
      <vt:lpstr>Automatization and Code as a Service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45</cp:revision>
  <dcterms:created xsi:type="dcterms:W3CDTF">2022-05-16T07:44:11Z</dcterms:created>
  <dcterms:modified xsi:type="dcterms:W3CDTF">2022-05-20T08:59:34Z</dcterms:modified>
</cp:coreProperties>
</file>