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61" r:id="rId12"/>
    <p:sldId id="263" r:id="rId13"/>
    <p:sldId id="262" r:id="rId14"/>
    <p:sldId id="264" r:id="rId15"/>
    <p:sldId id="272" r:id="rId16"/>
    <p:sldId id="273" r:id="rId17"/>
    <p:sldId id="265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17997BE2-1DC6-4289-9FFC-C92C3D53859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8AF07-8774-4676-87AD-11FF5B0EB8BF}" type="parTrans" cxnId="{A1023A2C-875C-478D-8CBA-81476AAE391D}">
      <dgm:prSet/>
      <dgm:spPr/>
      <dgm:t>
        <a:bodyPr/>
        <a:lstStyle/>
        <a:p>
          <a:endParaRPr lang="ru-RU"/>
        </a:p>
      </dgm:t>
    </dgm:pt>
    <dgm:pt modelId="{2E0AF410-10CF-4589-B3D0-A9FB1E742302}" type="sibTrans" cxnId="{A1023A2C-875C-478D-8CBA-81476AAE391D}">
      <dgm:prSet/>
      <dgm:spPr/>
      <dgm:t>
        <a:bodyPr/>
        <a:lstStyle/>
        <a:p>
          <a:endParaRPr lang="ru-RU"/>
        </a:p>
      </dgm:t>
    </dgm:pt>
    <dgm:pt modelId="{FBB5FFEC-6DF4-4647-86BB-50C8E29CEE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85870C4-A965-4EAD-B4EC-68CB58153798}" type="parTrans" cxnId="{D46DBDE9-5404-40BA-8460-42D19D03A37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3890CDF-970A-494E-96F5-6103B187789E}" type="sibTrans" cxnId="{D46DBDE9-5404-40BA-8460-42D19D03A374}">
      <dgm:prSet/>
      <dgm:spPr/>
      <dgm:t>
        <a:bodyPr/>
        <a:lstStyle/>
        <a:p>
          <a:endParaRPr lang="ru-RU"/>
        </a:p>
      </dgm:t>
    </dgm:pt>
    <dgm:pt modelId="{DC746C58-AD30-4466-9420-7D9DBFDEA4D0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DB7258-B875-488E-82BE-89F974396056}" type="parTrans" cxnId="{BA4DD469-2C98-47B5-B0D4-0D6A3B3656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BB826F-892F-4132-BFF9-96046710E497}" type="sibTrans" cxnId="{BA4DD469-2C98-47B5-B0D4-0D6A3B3656DB}">
      <dgm:prSet/>
      <dgm:spPr/>
      <dgm:t>
        <a:bodyPr/>
        <a:lstStyle/>
        <a:p>
          <a:endParaRPr lang="ru-RU"/>
        </a:p>
      </dgm:t>
    </dgm:pt>
    <dgm:pt modelId="{68E5E978-5208-4C4D-8830-8A3B0DB6D35B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697F269-F8EC-4FD8-A480-E3B77DEA7AD7}" type="parTrans" cxnId="{5AFB5FC8-EA80-4706-82B4-6556C801BD3E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CAD6C39-AB21-4A1C-B6D4-3A6FFD6D0E11}" type="sibTrans" cxnId="{5AFB5FC8-EA80-4706-82B4-6556C801BD3E}">
      <dgm:prSet/>
      <dgm:spPr/>
      <dgm:t>
        <a:bodyPr/>
        <a:lstStyle/>
        <a:p>
          <a:endParaRPr lang="ru-RU"/>
        </a:p>
      </dgm:t>
    </dgm:pt>
    <dgm:pt modelId="{F41CAF4D-DA6D-43CD-9904-71E89C489911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70FD44-EC48-405D-89D0-A3C1F7F09A86}" type="parTrans" cxnId="{94EC7A5B-3494-4820-9FD8-8BFEC1AC5FD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DF42B7-4D57-4462-9636-5A61029B4197}" type="sibTrans" cxnId="{94EC7A5B-3494-4820-9FD8-8BFEC1AC5FD4}">
      <dgm:prSet/>
      <dgm:spPr/>
      <dgm:t>
        <a:bodyPr/>
        <a:lstStyle/>
        <a:p>
          <a:endParaRPr lang="ru-RU"/>
        </a:p>
      </dgm:t>
    </dgm:pt>
    <dgm:pt modelId="{777FE6F3-D66C-4A03-BDCA-6AB72BDDBB4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68951E-587A-43FD-9B20-4EE9691EF1B9}" type="parTrans" cxnId="{048B3338-702B-44ED-AB10-75ED3C037C6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EBB91A3-A6CB-4F47-8072-BFCD9D0B40E2}" type="sibTrans" cxnId="{048B3338-702B-44ED-AB10-75ED3C037C69}">
      <dgm:prSet/>
      <dgm:spPr/>
      <dgm:t>
        <a:bodyPr/>
        <a:lstStyle/>
        <a:p>
          <a:endParaRPr lang="ru-RU"/>
        </a:p>
      </dgm:t>
    </dgm:pt>
    <dgm:pt modelId="{04A2C1E8-A2C0-41F8-ACC1-2B0E5D93608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464209A-F108-461B-BD06-280F2E067462}" type="parTrans" cxnId="{31BC2548-C030-497C-9F0E-25D300FF663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C6A9E32-32E7-4681-8632-BF6609F640BB}" type="sibTrans" cxnId="{31BC2548-C030-497C-9F0E-25D300FF6638}">
      <dgm:prSet/>
      <dgm:spPr/>
      <dgm:t>
        <a:bodyPr/>
        <a:lstStyle/>
        <a:p>
          <a:endParaRPr lang="ru-RU"/>
        </a:p>
      </dgm:t>
    </dgm:pt>
    <dgm:pt modelId="{5CED87F5-30CA-4CDD-BA6C-544CAE8E9838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1504BC-1E2E-4B63-8C75-87A2930D7587}" type="parTrans" cxnId="{0D67CEAA-5A81-4B9B-8390-7586628D935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F41DB9-0DE7-4E5D-886A-E9A447DCB333}" type="sibTrans" cxnId="{0D67CEAA-5A81-4B9B-8390-7586628D9355}">
      <dgm:prSet/>
      <dgm:spPr/>
      <dgm:t>
        <a:bodyPr/>
        <a:lstStyle/>
        <a:p>
          <a:endParaRPr lang="ru-RU"/>
        </a:p>
      </dgm:t>
    </dgm:pt>
    <dgm:pt modelId="{AC2B4B6A-2483-48BA-9F21-532274ED6BB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FE81A02-0AB2-440C-8ADE-0DED8CD5AA48}" type="parTrans" cxnId="{96D389BD-7C90-4D15-9772-3747C330E2B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EF8F94-13B6-44D8-AD87-3485F8B4CFEA}" type="sibTrans" cxnId="{96D389BD-7C90-4D15-9772-3747C330E2BF}">
      <dgm:prSet/>
      <dgm:spPr/>
      <dgm:t>
        <a:bodyPr/>
        <a:lstStyle/>
        <a:p>
          <a:endParaRPr lang="ru-RU"/>
        </a:p>
      </dgm:t>
    </dgm:pt>
    <dgm:pt modelId="{4A33A90D-A2A9-4838-9800-C472E6774824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D8EB8D5-13C9-49B2-92EC-ACF0BB61B386}" type="parTrans" cxnId="{FC090A8A-C233-4CAF-B7B1-C99D494428D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226A94-13BF-4976-86B7-4DEA70AF1275}" type="sibTrans" cxnId="{FC090A8A-C233-4CAF-B7B1-C99D494428D3}">
      <dgm:prSet/>
      <dgm:spPr/>
      <dgm:t>
        <a:bodyPr/>
        <a:lstStyle/>
        <a:p>
          <a:endParaRPr lang="ru-RU"/>
        </a:p>
      </dgm:t>
    </dgm:pt>
    <dgm:pt modelId="{4C55C512-7C4E-4A13-95F1-4D8BEDD261B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D1A203D-6B56-4AB0-8FAB-64FB068B8B82}" type="parTrans" cxnId="{834BCBF6-F030-40F3-9CA5-98E931CC4B9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469D022-1AC6-4CA5-99DB-C91B36A59CB8}" type="sibTrans" cxnId="{834BCBF6-F030-40F3-9CA5-98E931CC4B98}">
      <dgm:prSet/>
      <dgm:spPr/>
      <dgm:t>
        <a:bodyPr/>
        <a:lstStyle/>
        <a:p>
          <a:endParaRPr lang="ru-RU"/>
        </a:p>
      </dgm:t>
    </dgm:pt>
    <dgm:pt modelId="{F2F73B8F-4D90-476C-A3A3-A0F061B5E3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36E41E-4C74-4514-B2D3-578FB5ECF961}" type="parTrans" cxnId="{B31F6C06-A58D-4CFF-A054-1AD89DCDC32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3F926ED-A4C8-43C4-BDDE-D6823E630C74}" type="sibTrans" cxnId="{B31F6C06-A58D-4CFF-A054-1AD89DCDC325}">
      <dgm:prSet/>
      <dgm:spPr/>
      <dgm:t>
        <a:bodyPr/>
        <a:lstStyle/>
        <a:p>
          <a:endParaRPr lang="ru-RU"/>
        </a:p>
      </dgm:t>
    </dgm:pt>
    <dgm:pt modelId="{BB2B4861-1084-4466-82C0-460E8FB7338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8B0D7E-8730-4620-A547-FDC88A7E917F}" type="parTrans" cxnId="{94C166D6-6F8D-4143-95C5-DF6451D3965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913442-9056-47DC-BD5D-E1EF312B4063}" type="sibTrans" cxnId="{94C166D6-6F8D-4143-95C5-DF6451D39653}">
      <dgm:prSet/>
      <dgm:spPr/>
      <dgm:t>
        <a:bodyPr/>
        <a:lstStyle/>
        <a:p>
          <a:endParaRPr lang="ru-RU"/>
        </a:p>
      </dgm:t>
    </dgm:pt>
    <dgm:pt modelId="{43120B82-08AF-4D6A-8D4D-36B603308962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612D9FF-7F9E-4ACC-A85E-4B334C96D3FA}" type="parTrans" cxnId="{842D7276-4ED4-4D50-843B-0DB06B63BFDC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02669D-9910-49CE-8BB5-B971F95C3AD4}" type="sibTrans" cxnId="{842D7276-4ED4-4D50-843B-0DB06B63BFDC}">
      <dgm:prSet/>
      <dgm:spPr/>
      <dgm:t>
        <a:bodyPr/>
        <a:lstStyle/>
        <a:p>
          <a:endParaRPr lang="ru-RU"/>
        </a:p>
      </dgm:t>
    </dgm:pt>
    <dgm:pt modelId="{B6C09939-F335-4551-AE5C-0853A44DD0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A64FFF-A9C1-46D4-A8EF-0D50A584772D}" type="parTrans" cxnId="{38AABE03-59E0-42F6-A289-C919460D394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AFCDF9A-F0B2-4414-BDF0-7EF040E2086F}" type="sibTrans" cxnId="{38AABE03-59E0-42F6-A289-C919460D394F}">
      <dgm:prSet/>
      <dgm:spPr/>
      <dgm:t>
        <a:bodyPr/>
        <a:lstStyle/>
        <a:p>
          <a:endParaRPr lang="ru-RU"/>
        </a:p>
      </dgm:t>
    </dgm:pt>
    <dgm:pt modelId="{1C3F136B-6B5F-4FCA-AC91-9E2DC87E2CE2}">
      <dgm:prSet phldrT="[Текст]" custT="1"/>
      <dgm:spPr/>
      <dgm:t>
        <a:bodyPr/>
        <a:lstStyle/>
        <a:p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butoon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FC67DE-7352-4E4A-9773-5008D6AF9F97}" type="parTrans" cxnId="{1C6F0BCD-BB85-47EA-B9BF-84C1E218DEC0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7426C8A-D6C9-4569-9D0D-73A7F7475CB0}" type="sibTrans" cxnId="{1C6F0BCD-BB85-47EA-B9BF-84C1E218DEC0}">
      <dgm:prSet/>
      <dgm:spPr/>
      <dgm:t>
        <a:bodyPr/>
        <a:lstStyle/>
        <a:p>
          <a:endParaRPr lang="ru-RU"/>
        </a:p>
      </dgm:t>
    </dgm:pt>
    <dgm:pt modelId="{EF98498D-E10E-4930-B4E3-C708FCF55D9E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A060F58-2CE1-4681-8B49-C9AE303DDB76}" type="parTrans" cxnId="{669D457F-5B60-43F2-8E67-8C1207FDAD4D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E182188-173D-4868-B4A4-28CC2E12A970}" type="sibTrans" cxnId="{669D457F-5B60-43F2-8E67-8C1207FDAD4D}">
      <dgm:prSet/>
      <dgm:spPr/>
      <dgm:t>
        <a:bodyPr/>
        <a:lstStyle/>
        <a:p>
          <a:endParaRPr lang="ru-RU"/>
        </a:p>
      </dgm:t>
    </dgm:pt>
    <dgm:pt modelId="{83EB6D24-7382-4AE8-B63E-FEED014FBE95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D39B7-D825-4093-9D2C-9FEF06DE399C}" type="parTrans" cxnId="{983005DE-B172-48C3-BCD4-9938ED877AF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4277895-26E7-457E-A3B7-08777B8054D5}" type="sibTrans" cxnId="{983005DE-B172-48C3-BCD4-9938ED877AF9}">
      <dgm:prSet/>
      <dgm:spPr/>
      <dgm:t>
        <a:bodyPr/>
        <a:lstStyle/>
        <a:p>
          <a:endParaRPr lang="ru-RU"/>
        </a:p>
      </dgm:t>
    </dgm:pt>
    <dgm:pt modelId="{885ABAA6-F742-492B-B212-DD1BA44A61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AF6F10F-D7CF-4F98-90BF-2E3E11D28DAB}" type="parTrans" cxnId="{ED9FA22C-3303-4F27-BED9-8D286B569C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DFB8A5-82D8-4C15-8BC8-FDAC5ADF2944}" type="sibTrans" cxnId="{ED9FA22C-3303-4F27-BED9-8D286B569CDB}">
      <dgm:prSet/>
      <dgm:spPr/>
      <dgm:t>
        <a:bodyPr/>
        <a:lstStyle/>
        <a:p>
          <a:endParaRPr lang="ru-RU"/>
        </a:p>
      </dgm:t>
    </dgm:pt>
    <dgm:pt modelId="{0B8FBE68-047E-48C8-BC4D-0AADA7377DC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0754287-F637-44A4-A069-511E11B27FFA}" type="parTrans" cxnId="{1D64374F-2340-4683-814E-4FD20DA8AAC2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9F7FD5-1BBC-4A84-BE6B-F09C26000520}" type="sibTrans" cxnId="{1D64374F-2340-4683-814E-4FD20DA8AAC2}">
      <dgm:prSet/>
      <dgm:spPr/>
      <dgm:t>
        <a:bodyPr/>
        <a:lstStyle/>
        <a:p>
          <a:endParaRPr lang="ru-RU"/>
        </a:p>
      </dgm:t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1D892-4F0B-4F31-BF2D-BF7730B86D6A}" type="pres">
      <dgm:prSet presAssocID="{2E1819B4-152A-4D41-A014-A3A1099877A6}" presName="parTransOne" presStyleCnt="0"/>
      <dgm:spPr/>
    </dgm:pt>
    <dgm:pt modelId="{E8C7355F-6B8D-4EF2-B566-3BBB2BFEDD1F}" type="pres">
      <dgm:prSet presAssocID="{2E1819B4-152A-4D41-A014-A3A1099877A6}" presName="horzOne" presStyleCnt="0"/>
      <dgm:spPr/>
    </dgm:pt>
    <dgm:pt modelId="{47547872-90B1-4429-A9D0-A1E642B4E62C}" type="pres">
      <dgm:prSet presAssocID="{FBB5FFEC-6DF4-4647-86BB-50C8E29CEE23}" presName="vertTwo" presStyleCnt="0"/>
      <dgm:spPr/>
    </dgm:pt>
    <dgm:pt modelId="{9C354B6F-80F4-45A0-9E55-B204AD485523}" type="pres">
      <dgm:prSet presAssocID="{FBB5FFEC-6DF4-4647-86BB-50C8E29CEE2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FBE8B1-E0F1-493C-8749-949B6AEBB911}" type="pres">
      <dgm:prSet presAssocID="{FBB5FFEC-6DF4-4647-86BB-50C8E29CEE23}" presName="parTransTwo" presStyleCnt="0"/>
      <dgm:spPr/>
    </dgm:pt>
    <dgm:pt modelId="{85DFE045-8858-4E4B-8CDC-4DEF53259BA2}" type="pres">
      <dgm:prSet presAssocID="{FBB5FFEC-6DF4-4647-86BB-50C8E29CEE23}" presName="horzTwo" presStyleCnt="0"/>
      <dgm:spPr/>
    </dgm:pt>
    <dgm:pt modelId="{C622FC52-65B4-4E7B-834E-E286638EB95E}" type="pres">
      <dgm:prSet presAssocID="{4A33A90D-A2A9-4838-9800-C472E6774824}" presName="vertThree" presStyleCnt="0"/>
      <dgm:spPr/>
    </dgm:pt>
    <dgm:pt modelId="{1134F25D-C655-4B78-B071-65C6852AEEF9}" type="pres">
      <dgm:prSet presAssocID="{4A33A90D-A2A9-4838-9800-C472E677482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AC8D7B-CC6F-45A9-88B4-67C9C4D7A8C1}" type="pres">
      <dgm:prSet presAssocID="{4A33A90D-A2A9-4838-9800-C472E6774824}" presName="horzThree" presStyleCnt="0"/>
      <dgm:spPr/>
    </dgm:pt>
    <dgm:pt modelId="{E7C3FF0B-3CC0-4B9A-BF91-4CADC838B987}" type="pres">
      <dgm:prSet presAssocID="{92226A94-13BF-4976-86B7-4DEA70AF1275}" presName="sibSpaceThree" presStyleCnt="0"/>
      <dgm:spPr/>
    </dgm:pt>
    <dgm:pt modelId="{A7062FF8-7520-4269-81F0-62EFE1AAA7A4}" type="pres">
      <dgm:prSet presAssocID="{4C55C512-7C4E-4A13-95F1-4D8BEDD261B7}" presName="vertThree" presStyleCnt="0"/>
      <dgm:spPr/>
    </dgm:pt>
    <dgm:pt modelId="{92ECA5CB-4322-4261-9A53-1032622E56F4}" type="pres">
      <dgm:prSet presAssocID="{4C55C512-7C4E-4A13-95F1-4D8BEDD261B7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D1F01F-1497-47A2-9539-D34E367D30BF}" type="pres">
      <dgm:prSet presAssocID="{4C55C512-7C4E-4A13-95F1-4D8BEDD261B7}" presName="horzThree" presStyleCnt="0"/>
      <dgm:spPr/>
    </dgm:pt>
    <dgm:pt modelId="{42977A8E-B5DE-4F22-8DDB-A836F23DFF3F}" type="pres">
      <dgm:prSet presAssocID="{13890CDF-970A-494E-96F5-6103B187789E}" presName="sibSpaceTwo" presStyleCnt="0"/>
      <dgm:spPr/>
    </dgm:pt>
    <dgm:pt modelId="{43881BD1-ED6E-4499-8619-901315DECF5D}" type="pres">
      <dgm:prSet presAssocID="{DC746C58-AD30-4466-9420-7D9DBFDEA4D0}" presName="vertTwo" presStyleCnt="0"/>
      <dgm:spPr/>
    </dgm:pt>
    <dgm:pt modelId="{9B1A1CDB-E498-4CBB-BADF-4168F5989F8B}" type="pres">
      <dgm:prSet presAssocID="{DC746C58-AD30-4466-9420-7D9DBFDEA4D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B83843-214E-4629-A04E-EEA3841EC7BF}" type="pres">
      <dgm:prSet presAssocID="{DC746C58-AD30-4466-9420-7D9DBFDEA4D0}" presName="parTransTwo" presStyleCnt="0"/>
      <dgm:spPr/>
    </dgm:pt>
    <dgm:pt modelId="{407EB3C2-01AD-4F2D-B6A9-396899C783A8}" type="pres">
      <dgm:prSet presAssocID="{DC746C58-AD30-4466-9420-7D9DBFDEA4D0}" presName="horzTwo" presStyleCnt="0"/>
      <dgm:spPr/>
    </dgm:pt>
    <dgm:pt modelId="{AA4954A2-6AB6-41D1-BD4F-B539E7055973}" type="pres">
      <dgm:prSet presAssocID="{F41CAF4D-DA6D-43CD-9904-71E89C489911}" presName="vertThree" presStyleCnt="0"/>
      <dgm:spPr/>
    </dgm:pt>
    <dgm:pt modelId="{87DB17AF-A81F-425D-8127-ECCEF1EC51D9}" type="pres">
      <dgm:prSet presAssocID="{F41CAF4D-DA6D-43CD-9904-71E89C489911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2732D2-2D22-4B53-8676-1A859882BEAD}" type="pres">
      <dgm:prSet presAssocID="{F41CAF4D-DA6D-43CD-9904-71E89C489911}" presName="horzThree" presStyleCnt="0"/>
      <dgm:spPr/>
    </dgm:pt>
    <dgm:pt modelId="{CD3FFD0F-AEB2-4C39-836A-219A67AA535A}" type="pres">
      <dgm:prSet presAssocID="{54DF42B7-4D57-4462-9636-5A61029B4197}" presName="sibSpaceThree" presStyleCnt="0"/>
      <dgm:spPr/>
    </dgm:pt>
    <dgm:pt modelId="{05B15BF7-F1D5-44EC-B6EE-4BCED3746510}" type="pres">
      <dgm:prSet presAssocID="{AC2B4B6A-2483-48BA-9F21-532274ED6BB6}" presName="vertThree" presStyleCnt="0"/>
      <dgm:spPr/>
    </dgm:pt>
    <dgm:pt modelId="{9ED0AF28-369E-4148-BF0E-F011FE978130}" type="pres">
      <dgm:prSet presAssocID="{AC2B4B6A-2483-48BA-9F21-532274ED6BB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85263B-FA9F-404E-A761-328F23716ABC}" type="pres">
      <dgm:prSet presAssocID="{AC2B4B6A-2483-48BA-9F21-532274ED6BB6}" presName="horzThree" presStyleCnt="0"/>
      <dgm:spPr/>
    </dgm:pt>
    <dgm:pt modelId="{78C2C7B1-6670-4593-8025-616ADC2AA572}" type="pres">
      <dgm:prSet presAssocID="{A8EF8F94-13B6-44D8-AD87-3485F8B4CFEA}" presName="sibSpaceThree" presStyleCnt="0"/>
      <dgm:spPr/>
    </dgm:pt>
    <dgm:pt modelId="{79AC1E60-0AAB-45B8-AF6E-8D7CBF3A0C05}" type="pres">
      <dgm:prSet presAssocID="{777FE6F3-D66C-4A03-BDCA-6AB72BDDBB43}" presName="vertThree" presStyleCnt="0"/>
      <dgm:spPr/>
    </dgm:pt>
    <dgm:pt modelId="{5D8E33B6-D33F-44F1-B5ED-60C3D38474B7}" type="pres">
      <dgm:prSet presAssocID="{777FE6F3-D66C-4A03-BDCA-6AB72BDDBB4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93986-9E20-483A-875E-67C051C29123}" type="pres">
      <dgm:prSet presAssocID="{777FE6F3-D66C-4A03-BDCA-6AB72BDDBB43}" presName="horzThree" presStyleCnt="0"/>
      <dgm:spPr/>
    </dgm:pt>
    <dgm:pt modelId="{90C25EC1-8B80-4633-B9D6-B5CF819733D7}" type="pres">
      <dgm:prSet presAssocID="{FEBB91A3-A6CB-4F47-8072-BFCD9D0B40E2}" presName="sibSpaceThree" presStyleCnt="0"/>
      <dgm:spPr/>
    </dgm:pt>
    <dgm:pt modelId="{39E97953-2640-489F-8C57-ABDB3684A7AC}" type="pres">
      <dgm:prSet presAssocID="{04A2C1E8-A2C0-41F8-ACC1-2B0E5D93608F}" presName="vertThree" presStyleCnt="0"/>
      <dgm:spPr/>
    </dgm:pt>
    <dgm:pt modelId="{2FF5E4D2-2BB2-4E6A-9CB4-82553922DBC8}" type="pres">
      <dgm:prSet presAssocID="{04A2C1E8-A2C0-41F8-ACC1-2B0E5D93608F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399E6D-19A6-4637-AE32-E71038145B80}" type="pres">
      <dgm:prSet presAssocID="{04A2C1E8-A2C0-41F8-ACC1-2B0E5D93608F}" presName="horzThree" presStyleCnt="0"/>
      <dgm:spPr/>
    </dgm:pt>
    <dgm:pt modelId="{2FFAB01A-DC7E-4903-A519-F885DFA3192D}" type="pres">
      <dgm:prSet presAssocID="{1C6A9E32-32E7-4681-8632-BF6609F640BB}" presName="sibSpaceThree" presStyleCnt="0"/>
      <dgm:spPr/>
    </dgm:pt>
    <dgm:pt modelId="{1599167C-E405-4ECA-9D88-8FED282F3016}" type="pres">
      <dgm:prSet presAssocID="{5CED87F5-30CA-4CDD-BA6C-544CAE8E9838}" presName="vertThree" presStyleCnt="0"/>
      <dgm:spPr/>
    </dgm:pt>
    <dgm:pt modelId="{DA7254C8-8E60-45D2-8621-807891C2E2A2}" type="pres">
      <dgm:prSet presAssocID="{5CED87F5-30CA-4CDD-BA6C-544CAE8E9838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D3388B-C897-4267-87A2-511BF5609828}" type="pres">
      <dgm:prSet presAssocID="{5CED87F5-30CA-4CDD-BA6C-544CAE8E9838}" presName="horzThre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801BA541-AC41-4B2E-8955-37ACEA2849AF}" type="pres">
      <dgm:prSet presAssocID="{17997BE2-1DC6-4289-9FFC-C92C3D538596}" presName="vertOne" presStyleCnt="0"/>
      <dgm:spPr/>
    </dgm:pt>
    <dgm:pt modelId="{343E349F-884E-44F3-AFA0-587166299D68}" type="pres">
      <dgm:prSet presAssocID="{17997BE2-1DC6-4289-9FFC-C92C3D538596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F3D73-CECD-4B61-A42F-B871FFFDE53C}" type="pres">
      <dgm:prSet presAssocID="{17997BE2-1DC6-4289-9FFC-C92C3D538596}" presName="parTransOne" presStyleCnt="0"/>
      <dgm:spPr/>
    </dgm:pt>
    <dgm:pt modelId="{E6B660E5-AE47-46DA-80A5-4E8A9ECEEAE9}" type="pres">
      <dgm:prSet presAssocID="{17997BE2-1DC6-4289-9FFC-C92C3D538596}" presName="horzOne" presStyleCnt="0"/>
      <dgm:spPr/>
    </dgm:pt>
    <dgm:pt modelId="{91DF95A2-5D91-4A36-9222-E32199E554D5}" type="pres">
      <dgm:prSet presAssocID="{68E5E978-5208-4C4D-8830-8A3B0DB6D35B}" presName="vertTwo" presStyleCnt="0"/>
      <dgm:spPr/>
    </dgm:pt>
    <dgm:pt modelId="{9CC1EEAE-9062-4C46-80EE-2E6C90CCDEE1}" type="pres">
      <dgm:prSet presAssocID="{68E5E978-5208-4C4D-8830-8A3B0DB6D35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3DD8A4-BA02-4980-A924-30781F495436}" type="pres">
      <dgm:prSet presAssocID="{68E5E978-5208-4C4D-8830-8A3B0DB6D35B}" presName="parTransTwo" presStyleCnt="0"/>
      <dgm:spPr/>
    </dgm:pt>
    <dgm:pt modelId="{6CBE2D4B-4EC7-422A-BAE0-31C5C2FC73F3}" type="pres">
      <dgm:prSet presAssocID="{68E5E978-5208-4C4D-8830-8A3B0DB6D35B}" presName="horzTwo" presStyleCnt="0"/>
      <dgm:spPr/>
    </dgm:pt>
    <dgm:pt modelId="{45A68689-AB5B-42B0-8119-52B7ED9E8E72}" type="pres">
      <dgm:prSet presAssocID="{F2F73B8F-4D90-476C-A3A3-A0F061B5E323}" presName="vertThree" presStyleCnt="0"/>
      <dgm:spPr/>
    </dgm:pt>
    <dgm:pt modelId="{306205F8-03FA-47B5-B3BB-A76063E7883A}" type="pres">
      <dgm:prSet presAssocID="{F2F73B8F-4D90-476C-A3A3-A0F061B5E32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B4F0A0-DBF9-4368-8573-80DDF7819F88}" type="pres">
      <dgm:prSet presAssocID="{F2F73B8F-4D90-476C-A3A3-A0F061B5E323}" presName="horzThree" presStyleCnt="0"/>
      <dgm:spPr/>
    </dgm:pt>
    <dgm:pt modelId="{375D3468-4F90-456F-8467-E954718C98E8}" type="pres">
      <dgm:prSet presAssocID="{93F926ED-A4C8-43C4-BDDE-D6823E630C74}" presName="sibSpaceThree" presStyleCnt="0"/>
      <dgm:spPr/>
    </dgm:pt>
    <dgm:pt modelId="{FCB7CE3C-7C30-44B1-87BB-B4E5AA05E07E}" type="pres">
      <dgm:prSet presAssocID="{BB2B4861-1084-4466-82C0-460E8FB73386}" presName="vertThree" presStyleCnt="0"/>
      <dgm:spPr/>
    </dgm:pt>
    <dgm:pt modelId="{849BD6D8-08EB-4682-B10E-2CA01D1359E0}" type="pres">
      <dgm:prSet presAssocID="{BB2B4861-1084-4466-82C0-460E8FB73386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429B39-0A0F-40B6-8505-0E419E0BF4C2}" type="pres">
      <dgm:prSet presAssocID="{BB2B4861-1084-4466-82C0-460E8FB73386}" presName="horzThree" presStyleCnt="0"/>
      <dgm:spPr/>
    </dgm:pt>
    <dgm:pt modelId="{14EF3952-F7D3-46B6-A615-2ADC36768113}" type="pres">
      <dgm:prSet presAssocID="{5E913442-9056-47DC-BD5D-E1EF312B4063}" presName="sibSpaceThree" presStyleCnt="0"/>
      <dgm:spPr/>
    </dgm:pt>
    <dgm:pt modelId="{74D430C0-E7FD-48A8-B2E8-5568D303947E}" type="pres">
      <dgm:prSet presAssocID="{B6C09939-F335-4551-AE5C-0853A44DD077}" presName="vertThree" presStyleCnt="0"/>
      <dgm:spPr/>
    </dgm:pt>
    <dgm:pt modelId="{4615335F-CD86-45F3-8D00-F93CCD348827}" type="pres">
      <dgm:prSet presAssocID="{B6C09939-F335-4551-AE5C-0853A44DD077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2E10B3-8177-45F3-9578-26C34F9BB271}" type="pres">
      <dgm:prSet presAssocID="{B6C09939-F335-4551-AE5C-0853A44DD077}" presName="horzThree" presStyleCnt="0"/>
      <dgm:spPr/>
    </dgm:pt>
    <dgm:pt modelId="{49A560D5-F78C-4B8D-98B9-F6266B245A8B}" type="pres">
      <dgm:prSet presAssocID="{FAFCDF9A-F0B2-4414-BDF0-7EF040E2086F}" presName="sibSpaceThree" presStyleCnt="0"/>
      <dgm:spPr/>
    </dgm:pt>
    <dgm:pt modelId="{6C781649-B46D-4082-8AB9-276370C8509D}" type="pres">
      <dgm:prSet presAssocID="{43120B82-08AF-4D6A-8D4D-36B603308962}" presName="vertThree" presStyleCnt="0"/>
      <dgm:spPr/>
    </dgm:pt>
    <dgm:pt modelId="{0A2A414C-F2A0-4D5F-90CE-37FA4515DCFE}" type="pres">
      <dgm:prSet presAssocID="{43120B82-08AF-4D6A-8D4D-36B603308962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DDA06-5E45-4EC7-A53D-A014E315E6C6}" type="pres">
      <dgm:prSet presAssocID="{43120B82-08AF-4D6A-8D4D-36B603308962}" presName="parTransThree" presStyleCnt="0"/>
      <dgm:spPr/>
    </dgm:pt>
    <dgm:pt modelId="{06F82C80-EF3A-483E-8D61-909801F74EE9}" type="pres">
      <dgm:prSet presAssocID="{43120B82-08AF-4D6A-8D4D-36B603308962}" presName="horzThree" presStyleCnt="0"/>
      <dgm:spPr/>
    </dgm:pt>
    <dgm:pt modelId="{F23A8792-7673-4A63-8AC0-FFA9D4588BF0}" type="pres">
      <dgm:prSet presAssocID="{83EB6D24-7382-4AE8-B63E-FEED014FBE95}" presName="vertFour" presStyleCnt="0">
        <dgm:presLayoutVars>
          <dgm:chPref val="3"/>
        </dgm:presLayoutVars>
      </dgm:prSet>
      <dgm:spPr/>
    </dgm:pt>
    <dgm:pt modelId="{FE577F63-44C7-42A1-929F-29144ABB351F}" type="pres">
      <dgm:prSet presAssocID="{83EB6D24-7382-4AE8-B63E-FEED014FBE95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92B14E-577A-400A-AADE-DF8D68D2821D}" type="pres">
      <dgm:prSet presAssocID="{83EB6D24-7382-4AE8-B63E-FEED014FBE95}" presName="parTransFour" presStyleCnt="0"/>
      <dgm:spPr/>
    </dgm:pt>
    <dgm:pt modelId="{D1C6EF2E-126A-4F4D-BC2A-3651D4F72FBA}" type="pres">
      <dgm:prSet presAssocID="{83EB6D24-7382-4AE8-B63E-FEED014FBE95}" presName="horzFour" presStyleCnt="0"/>
      <dgm:spPr/>
    </dgm:pt>
    <dgm:pt modelId="{954CE8FF-88F2-440B-9167-3F57445466EA}" type="pres">
      <dgm:prSet presAssocID="{885ABAA6-F742-492B-B212-DD1BA44A6177}" presName="vertFour" presStyleCnt="0">
        <dgm:presLayoutVars>
          <dgm:chPref val="3"/>
        </dgm:presLayoutVars>
      </dgm:prSet>
      <dgm:spPr/>
    </dgm:pt>
    <dgm:pt modelId="{3ABFC952-58FB-4B23-96F1-46E5BED69159}" type="pres">
      <dgm:prSet presAssocID="{885ABAA6-F742-492B-B212-DD1BA44A6177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4EE6F2-E52D-46D1-9D40-F44D447631EC}" type="pres">
      <dgm:prSet presAssocID="{885ABAA6-F742-492B-B212-DD1BA44A6177}" presName="parTransFour" presStyleCnt="0"/>
      <dgm:spPr/>
    </dgm:pt>
    <dgm:pt modelId="{F182983A-1D12-45CD-9DFB-92CD4BB58580}" type="pres">
      <dgm:prSet presAssocID="{885ABAA6-F742-492B-B212-DD1BA44A6177}" presName="horzFour" presStyleCnt="0"/>
      <dgm:spPr/>
    </dgm:pt>
    <dgm:pt modelId="{758BD577-2583-4E1A-BC25-B7E2B53189E4}" type="pres">
      <dgm:prSet presAssocID="{0B8FBE68-047E-48C8-BC4D-0AADA7377DCF}" presName="vertFour" presStyleCnt="0">
        <dgm:presLayoutVars>
          <dgm:chPref val="3"/>
        </dgm:presLayoutVars>
      </dgm:prSet>
      <dgm:spPr/>
    </dgm:pt>
    <dgm:pt modelId="{0626816E-DDF6-436B-8C78-B44321DF0CBC}" type="pres">
      <dgm:prSet presAssocID="{0B8FBE68-047E-48C8-BC4D-0AADA7377DCF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9481AC-DE50-42D4-ACA9-341C7D166E91}" type="pres">
      <dgm:prSet presAssocID="{0B8FBE68-047E-48C8-BC4D-0AADA7377DCF}" presName="horzFour" presStyleCnt="0"/>
      <dgm:spPr/>
    </dgm:pt>
    <dgm:pt modelId="{46ADC086-7719-480A-B4D2-5BCA603F4C51}" type="pres">
      <dgm:prSet presAssocID="{4D02669D-9910-49CE-8BB5-B971F95C3AD4}" presName="sibSpaceThree" presStyleCnt="0"/>
      <dgm:spPr/>
    </dgm:pt>
    <dgm:pt modelId="{F3E7F743-B156-42CA-9951-70F1F4AE4945}" type="pres">
      <dgm:prSet presAssocID="{EF98498D-E10E-4930-B4E3-C708FCF55D9E}" presName="vertThree" presStyleCnt="0"/>
      <dgm:spPr/>
    </dgm:pt>
    <dgm:pt modelId="{418A3893-933C-4CC4-B05C-7A14017F2DE3}" type="pres">
      <dgm:prSet presAssocID="{EF98498D-E10E-4930-B4E3-C708FCF55D9E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5DF7A7-3FE4-44BD-B4F0-1348BB55D813}" type="pres">
      <dgm:prSet presAssocID="{EF98498D-E10E-4930-B4E3-C708FCF55D9E}" presName="parTransThree" presStyleCnt="0"/>
      <dgm:spPr/>
    </dgm:pt>
    <dgm:pt modelId="{080EF54A-D88B-437B-8159-681987592A5D}" type="pres">
      <dgm:prSet presAssocID="{EF98498D-E10E-4930-B4E3-C708FCF55D9E}" presName="horzThree" presStyleCnt="0"/>
      <dgm:spPr/>
    </dgm:pt>
    <dgm:pt modelId="{0374AF61-0291-4A10-804C-E6EB3C6CAFFF}" type="pres">
      <dgm:prSet presAssocID="{1C3F136B-6B5F-4FCA-AC91-9E2DC87E2CE2}" presName="vertFour" presStyleCnt="0">
        <dgm:presLayoutVars>
          <dgm:chPref val="3"/>
        </dgm:presLayoutVars>
      </dgm:prSet>
      <dgm:spPr/>
    </dgm:pt>
    <dgm:pt modelId="{3AE56C6D-8EAA-4C2A-8D93-7CA3EEAA98C8}" type="pres">
      <dgm:prSet presAssocID="{1C3F136B-6B5F-4FCA-AC91-9E2DC87E2CE2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6EDF3-9D7E-4E6C-8647-CF649A76EBCD}" type="pres">
      <dgm:prSet presAssocID="{1C3F136B-6B5F-4FCA-AC91-9E2DC87E2CE2}" presName="horzFour" presStyleCnt="0"/>
      <dgm:spPr/>
    </dgm:pt>
  </dgm:ptLst>
  <dgm:cxnLst>
    <dgm:cxn modelId="{B31F6C06-A58D-4CFF-A054-1AD89DCDC325}" srcId="{68E5E978-5208-4C4D-8830-8A3B0DB6D35B}" destId="{F2F73B8F-4D90-476C-A3A3-A0F061B5E323}" srcOrd="0" destOrd="0" parTransId="{5E36E41E-4C74-4514-B2D3-578FB5ECF961}" sibTransId="{93F926ED-A4C8-43C4-BDDE-D6823E630C74}"/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1C6F0BCD-BB85-47EA-B9BF-84C1E218DEC0}" srcId="{EF98498D-E10E-4930-B4E3-C708FCF55D9E}" destId="{1C3F136B-6B5F-4FCA-AC91-9E2DC87E2CE2}" srcOrd="0" destOrd="0" parTransId="{4AFC67DE-7352-4E4A-9773-5008D6AF9F97}" sibTransId="{77426C8A-D6C9-4569-9D0D-73A7F7475CB0}"/>
    <dgm:cxn modelId="{E69C5529-4662-4945-864C-83529636AA82}" type="presOf" srcId="{BB2B4861-1084-4466-82C0-460E8FB73386}" destId="{849BD6D8-08EB-4682-B10E-2CA01D1359E0}" srcOrd="0" destOrd="0" presId="urn:microsoft.com/office/officeart/2005/8/layout/hierarchy4"/>
    <dgm:cxn modelId="{3C5581CA-DCD1-4D90-8314-6C4C22C5134F}" type="presOf" srcId="{F2F73B8F-4D90-476C-A3A3-A0F061B5E323}" destId="{306205F8-03FA-47B5-B3BB-A76063E7883A}" srcOrd="0" destOrd="0" presId="urn:microsoft.com/office/officeart/2005/8/layout/hierarchy4"/>
    <dgm:cxn modelId="{730E0C9B-9ABD-404E-9502-B08165C2B24D}" type="presOf" srcId="{B6C09939-F335-4551-AE5C-0853A44DD077}" destId="{4615335F-CD86-45F3-8D00-F93CCD348827}" srcOrd="0" destOrd="0" presId="urn:microsoft.com/office/officeart/2005/8/layout/hierarchy4"/>
    <dgm:cxn modelId="{9B322D8B-F04E-441D-8B6A-D2F1C0F86892}" type="presOf" srcId="{F41CAF4D-DA6D-43CD-9904-71E89C489911}" destId="{87DB17AF-A81F-425D-8127-ECCEF1EC51D9}" srcOrd="0" destOrd="0" presId="urn:microsoft.com/office/officeart/2005/8/layout/hierarchy4"/>
    <dgm:cxn modelId="{31BC2548-C030-497C-9F0E-25D300FF6638}" srcId="{DC746C58-AD30-4466-9420-7D9DBFDEA4D0}" destId="{04A2C1E8-A2C0-41F8-ACC1-2B0E5D93608F}" srcOrd="3" destOrd="0" parTransId="{A464209A-F108-461B-BD06-280F2E067462}" sibTransId="{1C6A9E32-32E7-4681-8632-BF6609F640BB}"/>
    <dgm:cxn modelId="{587A6817-A2C5-4C83-96D4-4D5EC52CB065}" type="presOf" srcId="{885ABAA6-F742-492B-B212-DD1BA44A6177}" destId="{3ABFC952-58FB-4B23-96F1-46E5BED69159}" srcOrd="0" destOrd="0" presId="urn:microsoft.com/office/officeart/2005/8/layout/hierarchy4"/>
    <dgm:cxn modelId="{27FA12D5-A1E9-466B-A6A8-CD0A16AFFCA0}" type="presOf" srcId="{DC746C58-AD30-4466-9420-7D9DBFDEA4D0}" destId="{9B1A1CDB-E498-4CBB-BADF-4168F5989F8B}" srcOrd="0" destOrd="0" presId="urn:microsoft.com/office/officeart/2005/8/layout/hierarchy4"/>
    <dgm:cxn modelId="{BA4DD469-2C98-47B5-B0D4-0D6A3B3656DB}" srcId="{2E1819B4-152A-4D41-A014-A3A1099877A6}" destId="{DC746C58-AD30-4466-9420-7D9DBFDEA4D0}" srcOrd="1" destOrd="0" parTransId="{07DB7258-B875-488E-82BE-89F974396056}" sibTransId="{E8BB826F-892F-4132-BFF9-96046710E497}"/>
    <dgm:cxn modelId="{FAD8D13C-8B4C-4985-AE1A-92776DE10C0D}" type="presOf" srcId="{5CED87F5-30CA-4CDD-BA6C-544CAE8E9838}" destId="{DA7254C8-8E60-45D2-8621-807891C2E2A2}" srcOrd="0" destOrd="0" presId="urn:microsoft.com/office/officeart/2005/8/layout/hierarchy4"/>
    <dgm:cxn modelId="{D4F62EC3-6854-4BF0-9B25-002A1D6F5937}" type="presOf" srcId="{FBB5FFEC-6DF4-4647-86BB-50C8E29CEE23}" destId="{9C354B6F-80F4-45A0-9E55-B204AD485523}" srcOrd="0" destOrd="0" presId="urn:microsoft.com/office/officeart/2005/8/layout/hierarchy4"/>
    <dgm:cxn modelId="{9E382C7B-DF7A-4471-BA22-1E8B53ADD24A}" type="presOf" srcId="{43120B82-08AF-4D6A-8D4D-36B603308962}" destId="{0A2A414C-F2A0-4D5F-90CE-37FA4515DCFE}" srcOrd="0" destOrd="0" presId="urn:microsoft.com/office/officeart/2005/8/layout/hierarchy4"/>
    <dgm:cxn modelId="{94EC7A5B-3494-4820-9FD8-8BFEC1AC5FD4}" srcId="{DC746C58-AD30-4466-9420-7D9DBFDEA4D0}" destId="{F41CAF4D-DA6D-43CD-9904-71E89C489911}" srcOrd="0" destOrd="0" parTransId="{5570FD44-EC48-405D-89D0-A3C1F7F09A86}" sibTransId="{54DF42B7-4D57-4462-9636-5A61029B4197}"/>
    <dgm:cxn modelId="{FC090A8A-C233-4CAF-B7B1-C99D494428D3}" srcId="{FBB5FFEC-6DF4-4647-86BB-50C8E29CEE23}" destId="{4A33A90D-A2A9-4838-9800-C472E6774824}" srcOrd="0" destOrd="0" parTransId="{0D8EB8D5-13C9-49B2-92EC-ACF0BB61B386}" sibTransId="{92226A94-13BF-4976-86B7-4DEA70AF1275}"/>
    <dgm:cxn modelId="{105FAB5D-766E-4219-8C50-718F413A8FFE}" type="presOf" srcId="{EF98498D-E10E-4930-B4E3-C708FCF55D9E}" destId="{418A3893-933C-4CC4-B05C-7A14017F2DE3}" srcOrd="0" destOrd="0" presId="urn:microsoft.com/office/officeart/2005/8/layout/hierarchy4"/>
    <dgm:cxn modelId="{3C779C39-3E5A-4815-9C70-F7C70BFB5083}" type="presOf" srcId="{17997BE2-1DC6-4289-9FFC-C92C3D538596}" destId="{343E349F-884E-44F3-AFA0-587166299D68}" srcOrd="0" destOrd="0" presId="urn:microsoft.com/office/officeart/2005/8/layout/hierarchy4"/>
    <dgm:cxn modelId="{842D7276-4ED4-4D50-843B-0DB06B63BFDC}" srcId="{68E5E978-5208-4C4D-8830-8A3B0DB6D35B}" destId="{43120B82-08AF-4D6A-8D4D-36B603308962}" srcOrd="3" destOrd="0" parTransId="{E612D9FF-7F9E-4ACC-A85E-4B334C96D3FA}" sibTransId="{4D02669D-9910-49CE-8BB5-B971F95C3AD4}"/>
    <dgm:cxn modelId="{669D457F-5B60-43F2-8E67-8C1207FDAD4D}" srcId="{68E5E978-5208-4C4D-8830-8A3B0DB6D35B}" destId="{EF98498D-E10E-4930-B4E3-C708FCF55D9E}" srcOrd="4" destOrd="0" parTransId="{0A060F58-2CE1-4681-8B49-C9AE303DDB76}" sibTransId="{0E182188-173D-4868-B4A4-28CC2E12A970}"/>
    <dgm:cxn modelId="{77283C60-4FA2-4707-B98C-DC754AEABB3E}" type="presOf" srcId="{0B8FBE68-047E-48C8-BC4D-0AADA7377DCF}" destId="{0626816E-DDF6-436B-8C78-B44321DF0CBC}" srcOrd="0" destOrd="0" presId="urn:microsoft.com/office/officeart/2005/8/layout/hierarchy4"/>
    <dgm:cxn modelId="{F25C059E-4548-4656-B0B8-2240BDBE4215}" type="presOf" srcId="{4C55C512-7C4E-4A13-95F1-4D8BEDD261B7}" destId="{92ECA5CB-4322-4261-9A53-1032622E56F4}" srcOrd="0" destOrd="0" presId="urn:microsoft.com/office/officeart/2005/8/layout/hierarchy4"/>
    <dgm:cxn modelId="{1D64374F-2340-4683-814E-4FD20DA8AAC2}" srcId="{885ABAA6-F742-492B-B212-DD1BA44A6177}" destId="{0B8FBE68-047E-48C8-BC4D-0AADA7377DCF}" srcOrd="0" destOrd="0" parTransId="{B0754287-F637-44A4-A069-511E11B27FFA}" sibTransId="{AF9F7FD5-1BBC-4A84-BE6B-F09C26000520}"/>
    <dgm:cxn modelId="{A1023A2C-875C-478D-8CBA-81476AAE391D}" srcId="{9C6E88DE-C4A1-48F8-9A4C-9A916188399C}" destId="{17997BE2-1DC6-4289-9FFC-C92C3D538596}" srcOrd="1" destOrd="0" parTransId="{88A8AF07-8774-4676-87AD-11FF5B0EB8BF}" sibTransId="{2E0AF410-10CF-4589-B3D0-A9FB1E742302}"/>
    <dgm:cxn modelId="{2F3FBE48-19CE-48BC-97D1-CAB7104F70AF}" type="presOf" srcId="{04A2C1E8-A2C0-41F8-ACC1-2B0E5D93608F}" destId="{2FF5E4D2-2BB2-4E6A-9CB4-82553922DBC8}" srcOrd="0" destOrd="0" presId="urn:microsoft.com/office/officeart/2005/8/layout/hierarchy4"/>
    <dgm:cxn modelId="{E1241AE6-51B5-4CCA-9280-AB63D9F50F16}" type="presOf" srcId="{AC2B4B6A-2483-48BA-9F21-532274ED6BB6}" destId="{9ED0AF28-369E-4148-BF0E-F011FE978130}" srcOrd="0" destOrd="0" presId="urn:microsoft.com/office/officeart/2005/8/layout/hierarchy4"/>
    <dgm:cxn modelId="{4C25EF68-0949-4090-99D6-A4CB7F3C73CA}" type="presOf" srcId="{9C6E88DE-C4A1-48F8-9A4C-9A916188399C}" destId="{044E3F58-514E-45BF-8328-59987E859FCB}" srcOrd="0" destOrd="0" presId="urn:microsoft.com/office/officeart/2005/8/layout/hierarchy4"/>
    <dgm:cxn modelId="{74031C5A-CD97-432E-96DE-4451291D5D1D}" type="presOf" srcId="{83EB6D24-7382-4AE8-B63E-FEED014FBE95}" destId="{FE577F63-44C7-42A1-929F-29144ABB351F}" srcOrd="0" destOrd="0" presId="urn:microsoft.com/office/officeart/2005/8/layout/hierarchy4"/>
    <dgm:cxn modelId="{9F2DA14C-1CAF-415C-B37C-5DB918CEACFF}" type="presOf" srcId="{777FE6F3-D66C-4A03-BDCA-6AB72BDDBB43}" destId="{5D8E33B6-D33F-44F1-B5ED-60C3D38474B7}" srcOrd="0" destOrd="0" presId="urn:microsoft.com/office/officeart/2005/8/layout/hierarchy4"/>
    <dgm:cxn modelId="{D46DBDE9-5404-40BA-8460-42D19D03A374}" srcId="{2E1819B4-152A-4D41-A014-A3A1099877A6}" destId="{FBB5FFEC-6DF4-4647-86BB-50C8E29CEE23}" srcOrd="0" destOrd="0" parTransId="{B85870C4-A965-4EAD-B4EC-68CB58153798}" sibTransId="{13890CDF-970A-494E-96F5-6103B187789E}"/>
    <dgm:cxn modelId="{52C0F5C2-4FEC-4581-B8F3-39256CDA404B}" type="presOf" srcId="{4A33A90D-A2A9-4838-9800-C472E6774824}" destId="{1134F25D-C655-4B78-B071-65C6852AEEF9}" srcOrd="0" destOrd="0" presId="urn:microsoft.com/office/officeart/2005/8/layout/hierarchy4"/>
    <dgm:cxn modelId="{59F83C22-063D-4CFA-85A6-E182453B1123}" type="presOf" srcId="{68E5E978-5208-4C4D-8830-8A3B0DB6D35B}" destId="{9CC1EEAE-9062-4C46-80EE-2E6C90CCDEE1}" srcOrd="0" destOrd="0" presId="urn:microsoft.com/office/officeart/2005/8/layout/hierarchy4"/>
    <dgm:cxn modelId="{0D67CEAA-5A81-4B9B-8390-7586628D9355}" srcId="{DC746C58-AD30-4466-9420-7D9DBFDEA4D0}" destId="{5CED87F5-30CA-4CDD-BA6C-544CAE8E9838}" srcOrd="4" destOrd="0" parTransId="{071504BC-1E2E-4B63-8C75-87A2930D7587}" sibTransId="{1FF41DB9-0DE7-4E5D-886A-E9A447DCB333}"/>
    <dgm:cxn modelId="{5AFB5FC8-EA80-4706-82B4-6556C801BD3E}" srcId="{17997BE2-1DC6-4289-9FFC-C92C3D538596}" destId="{68E5E978-5208-4C4D-8830-8A3B0DB6D35B}" srcOrd="0" destOrd="0" parTransId="{5697F269-F8EC-4FD8-A480-E3B77DEA7AD7}" sibTransId="{2CAD6C39-AB21-4A1C-B6D4-3A6FFD6D0E11}"/>
    <dgm:cxn modelId="{94C166D6-6F8D-4143-95C5-DF6451D39653}" srcId="{68E5E978-5208-4C4D-8830-8A3B0DB6D35B}" destId="{BB2B4861-1084-4466-82C0-460E8FB73386}" srcOrd="1" destOrd="0" parTransId="{4D8B0D7E-8730-4620-A547-FDC88A7E917F}" sibTransId="{5E913442-9056-47DC-BD5D-E1EF312B4063}"/>
    <dgm:cxn modelId="{96D389BD-7C90-4D15-9772-3747C330E2BF}" srcId="{DC746C58-AD30-4466-9420-7D9DBFDEA4D0}" destId="{AC2B4B6A-2483-48BA-9F21-532274ED6BB6}" srcOrd="1" destOrd="0" parTransId="{4FE81A02-0AB2-440C-8ADE-0DED8CD5AA48}" sibTransId="{A8EF8F94-13B6-44D8-AD87-3485F8B4CFEA}"/>
    <dgm:cxn modelId="{834BCBF6-F030-40F3-9CA5-98E931CC4B98}" srcId="{FBB5FFEC-6DF4-4647-86BB-50C8E29CEE23}" destId="{4C55C512-7C4E-4A13-95F1-4D8BEDD261B7}" srcOrd="1" destOrd="0" parTransId="{1D1A203D-6B56-4AB0-8FAB-64FB068B8B82}" sibTransId="{2469D022-1AC6-4CA5-99DB-C91B36A59CB8}"/>
    <dgm:cxn modelId="{1F801A2E-42E9-47A9-9D65-A2EF33125FBB}" type="presOf" srcId="{2E1819B4-152A-4D41-A014-A3A1099877A6}" destId="{780031D0-9C1D-416B-88B8-0D1BC080D00A}" srcOrd="0" destOrd="0" presId="urn:microsoft.com/office/officeart/2005/8/layout/hierarchy4"/>
    <dgm:cxn modelId="{ED9FA22C-3303-4F27-BED9-8D286B569CDB}" srcId="{83EB6D24-7382-4AE8-B63E-FEED014FBE95}" destId="{885ABAA6-F742-492B-B212-DD1BA44A6177}" srcOrd="0" destOrd="0" parTransId="{AAF6F10F-D7CF-4F98-90BF-2E3E11D28DAB}" sibTransId="{6ADFB8A5-82D8-4C15-8BC8-FDAC5ADF2944}"/>
    <dgm:cxn modelId="{048B3338-702B-44ED-AB10-75ED3C037C69}" srcId="{DC746C58-AD30-4466-9420-7D9DBFDEA4D0}" destId="{777FE6F3-D66C-4A03-BDCA-6AB72BDDBB43}" srcOrd="2" destOrd="0" parTransId="{8C68951E-587A-43FD-9B20-4EE9691EF1B9}" sibTransId="{FEBB91A3-A6CB-4F47-8072-BFCD9D0B40E2}"/>
    <dgm:cxn modelId="{A156EBAA-1C0D-446D-933D-026662F47AAC}" type="presOf" srcId="{1C3F136B-6B5F-4FCA-AC91-9E2DC87E2CE2}" destId="{3AE56C6D-8EAA-4C2A-8D93-7CA3EEAA98C8}" srcOrd="0" destOrd="0" presId="urn:microsoft.com/office/officeart/2005/8/layout/hierarchy4"/>
    <dgm:cxn modelId="{38AABE03-59E0-42F6-A289-C919460D394F}" srcId="{68E5E978-5208-4C4D-8830-8A3B0DB6D35B}" destId="{B6C09939-F335-4551-AE5C-0853A44DD077}" srcOrd="2" destOrd="0" parTransId="{B4A64FFF-A9C1-46D4-A8EF-0D50A584772D}" sibTransId="{FAFCDF9A-F0B2-4414-BDF0-7EF040E2086F}"/>
    <dgm:cxn modelId="{983005DE-B172-48C3-BCD4-9938ED877AF9}" srcId="{43120B82-08AF-4D6A-8D4D-36B603308962}" destId="{83EB6D24-7382-4AE8-B63E-FEED014FBE95}" srcOrd="0" destOrd="0" parTransId="{C04D39B7-D825-4093-9D2C-9FEF06DE399C}" sibTransId="{C4277895-26E7-457E-A3B7-08777B8054D5}"/>
    <dgm:cxn modelId="{5E8BCCB3-9E56-4A38-9218-A766E588F1B7}" type="presParOf" srcId="{044E3F58-514E-45BF-8328-59987E859FCB}" destId="{10176013-2A6B-404B-B732-1C1A2D04170B}" srcOrd="0" destOrd="0" presId="urn:microsoft.com/office/officeart/2005/8/layout/hierarchy4"/>
    <dgm:cxn modelId="{F31ADA39-5015-41F6-B156-F5392C5FD2F5}" type="presParOf" srcId="{10176013-2A6B-404B-B732-1C1A2D04170B}" destId="{780031D0-9C1D-416B-88B8-0D1BC080D00A}" srcOrd="0" destOrd="0" presId="urn:microsoft.com/office/officeart/2005/8/layout/hierarchy4"/>
    <dgm:cxn modelId="{09741F5C-7170-4696-A86F-CEA741826811}" type="presParOf" srcId="{10176013-2A6B-404B-B732-1C1A2D04170B}" destId="{DF71D892-4F0B-4F31-BF2D-BF7730B86D6A}" srcOrd="1" destOrd="0" presId="urn:microsoft.com/office/officeart/2005/8/layout/hierarchy4"/>
    <dgm:cxn modelId="{57F6050C-F39E-4C26-ABA0-8A68522F55B9}" type="presParOf" srcId="{10176013-2A6B-404B-B732-1C1A2D04170B}" destId="{E8C7355F-6B8D-4EF2-B566-3BBB2BFEDD1F}" srcOrd="2" destOrd="0" presId="urn:microsoft.com/office/officeart/2005/8/layout/hierarchy4"/>
    <dgm:cxn modelId="{9BC0A6A7-E367-4106-9BB5-C04AA75A1BF9}" type="presParOf" srcId="{E8C7355F-6B8D-4EF2-B566-3BBB2BFEDD1F}" destId="{47547872-90B1-4429-A9D0-A1E642B4E62C}" srcOrd="0" destOrd="0" presId="urn:microsoft.com/office/officeart/2005/8/layout/hierarchy4"/>
    <dgm:cxn modelId="{6DA426A3-C68D-4798-B86F-A36DFCC9271B}" type="presParOf" srcId="{47547872-90B1-4429-A9D0-A1E642B4E62C}" destId="{9C354B6F-80F4-45A0-9E55-B204AD485523}" srcOrd="0" destOrd="0" presId="urn:microsoft.com/office/officeart/2005/8/layout/hierarchy4"/>
    <dgm:cxn modelId="{2DC2B30B-8C5F-4BA8-AAD3-5FA208473261}" type="presParOf" srcId="{47547872-90B1-4429-A9D0-A1E642B4E62C}" destId="{9DFBE8B1-E0F1-493C-8749-949B6AEBB911}" srcOrd="1" destOrd="0" presId="urn:microsoft.com/office/officeart/2005/8/layout/hierarchy4"/>
    <dgm:cxn modelId="{D2688BA5-1FF4-41F3-B206-0642232119D7}" type="presParOf" srcId="{47547872-90B1-4429-A9D0-A1E642B4E62C}" destId="{85DFE045-8858-4E4B-8CDC-4DEF53259BA2}" srcOrd="2" destOrd="0" presId="urn:microsoft.com/office/officeart/2005/8/layout/hierarchy4"/>
    <dgm:cxn modelId="{5A123ACF-A023-4E0A-A38E-31BC9BC8160B}" type="presParOf" srcId="{85DFE045-8858-4E4B-8CDC-4DEF53259BA2}" destId="{C622FC52-65B4-4E7B-834E-E286638EB95E}" srcOrd="0" destOrd="0" presId="urn:microsoft.com/office/officeart/2005/8/layout/hierarchy4"/>
    <dgm:cxn modelId="{CC70BA66-465E-4F2E-A756-B5FB11D5536B}" type="presParOf" srcId="{C622FC52-65B4-4E7B-834E-E286638EB95E}" destId="{1134F25D-C655-4B78-B071-65C6852AEEF9}" srcOrd="0" destOrd="0" presId="urn:microsoft.com/office/officeart/2005/8/layout/hierarchy4"/>
    <dgm:cxn modelId="{2ABAA24B-A388-4B29-B9C7-51A68254B57C}" type="presParOf" srcId="{C622FC52-65B4-4E7B-834E-E286638EB95E}" destId="{24AC8D7B-CC6F-45A9-88B4-67C9C4D7A8C1}" srcOrd="1" destOrd="0" presId="urn:microsoft.com/office/officeart/2005/8/layout/hierarchy4"/>
    <dgm:cxn modelId="{AFC15175-D1D4-49DA-85C2-7BCEC8EB387F}" type="presParOf" srcId="{85DFE045-8858-4E4B-8CDC-4DEF53259BA2}" destId="{E7C3FF0B-3CC0-4B9A-BF91-4CADC838B987}" srcOrd="1" destOrd="0" presId="urn:microsoft.com/office/officeart/2005/8/layout/hierarchy4"/>
    <dgm:cxn modelId="{D60639FF-48D9-4D81-92E5-7FD06E404E25}" type="presParOf" srcId="{85DFE045-8858-4E4B-8CDC-4DEF53259BA2}" destId="{A7062FF8-7520-4269-81F0-62EFE1AAA7A4}" srcOrd="2" destOrd="0" presId="urn:microsoft.com/office/officeart/2005/8/layout/hierarchy4"/>
    <dgm:cxn modelId="{639F3303-0CEB-4001-807B-DF29867902A3}" type="presParOf" srcId="{A7062FF8-7520-4269-81F0-62EFE1AAA7A4}" destId="{92ECA5CB-4322-4261-9A53-1032622E56F4}" srcOrd="0" destOrd="0" presId="urn:microsoft.com/office/officeart/2005/8/layout/hierarchy4"/>
    <dgm:cxn modelId="{41398C3B-DB74-4993-99EC-4AC29C270B94}" type="presParOf" srcId="{A7062FF8-7520-4269-81F0-62EFE1AAA7A4}" destId="{B2D1F01F-1497-47A2-9539-D34E367D30BF}" srcOrd="1" destOrd="0" presId="urn:microsoft.com/office/officeart/2005/8/layout/hierarchy4"/>
    <dgm:cxn modelId="{D6E92A2E-C2D5-4A02-8880-465BC6AE20EB}" type="presParOf" srcId="{E8C7355F-6B8D-4EF2-B566-3BBB2BFEDD1F}" destId="{42977A8E-B5DE-4F22-8DDB-A836F23DFF3F}" srcOrd="1" destOrd="0" presId="urn:microsoft.com/office/officeart/2005/8/layout/hierarchy4"/>
    <dgm:cxn modelId="{4FF01673-7D04-4CBF-A281-EF48D013E85F}" type="presParOf" srcId="{E8C7355F-6B8D-4EF2-B566-3BBB2BFEDD1F}" destId="{43881BD1-ED6E-4499-8619-901315DECF5D}" srcOrd="2" destOrd="0" presId="urn:microsoft.com/office/officeart/2005/8/layout/hierarchy4"/>
    <dgm:cxn modelId="{F5A0371C-2E77-43FA-8156-F147B77BA0F8}" type="presParOf" srcId="{43881BD1-ED6E-4499-8619-901315DECF5D}" destId="{9B1A1CDB-E498-4CBB-BADF-4168F5989F8B}" srcOrd="0" destOrd="0" presId="urn:microsoft.com/office/officeart/2005/8/layout/hierarchy4"/>
    <dgm:cxn modelId="{C008CD19-C780-4BC3-9417-AAAB725F2BEA}" type="presParOf" srcId="{43881BD1-ED6E-4499-8619-901315DECF5D}" destId="{E2B83843-214E-4629-A04E-EEA3841EC7BF}" srcOrd="1" destOrd="0" presId="urn:microsoft.com/office/officeart/2005/8/layout/hierarchy4"/>
    <dgm:cxn modelId="{79EB1D1E-E34A-4824-8C75-534AE761B9DE}" type="presParOf" srcId="{43881BD1-ED6E-4499-8619-901315DECF5D}" destId="{407EB3C2-01AD-4F2D-B6A9-396899C783A8}" srcOrd="2" destOrd="0" presId="urn:microsoft.com/office/officeart/2005/8/layout/hierarchy4"/>
    <dgm:cxn modelId="{046C8579-C656-488A-BF42-758CF01C1193}" type="presParOf" srcId="{407EB3C2-01AD-4F2D-B6A9-396899C783A8}" destId="{AA4954A2-6AB6-41D1-BD4F-B539E7055973}" srcOrd="0" destOrd="0" presId="urn:microsoft.com/office/officeart/2005/8/layout/hierarchy4"/>
    <dgm:cxn modelId="{CE7B096E-8E5D-4D97-9500-59DCB6F72C4A}" type="presParOf" srcId="{AA4954A2-6AB6-41D1-BD4F-B539E7055973}" destId="{87DB17AF-A81F-425D-8127-ECCEF1EC51D9}" srcOrd="0" destOrd="0" presId="urn:microsoft.com/office/officeart/2005/8/layout/hierarchy4"/>
    <dgm:cxn modelId="{6CA69DF6-EABC-4F7A-9DAE-8C8F9B59AE30}" type="presParOf" srcId="{AA4954A2-6AB6-41D1-BD4F-B539E7055973}" destId="{902732D2-2D22-4B53-8676-1A859882BEAD}" srcOrd="1" destOrd="0" presId="urn:microsoft.com/office/officeart/2005/8/layout/hierarchy4"/>
    <dgm:cxn modelId="{5D7FAACA-C70C-408E-A07E-A83485FD0868}" type="presParOf" srcId="{407EB3C2-01AD-4F2D-B6A9-396899C783A8}" destId="{CD3FFD0F-AEB2-4C39-836A-219A67AA535A}" srcOrd="1" destOrd="0" presId="urn:microsoft.com/office/officeart/2005/8/layout/hierarchy4"/>
    <dgm:cxn modelId="{F25577D3-AF3B-4CD2-A1C5-96EB614CB4B4}" type="presParOf" srcId="{407EB3C2-01AD-4F2D-B6A9-396899C783A8}" destId="{05B15BF7-F1D5-44EC-B6EE-4BCED3746510}" srcOrd="2" destOrd="0" presId="urn:microsoft.com/office/officeart/2005/8/layout/hierarchy4"/>
    <dgm:cxn modelId="{DE56B777-6D3B-4C65-BEEE-60F7C0916C14}" type="presParOf" srcId="{05B15BF7-F1D5-44EC-B6EE-4BCED3746510}" destId="{9ED0AF28-369E-4148-BF0E-F011FE978130}" srcOrd="0" destOrd="0" presId="urn:microsoft.com/office/officeart/2005/8/layout/hierarchy4"/>
    <dgm:cxn modelId="{E6A69447-C6D2-4524-BCFC-A74AB1E9E8C7}" type="presParOf" srcId="{05B15BF7-F1D5-44EC-B6EE-4BCED3746510}" destId="{1285263B-FA9F-404E-A761-328F23716ABC}" srcOrd="1" destOrd="0" presId="urn:microsoft.com/office/officeart/2005/8/layout/hierarchy4"/>
    <dgm:cxn modelId="{FFFEC230-17D1-41D9-B624-ECDC4B40A490}" type="presParOf" srcId="{407EB3C2-01AD-4F2D-B6A9-396899C783A8}" destId="{78C2C7B1-6670-4593-8025-616ADC2AA572}" srcOrd="3" destOrd="0" presId="urn:microsoft.com/office/officeart/2005/8/layout/hierarchy4"/>
    <dgm:cxn modelId="{CE7277B7-E415-4CEC-B2F6-DD513584CE40}" type="presParOf" srcId="{407EB3C2-01AD-4F2D-B6A9-396899C783A8}" destId="{79AC1E60-0AAB-45B8-AF6E-8D7CBF3A0C05}" srcOrd="4" destOrd="0" presId="urn:microsoft.com/office/officeart/2005/8/layout/hierarchy4"/>
    <dgm:cxn modelId="{E65D123E-752D-4CF4-A4FB-D467E5550AEC}" type="presParOf" srcId="{79AC1E60-0AAB-45B8-AF6E-8D7CBF3A0C05}" destId="{5D8E33B6-D33F-44F1-B5ED-60C3D38474B7}" srcOrd="0" destOrd="0" presId="urn:microsoft.com/office/officeart/2005/8/layout/hierarchy4"/>
    <dgm:cxn modelId="{BCFC8EA5-CE86-4887-9B37-3F109D1B9551}" type="presParOf" srcId="{79AC1E60-0AAB-45B8-AF6E-8D7CBF3A0C05}" destId="{40D93986-9E20-483A-875E-67C051C29123}" srcOrd="1" destOrd="0" presId="urn:microsoft.com/office/officeart/2005/8/layout/hierarchy4"/>
    <dgm:cxn modelId="{ABF4A7CE-3ADC-4EFE-8861-B1DFBF9751C9}" type="presParOf" srcId="{407EB3C2-01AD-4F2D-B6A9-396899C783A8}" destId="{90C25EC1-8B80-4633-B9D6-B5CF819733D7}" srcOrd="5" destOrd="0" presId="urn:microsoft.com/office/officeart/2005/8/layout/hierarchy4"/>
    <dgm:cxn modelId="{6ADB62ED-0DFC-4994-85B9-8BD82AA01B2D}" type="presParOf" srcId="{407EB3C2-01AD-4F2D-B6A9-396899C783A8}" destId="{39E97953-2640-489F-8C57-ABDB3684A7AC}" srcOrd="6" destOrd="0" presId="urn:microsoft.com/office/officeart/2005/8/layout/hierarchy4"/>
    <dgm:cxn modelId="{D6806E62-8E6F-4E2C-865B-0515145149DA}" type="presParOf" srcId="{39E97953-2640-489F-8C57-ABDB3684A7AC}" destId="{2FF5E4D2-2BB2-4E6A-9CB4-82553922DBC8}" srcOrd="0" destOrd="0" presId="urn:microsoft.com/office/officeart/2005/8/layout/hierarchy4"/>
    <dgm:cxn modelId="{796AB1CC-A58E-493E-8520-883649885C7E}" type="presParOf" srcId="{39E97953-2640-489F-8C57-ABDB3684A7AC}" destId="{A1399E6D-19A6-4637-AE32-E71038145B80}" srcOrd="1" destOrd="0" presId="urn:microsoft.com/office/officeart/2005/8/layout/hierarchy4"/>
    <dgm:cxn modelId="{5EF2E1A3-0059-4E14-A549-66A216CCB3D8}" type="presParOf" srcId="{407EB3C2-01AD-4F2D-B6A9-396899C783A8}" destId="{2FFAB01A-DC7E-4903-A519-F885DFA3192D}" srcOrd="7" destOrd="0" presId="urn:microsoft.com/office/officeart/2005/8/layout/hierarchy4"/>
    <dgm:cxn modelId="{58EA8A96-C950-4F7E-B1A7-82813C45C232}" type="presParOf" srcId="{407EB3C2-01AD-4F2D-B6A9-396899C783A8}" destId="{1599167C-E405-4ECA-9D88-8FED282F3016}" srcOrd="8" destOrd="0" presId="urn:microsoft.com/office/officeart/2005/8/layout/hierarchy4"/>
    <dgm:cxn modelId="{1766324E-299F-400D-AA7F-A60805ABB1B5}" type="presParOf" srcId="{1599167C-E405-4ECA-9D88-8FED282F3016}" destId="{DA7254C8-8E60-45D2-8621-807891C2E2A2}" srcOrd="0" destOrd="0" presId="urn:microsoft.com/office/officeart/2005/8/layout/hierarchy4"/>
    <dgm:cxn modelId="{F6790CF1-0E92-4A66-821A-6ED61E1D3A0C}" type="presParOf" srcId="{1599167C-E405-4ECA-9D88-8FED282F3016}" destId="{E6D3388B-C897-4267-87A2-511BF5609828}" srcOrd="1" destOrd="0" presId="urn:microsoft.com/office/officeart/2005/8/layout/hierarchy4"/>
    <dgm:cxn modelId="{784B6D4F-BE3C-44ED-B1B5-481FF5346AF0}" type="presParOf" srcId="{044E3F58-514E-45BF-8328-59987E859FCB}" destId="{48514996-404F-49DC-A267-E7F3B3A31412}" srcOrd="1" destOrd="0" presId="urn:microsoft.com/office/officeart/2005/8/layout/hierarchy4"/>
    <dgm:cxn modelId="{60D583AA-C58E-4791-B055-15C5A6548F9D}" type="presParOf" srcId="{044E3F58-514E-45BF-8328-59987E859FCB}" destId="{801BA541-AC41-4B2E-8955-37ACEA2849AF}" srcOrd="2" destOrd="0" presId="urn:microsoft.com/office/officeart/2005/8/layout/hierarchy4"/>
    <dgm:cxn modelId="{C9694578-911A-434F-9F49-CDCA42FC39E8}" type="presParOf" srcId="{801BA541-AC41-4B2E-8955-37ACEA2849AF}" destId="{343E349F-884E-44F3-AFA0-587166299D68}" srcOrd="0" destOrd="0" presId="urn:microsoft.com/office/officeart/2005/8/layout/hierarchy4"/>
    <dgm:cxn modelId="{9695AAFC-CD54-4B99-BDFE-9193F579B8E2}" type="presParOf" srcId="{801BA541-AC41-4B2E-8955-37ACEA2849AF}" destId="{351F3D73-CECD-4B61-A42F-B871FFFDE53C}" srcOrd="1" destOrd="0" presId="urn:microsoft.com/office/officeart/2005/8/layout/hierarchy4"/>
    <dgm:cxn modelId="{EC3F57CB-D797-4A50-9AF7-76C34F1F0E7E}" type="presParOf" srcId="{801BA541-AC41-4B2E-8955-37ACEA2849AF}" destId="{E6B660E5-AE47-46DA-80A5-4E8A9ECEEAE9}" srcOrd="2" destOrd="0" presId="urn:microsoft.com/office/officeart/2005/8/layout/hierarchy4"/>
    <dgm:cxn modelId="{6849F578-489A-469A-9523-B01C0821FEBA}" type="presParOf" srcId="{E6B660E5-AE47-46DA-80A5-4E8A9ECEEAE9}" destId="{91DF95A2-5D91-4A36-9222-E32199E554D5}" srcOrd="0" destOrd="0" presId="urn:microsoft.com/office/officeart/2005/8/layout/hierarchy4"/>
    <dgm:cxn modelId="{65D05EAF-B6E6-48F0-A106-657BE46B550F}" type="presParOf" srcId="{91DF95A2-5D91-4A36-9222-E32199E554D5}" destId="{9CC1EEAE-9062-4C46-80EE-2E6C90CCDEE1}" srcOrd="0" destOrd="0" presId="urn:microsoft.com/office/officeart/2005/8/layout/hierarchy4"/>
    <dgm:cxn modelId="{CB9802ED-266D-4727-A19A-03943DCB03D5}" type="presParOf" srcId="{91DF95A2-5D91-4A36-9222-E32199E554D5}" destId="{D83DD8A4-BA02-4980-A924-30781F495436}" srcOrd="1" destOrd="0" presId="urn:microsoft.com/office/officeart/2005/8/layout/hierarchy4"/>
    <dgm:cxn modelId="{DA9D0BD4-5368-4CDD-B5A1-F7F0703C9B15}" type="presParOf" srcId="{91DF95A2-5D91-4A36-9222-E32199E554D5}" destId="{6CBE2D4B-4EC7-422A-BAE0-31C5C2FC73F3}" srcOrd="2" destOrd="0" presId="urn:microsoft.com/office/officeart/2005/8/layout/hierarchy4"/>
    <dgm:cxn modelId="{D9D7B41E-A5A6-4CF4-BADC-F495E8B0476D}" type="presParOf" srcId="{6CBE2D4B-4EC7-422A-BAE0-31C5C2FC73F3}" destId="{45A68689-AB5B-42B0-8119-52B7ED9E8E72}" srcOrd="0" destOrd="0" presId="urn:microsoft.com/office/officeart/2005/8/layout/hierarchy4"/>
    <dgm:cxn modelId="{80B0157E-6EFD-4BFB-AE5B-C1C754605CEA}" type="presParOf" srcId="{45A68689-AB5B-42B0-8119-52B7ED9E8E72}" destId="{306205F8-03FA-47B5-B3BB-A76063E7883A}" srcOrd="0" destOrd="0" presId="urn:microsoft.com/office/officeart/2005/8/layout/hierarchy4"/>
    <dgm:cxn modelId="{051E49F9-E5A2-48C4-AA2C-49F2CC59F794}" type="presParOf" srcId="{45A68689-AB5B-42B0-8119-52B7ED9E8E72}" destId="{73B4F0A0-DBF9-4368-8573-80DDF7819F88}" srcOrd="1" destOrd="0" presId="urn:microsoft.com/office/officeart/2005/8/layout/hierarchy4"/>
    <dgm:cxn modelId="{000C56CA-B9A7-4F26-9E7F-14AD2D0C6EED}" type="presParOf" srcId="{6CBE2D4B-4EC7-422A-BAE0-31C5C2FC73F3}" destId="{375D3468-4F90-456F-8467-E954718C98E8}" srcOrd="1" destOrd="0" presId="urn:microsoft.com/office/officeart/2005/8/layout/hierarchy4"/>
    <dgm:cxn modelId="{52F9BFC3-08C4-45BB-83C0-5AB1CF01AFB0}" type="presParOf" srcId="{6CBE2D4B-4EC7-422A-BAE0-31C5C2FC73F3}" destId="{FCB7CE3C-7C30-44B1-87BB-B4E5AA05E07E}" srcOrd="2" destOrd="0" presId="urn:microsoft.com/office/officeart/2005/8/layout/hierarchy4"/>
    <dgm:cxn modelId="{F161114C-196E-4CD7-8CC3-84D037A055CC}" type="presParOf" srcId="{FCB7CE3C-7C30-44B1-87BB-B4E5AA05E07E}" destId="{849BD6D8-08EB-4682-B10E-2CA01D1359E0}" srcOrd="0" destOrd="0" presId="urn:microsoft.com/office/officeart/2005/8/layout/hierarchy4"/>
    <dgm:cxn modelId="{36C3C506-2B5F-42C6-B9CF-D5BC7F0D9EC6}" type="presParOf" srcId="{FCB7CE3C-7C30-44B1-87BB-B4E5AA05E07E}" destId="{9A429B39-0A0F-40B6-8505-0E419E0BF4C2}" srcOrd="1" destOrd="0" presId="urn:microsoft.com/office/officeart/2005/8/layout/hierarchy4"/>
    <dgm:cxn modelId="{5AE94C55-DDF7-47C4-B00F-1B3FB0BFD4C0}" type="presParOf" srcId="{6CBE2D4B-4EC7-422A-BAE0-31C5C2FC73F3}" destId="{14EF3952-F7D3-46B6-A615-2ADC36768113}" srcOrd="3" destOrd="0" presId="urn:microsoft.com/office/officeart/2005/8/layout/hierarchy4"/>
    <dgm:cxn modelId="{79847142-8A15-44AF-8981-B0B732CF9943}" type="presParOf" srcId="{6CBE2D4B-4EC7-422A-BAE0-31C5C2FC73F3}" destId="{74D430C0-E7FD-48A8-B2E8-5568D303947E}" srcOrd="4" destOrd="0" presId="urn:microsoft.com/office/officeart/2005/8/layout/hierarchy4"/>
    <dgm:cxn modelId="{466CC213-8471-4C18-A18A-5473CC703586}" type="presParOf" srcId="{74D430C0-E7FD-48A8-B2E8-5568D303947E}" destId="{4615335F-CD86-45F3-8D00-F93CCD348827}" srcOrd="0" destOrd="0" presId="urn:microsoft.com/office/officeart/2005/8/layout/hierarchy4"/>
    <dgm:cxn modelId="{76CF19E4-6C49-4FF5-BE55-DB133A31A185}" type="presParOf" srcId="{74D430C0-E7FD-48A8-B2E8-5568D303947E}" destId="{352E10B3-8177-45F3-9578-26C34F9BB271}" srcOrd="1" destOrd="0" presId="urn:microsoft.com/office/officeart/2005/8/layout/hierarchy4"/>
    <dgm:cxn modelId="{28470D0C-1E30-4445-9B84-3355CD2D27D2}" type="presParOf" srcId="{6CBE2D4B-4EC7-422A-BAE0-31C5C2FC73F3}" destId="{49A560D5-F78C-4B8D-98B9-F6266B245A8B}" srcOrd="5" destOrd="0" presId="urn:microsoft.com/office/officeart/2005/8/layout/hierarchy4"/>
    <dgm:cxn modelId="{C535260E-9777-4AC6-9388-6653FBEF3363}" type="presParOf" srcId="{6CBE2D4B-4EC7-422A-BAE0-31C5C2FC73F3}" destId="{6C781649-B46D-4082-8AB9-276370C8509D}" srcOrd="6" destOrd="0" presId="urn:microsoft.com/office/officeart/2005/8/layout/hierarchy4"/>
    <dgm:cxn modelId="{50563104-5EE0-4135-BECE-E7F291E26847}" type="presParOf" srcId="{6C781649-B46D-4082-8AB9-276370C8509D}" destId="{0A2A414C-F2A0-4D5F-90CE-37FA4515DCFE}" srcOrd="0" destOrd="0" presId="urn:microsoft.com/office/officeart/2005/8/layout/hierarchy4"/>
    <dgm:cxn modelId="{ED5C2378-E9B9-4A62-AEDF-CEB92077B980}" type="presParOf" srcId="{6C781649-B46D-4082-8AB9-276370C8509D}" destId="{08BDDA06-5E45-4EC7-A53D-A014E315E6C6}" srcOrd="1" destOrd="0" presId="urn:microsoft.com/office/officeart/2005/8/layout/hierarchy4"/>
    <dgm:cxn modelId="{D84733F8-1C32-4A28-B4B3-734C26F633A6}" type="presParOf" srcId="{6C781649-B46D-4082-8AB9-276370C8509D}" destId="{06F82C80-EF3A-483E-8D61-909801F74EE9}" srcOrd="2" destOrd="0" presId="urn:microsoft.com/office/officeart/2005/8/layout/hierarchy4"/>
    <dgm:cxn modelId="{F793FABC-D9EA-4EFC-9204-2A42D4968567}" type="presParOf" srcId="{06F82C80-EF3A-483E-8D61-909801F74EE9}" destId="{F23A8792-7673-4A63-8AC0-FFA9D4588BF0}" srcOrd="0" destOrd="0" presId="urn:microsoft.com/office/officeart/2005/8/layout/hierarchy4"/>
    <dgm:cxn modelId="{CDFDF513-6909-49A7-A863-AC288E783527}" type="presParOf" srcId="{F23A8792-7673-4A63-8AC0-FFA9D4588BF0}" destId="{FE577F63-44C7-42A1-929F-29144ABB351F}" srcOrd="0" destOrd="0" presId="urn:microsoft.com/office/officeart/2005/8/layout/hierarchy4"/>
    <dgm:cxn modelId="{10B138EA-5CD7-4D7A-8340-646A50BA1E76}" type="presParOf" srcId="{F23A8792-7673-4A63-8AC0-FFA9D4588BF0}" destId="{E092B14E-577A-400A-AADE-DF8D68D2821D}" srcOrd="1" destOrd="0" presId="urn:microsoft.com/office/officeart/2005/8/layout/hierarchy4"/>
    <dgm:cxn modelId="{48548D9B-D22A-461A-B0F4-56A09C8AAEB1}" type="presParOf" srcId="{F23A8792-7673-4A63-8AC0-FFA9D4588BF0}" destId="{D1C6EF2E-126A-4F4D-BC2A-3651D4F72FBA}" srcOrd="2" destOrd="0" presId="urn:microsoft.com/office/officeart/2005/8/layout/hierarchy4"/>
    <dgm:cxn modelId="{A9EEAD7A-81E7-48F7-BC82-509C54525DDA}" type="presParOf" srcId="{D1C6EF2E-126A-4F4D-BC2A-3651D4F72FBA}" destId="{954CE8FF-88F2-440B-9167-3F57445466EA}" srcOrd="0" destOrd="0" presId="urn:microsoft.com/office/officeart/2005/8/layout/hierarchy4"/>
    <dgm:cxn modelId="{DDCCCA05-32CE-4C61-927A-FF99C59A7BEA}" type="presParOf" srcId="{954CE8FF-88F2-440B-9167-3F57445466EA}" destId="{3ABFC952-58FB-4B23-96F1-46E5BED69159}" srcOrd="0" destOrd="0" presId="urn:microsoft.com/office/officeart/2005/8/layout/hierarchy4"/>
    <dgm:cxn modelId="{F09163A0-8075-42E1-999C-A60F8F19A94C}" type="presParOf" srcId="{954CE8FF-88F2-440B-9167-3F57445466EA}" destId="{DC4EE6F2-E52D-46D1-9D40-F44D447631EC}" srcOrd="1" destOrd="0" presId="urn:microsoft.com/office/officeart/2005/8/layout/hierarchy4"/>
    <dgm:cxn modelId="{59E9AB29-3C82-4118-A9C9-804B79D22365}" type="presParOf" srcId="{954CE8FF-88F2-440B-9167-3F57445466EA}" destId="{F182983A-1D12-45CD-9DFB-92CD4BB58580}" srcOrd="2" destOrd="0" presId="urn:microsoft.com/office/officeart/2005/8/layout/hierarchy4"/>
    <dgm:cxn modelId="{D0ADD827-A99B-44DE-A251-7C0784BF1859}" type="presParOf" srcId="{F182983A-1D12-45CD-9DFB-92CD4BB58580}" destId="{758BD577-2583-4E1A-BC25-B7E2B53189E4}" srcOrd="0" destOrd="0" presId="urn:microsoft.com/office/officeart/2005/8/layout/hierarchy4"/>
    <dgm:cxn modelId="{88F9BC80-825B-4C07-A87C-2FD8921B2F20}" type="presParOf" srcId="{758BD577-2583-4E1A-BC25-B7E2B53189E4}" destId="{0626816E-DDF6-436B-8C78-B44321DF0CBC}" srcOrd="0" destOrd="0" presId="urn:microsoft.com/office/officeart/2005/8/layout/hierarchy4"/>
    <dgm:cxn modelId="{5920CE76-EC2E-4D87-8F5E-E0227DA2D7D1}" type="presParOf" srcId="{758BD577-2583-4E1A-BC25-B7E2B53189E4}" destId="{5B9481AC-DE50-42D4-ACA9-341C7D166E91}" srcOrd="1" destOrd="0" presId="urn:microsoft.com/office/officeart/2005/8/layout/hierarchy4"/>
    <dgm:cxn modelId="{221CF7DE-014A-4799-A667-5F0674A66A63}" type="presParOf" srcId="{6CBE2D4B-4EC7-422A-BAE0-31C5C2FC73F3}" destId="{46ADC086-7719-480A-B4D2-5BCA603F4C51}" srcOrd="7" destOrd="0" presId="urn:microsoft.com/office/officeart/2005/8/layout/hierarchy4"/>
    <dgm:cxn modelId="{33398330-218F-4479-9A79-EE3A1C1494A8}" type="presParOf" srcId="{6CBE2D4B-4EC7-422A-BAE0-31C5C2FC73F3}" destId="{F3E7F743-B156-42CA-9951-70F1F4AE4945}" srcOrd="8" destOrd="0" presId="urn:microsoft.com/office/officeart/2005/8/layout/hierarchy4"/>
    <dgm:cxn modelId="{446190F7-A924-46F2-B666-6A814F80FE2A}" type="presParOf" srcId="{F3E7F743-B156-42CA-9951-70F1F4AE4945}" destId="{418A3893-933C-4CC4-B05C-7A14017F2DE3}" srcOrd="0" destOrd="0" presId="urn:microsoft.com/office/officeart/2005/8/layout/hierarchy4"/>
    <dgm:cxn modelId="{87490C51-756A-4F56-8E71-1629D28832A0}" type="presParOf" srcId="{F3E7F743-B156-42CA-9951-70F1F4AE4945}" destId="{D85DF7A7-3FE4-44BD-B4F0-1348BB55D813}" srcOrd="1" destOrd="0" presId="urn:microsoft.com/office/officeart/2005/8/layout/hierarchy4"/>
    <dgm:cxn modelId="{D7A3A665-13A2-490E-A643-66A84F1EDF69}" type="presParOf" srcId="{F3E7F743-B156-42CA-9951-70F1F4AE4945}" destId="{080EF54A-D88B-437B-8159-681987592A5D}" srcOrd="2" destOrd="0" presId="urn:microsoft.com/office/officeart/2005/8/layout/hierarchy4"/>
    <dgm:cxn modelId="{E19E69A2-6A64-4980-84C4-2E9FFAF9FAE9}" type="presParOf" srcId="{080EF54A-D88B-437B-8159-681987592A5D}" destId="{0374AF61-0291-4A10-804C-E6EB3C6CAFFF}" srcOrd="0" destOrd="0" presId="urn:microsoft.com/office/officeart/2005/8/layout/hierarchy4"/>
    <dgm:cxn modelId="{C35D9D34-36CC-468F-A8DD-528425A1DA84}" type="presParOf" srcId="{0374AF61-0291-4A10-804C-E6EB3C6CAFFF}" destId="{3AE56C6D-8EAA-4C2A-8D93-7CA3EEAA98C8}" srcOrd="0" destOrd="0" presId="urn:microsoft.com/office/officeart/2005/8/layout/hierarchy4"/>
    <dgm:cxn modelId="{B877DB7C-8A07-4E2B-9598-AA6DD0C24499}" type="presParOf" srcId="{0374AF61-0291-4A10-804C-E6EB3C6CAFFF}" destId="{E866EDF3-9D7E-4E6C-8647-CF649A76EB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C577AF-CB18-4A22-9576-FAFC4C85DE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08532F-38EE-4EF9-B1A6-1BE1EF4000FC}">
      <dgm:prSet phldrT="[Текст]"/>
      <dgm:spPr/>
      <dgm:t>
        <a:bodyPr/>
        <a:lstStyle/>
        <a:p>
          <a:r>
            <a:rPr lang="en-US" dirty="0" smtClean="0"/>
            <a:t>Service for all users</a:t>
          </a:r>
          <a:endParaRPr lang="ru-RU" dirty="0"/>
        </a:p>
      </dgm:t>
    </dgm:pt>
    <dgm:pt modelId="{BDAE38C6-8747-4F41-A4E3-2C3AF8AB6A4C}" type="parTrans" cxnId="{BA6643EC-6042-475E-B787-D522D06889A9}">
      <dgm:prSet/>
      <dgm:spPr/>
      <dgm:t>
        <a:bodyPr/>
        <a:lstStyle/>
        <a:p>
          <a:endParaRPr lang="ru-RU"/>
        </a:p>
      </dgm:t>
    </dgm:pt>
    <dgm:pt modelId="{E43DD5E2-B20A-4C07-910F-ED6C6BF048C1}" type="sibTrans" cxnId="{BA6643EC-6042-475E-B787-D522D06889A9}">
      <dgm:prSet/>
      <dgm:spPr/>
      <dgm:t>
        <a:bodyPr/>
        <a:lstStyle/>
        <a:p>
          <a:endParaRPr lang="ru-RU"/>
        </a:p>
      </dgm:t>
    </dgm:pt>
    <dgm:pt modelId="{CD4588FB-FA2B-4AA4-80CF-CB0A8183DF93}">
      <dgm:prSet phldrT="[Текст]"/>
      <dgm:spPr/>
      <dgm:t>
        <a:bodyPr/>
        <a:lstStyle/>
        <a:p>
          <a:r>
            <a:rPr lang="en-US" dirty="0" smtClean="0"/>
            <a:t>Service for registered users</a:t>
          </a:r>
          <a:endParaRPr lang="ru-RU" dirty="0"/>
        </a:p>
      </dgm:t>
    </dgm:pt>
    <dgm:pt modelId="{F3295B5C-25C1-4769-B437-67A698ED7C4D}" type="parTrans" cxnId="{75D2D401-F09F-4308-AA04-CF3A31E31EAA}">
      <dgm:prSet/>
      <dgm:spPr/>
      <dgm:t>
        <a:bodyPr/>
        <a:lstStyle/>
        <a:p>
          <a:endParaRPr lang="ru-RU"/>
        </a:p>
      </dgm:t>
    </dgm:pt>
    <dgm:pt modelId="{6D969968-93A3-4A55-9468-CB80FB6135F4}" type="sibTrans" cxnId="{75D2D401-F09F-4308-AA04-CF3A31E31EAA}">
      <dgm:prSet/>
      <dgm:spPr/>
      <dgm:t>
        <a:bodyPr/>
        <a:lstStyle/>
        <a:p>
          <a:endParaRPr lang="ru-RU"/>
        </a:p>
      </dgm:t>
    </dgm:pt>
    <dgm:pt modelId="{BEE4C860-82DC-4997-8E09-67D98DC059CD}">
      <dgm:prSet phldrT="[Текст]"/>
      <dgm:spPr/>
      <dgm:t>
        <a:bodyPr/>
        <a:lstStyle/>
        <a:p>
          <a:r>
            <a:rPr lang="en-US" dirty="0" smtClean="0"/>
            <a:t>User Portal Authorized Exists</a:t>
          </a:r>
          <a:endParaRPr lang="ru-RU" dirty="0"/>
        </a:p>
      </dgm:t>
    </dgm:pt>
    <dgm:pt modelId="{72E9140E-7758-41DF-B8A1-76DF7CB5B427}" type="parTrans" cxnId="{C1B5C3B7-ABAF-4B62-920B-54C24D507DA5}">
      <dgm:prSet/>
      <dgm:spPr/>
      <dgm:t>
        <a:bodyPr/>
        <a:lstStyle/>
        <a:p>
          <a:endParaRPr lang="ru-RU"/>
        </a:p>
      </dgm:t>
    </dgm:pt>
    <dgm:pt modelId="{AAC797D6-4EB1-4C74-8EFF-5B95480250D7}" type="sibTrans" cxnId="{C1B5C3B7-ABAF-4B62-920B-54C24D507DA5}">
      <dgm:prSet/>
      <dgm:spPr/>
      <dgm:t>
        <a:bodyPr/>
        <a:lstStyle/>
        <a:p>
          <a:endParaRPr lang="ru-RU"/>
        </a:p>
      </dgm:t>
    </dgm:pt>
    <dgm:pt modelId="{4121A114-C357-4F00-9088-29E69F029C75}">
      <dgm:prSet phldrT="[Текст]"/>
      <dgm:spPr/>
      <dgm:t>
        <a:bodyPr/>
        <a:lstStyle/>
        <a:p>
          <a:r>
            <a:rPr lang="en-US" dirty="0" smtClean="0"/>
            <a:t>Temp User Query ID</a:t>
          </a:r>
          <a:endParaRPr lang="ru-RU" dirty="0"/>
        </a:p>
      </dgm:t>
    </dgm:pt>
    <dgm:pt modelId="{D4F2F0E9-ABB3-4793-87C2-46F7286F939A}" type="parTrans" cxnId="{5E949763-B9F6-418D-B5DD-0542EE233C87}">
      <dgm:prSet/>
      <dgm:spPr/>
      <dgm:t>
        <a:bodyPr/>
        <a:lstStyle/>
        <a:p>
          <a:endParaRPr lang="ru-RU"/>
        </a:p>
      </dgm:t>
    </dgm:pt>
    <dgm:pt modelId="{665F00B2-95A7-4A38-BFB8-1B838822D695}" type="sibTrans" cxnId="{5E949763-B9F6-418D-B5DD-0542EE233C87}">
      <dgm:prSet/>
      <dgm:spPr/>
      <dgm:t>
        <a:bodyPr/>
        <a:lstStyle/>
        <a:p>
          <a:endParaRPr lang="ru-RU"/>
        </a:p>
      </dgm:t>
    </dgm:pt>
    <dgm:pt modelId="{33EB1CF2-07EB-4F37-A51F-DED91F885643}">
      <dgm:prSet phldrT="[Текст]"/>
      <dgm:spPr/>
      <dgm:t>
        <a:bodyPr/>
        <a:lstStyle/>
        <a:p>
          <a:r>
            <a:rPr lang="en-US" dirty="0" smtClean="0"/>
            <a:t>Service Page Query</a:t>
          </a:r>
          <a:endParaRPr lang="ru-RU" dirty="0"/>
        </a:p>
      </dgm:t>
    </dgm:pt>
    <dgm:pt modelId="{5CABEDFC-B759-4294-87B8-4093B064BDD1}" type="parTrans" cxnId="{124DF25C-5797-42BD-8996-8E5137CE25CC}">
      <dgm:prSet/>
      <dgm:spPr/>
      <dgm:t>
        <a:bodyPr/>
        <a:lstStyle/>
        <a:p>
          <a:endParaRPr lang="ru-RU"/>
        </a:p>
      </dgm:t>
    </dgm:pt>
    <dgm:pt modelId="{27200C42-D004-41E2-8272-BFB7E88F8B49}" type="sibTrans" cxnId="{124DF25C-5797-42BD-8996-8E5137CE25CC}">
      <dgm:prSet/>
      <dgm:spPr/>
      <dgm:t>
        <a:bodyPr/>
        <a:lstStyle/>
        <a:p>
          <a:endParaRPr lang="ru-RU"/>
        </a:p>
      </dgm:t>
    </dgm:pt>
    <dgm:pt modelId="{ED6672F9-0358-4EE6-B5DC-67AABCD392BD}">
      <dgm:prSet phldrT="[Текст]"/>
      <dgm:spPr/>
      <dgm:t>
        <a:bodyPr/>
        <a:lstStyle/>
        <a:p>
          <a:r>
            <a:rPr lang="en-US" dirty="0" smtClean="0"/>
            <a:t>Service Sender Event</a:t>
          </a:r>
          <a:endParaRPr lang="ru-RU" dirty="0"/>
        </a:p>
      </dgm:t>
    </dgm:pt>
    <dgm:pt modelId="{B3DBF117-34C5-4401-92D5-0CD888DBBEAD}" type="parTrans" cxnId="{A9A558A4-C2A7-4E99-A4F7-73E111C8F0F0}">
      <dgm:prSet/>
      <dgm:spPr/>
      <dgm:t>
        <a:bodyPr/>
        <a:lstStyle/>
        <a:p>
          <a:endParaRPr lang="ru-RU"/>
        </a:p>
      </dgm:t>
    </dgm:pt>
    <dgm:pt modelId="{E19C2A48-4033-4588-A723-8212FEE49355}" type="sibTrans" cxnId="{A9A558A4-C2A7-4E99-A4F7-73E111C8F0F0}">
      <dgm:prSet/>
      <dgm:spPr/>
      <dgm:t>
        <a:bodyPr/>
        <a:lstStyle/>
        <a:p>
          <a:endParaRPr lang="ru-RU"/>
        </a:p>
      </dgm:t>
    </dgm:pt>
    <dgm:pt modelId="{0286A4D9-36D0-4E48-BF45-B724B0E1730D}">
      <dgm:prSet phldrT="[Текст]"/>
      <dgm:spPr/>
      <dgm:t>
        <a:bodyPr/>
        <a:lstStyle/>
        <a:p>
          <a:r>
            <a:rPr lang="en-US" smtClean="0"/>
            <a:t>Visitor data form query</a:t>
          </a:r>
          <a:endParaRPr lang="ru-RU" dirty="0"/>
        </a:p>
      </dgm:t>
    </dgm:pt>
    <dgm:pt modelId="{D62315BB-AFE9-470C-9BC8-1362C9C065A4}" type="parTrans" cxnId="{08BD74AC-ED26-4D32-AAA5-D2B83E4F9A5D}">
      <dgm:prSet/>
      <dgm:spPr/>
      <dgm:t>
        <a:bodyPr/>
        <a:lstStyle/>
        <a:p>
          <a:endParaRPr lang="ru-RU"/>
        </a:p>
      </dgm:t>
    </dgm:pt>
    <dgm:pt modelId="{D90F4489-3326-4758-AA71-B2FBD9230AB0}" type="sibTrans" cxnId="{08BD74AC-ED26-4D32-AAA5-D2B83E4F9A5D}">
      <dgm:prSet/>
      <dgm:spPr/>
      <dgm:t>
        <a:bodyPr/>
        <a:lstStyle/>
        <a:p>
          <a:endParaRPr lang="ru-RU"/>
        </a:p>
      </dgm:t>
    </dgm:pt>
    <dgm:pt modelId="{8228E32B-B750-4D95-BB19-E9AF19E5B3F5}">
      <dgm:prSet phldrT="[Текст]"/>
      <dgm:spPr/>
      <dgm:t>
        <a:bodyPr/>
        <a:lstStyle/>
        <a:p>
          <a:r>
            <a:rPr lang="en-US" smtClean="0"/>
            <a:t>User Portal Authorized Exists</a:t>
          </a:r>
          <a:endParaRPr lang="ru-RU" dirty="0"/>
        </a:p>
      </dgm:t>
    </dgm:pt>
    <dgm:pt modelId="{08366CB9-90D3-4417-A09F-F86693EA237E}" type="parTrans" cxnId="{9345A0AF-A654-4ABE-AD0A-F07BA63E4AF7}">
      <dgm:prSet/>
      <dgm:spPr/>
      <dgm:t>
        <a:bodyPr/>
        <a:lstStyle/>
        <a:p>
          <a:endParaRPr lang="ru-RU"/>
        </a:p>
      </dgm:t>
    </dgm:pt>
    <dgm:pt modelId="{BE09442E-B9FE-47DA-A8BE-4904D08FCD34}" type="sibTrans" cxnId="{9345A0AF-A654-4ABE-AD0A-F07BA63E4AF7}">
      <dgm:prSet/>
      <dgm:spPr/>
      <dgm:t>
        <a:bodyPr/>
        <a:lstStyle/>
        <a:p>
          <a:endParaRPr lang="ru-RU"/>
        </a:p>
      </dgm:t>
    </dgm:pt>
    <dgm:pt modelId="{0DFEFF29-7225-4D3B-9F41-5089728647A9}">
      <dgm:prSet phldrT="[Текст]"/>
      <dgm:spPr/>
      <dgm:t>
        <a:bodyPr/>
        <a:lstStyle/>
        <a:p>
          <a:r>
            <a:rPr lang="en-US" dirty="0" smtClean="0"/>
            <a:t>Temp User Query ID</a:t>
          </a:r>
          <a:endParaRPr lang="ru-RU" dirty="0"/>
        </a:p>
      </dgm:t>
    </dgm:pt>
    <dgm:pt modelId="{A76AA994-6743-4615-BE64-94BC1EF151A4}" type="parTrans" cxnId="{4377DF0B-B949-47DE-8310-2C41BC7F8492}">
      <dgm:prSet/>
      <dgm:spPr/>
      <dgm:t>
        <a:bodyPr/>
        <a:lstStyle/>
        <a:p>
          <a:endParaRPr lang="ru-RU"/>
        </a:p>
      </dgm:t>
    </dgm:pt>
    <dgm:pt modelId="{33E9F34E-EDE3-4DD4-B247-CE0336F8BB14}" type="sibTrans" cxnId="{4377DF0B-B949-47DE-8310-2C41BC7F8492}">
      <dgm:prSet/>
      <dgm:spPr/>
      <dgm:t>
        <a:bodyPr/>
        <a:lstStyle/>
        <a:p>
          <a:endParaRPr lang="ru-RU"/>
        </a:p>
      </dgm:t>
    </dgm:pt>
    <dgm:pt modelId="{F67396FF-F11C-4837-A131-DBED56B7B585}">
      <dgm:prSet phldrT="[Текст]"/>
      <dgm:spPr/>
      <dgm:t>
        <a:bodyPr/>
        <a:lstStyle/>
        <a:p>
          <a:r>
            <a:rPr lang="en-US" dirty="0" smtClean="0"/>
            <a:t>Service Page Query</a:t>
          </a:r>
          <a:endParaRPr lang="ru-RU" dirty="0"/>
        </a:p>
      </dgm:t>
    </dgm:pt>
    <dgm:pt modelId="{BB53BD1E-E460-4AAB-8214-616C2BE6D552}" type="parTrans" cxnId="{A255C174-3E7D-4225-9046-70A5FC780987}">
      <dgm:prSet/>
      <dgm:spPr/>
      <dgm:t>
        <a:bodyPr/>
        <a:lstStyle/>
        <a:p>
          <a:endParaRPr lang="ru-RU"/>
        </a:p>
      </dgm:t>
    </dgm:pt>
    <dgm:pt modelId="{045067A5-9FBD-4311-967F-C173A0EEDEB3}" type="sibTrans" cxnId="{A255C174-3E7D-4225-9046-70A5FC780987}">
      <dgm:prSet/>
      <dgm:spPr/>
      <dgm:t>
        <a:bodyPr/>
        <a:lstStyle/>
        <a:p>
          <a:endParaRPr lang="ru-RU"/>
        </a:p>
      </dgm:t>
    </dgm:pt>
    <dgm:pt modelId="{FF7C899C-BB5B-4939-9906-0B2A569886CF}">
      <dgm:prSet phldrT="[Текст]"/>
      <dgm:spPr/>
      <dgm:t>
        <a:bodyPr/>
        <a:lstStyle/>
        <a:p>
          <a:r>
            <a:rPr lang="en-US" dirty="0" smtClean="0"/>
            <a:t>Service Sender Event</a:t>
          </a:r>
          <a:endParaRPr lang="ru-RU" dirty="0"/>
        </a:p>
      </dgm:t>
    </dgm:pt>
    <dgm:pt modelId="{131BFEC1-CF8D-4FA7-8816-F5D0DE83EC8C}" type="parTrans" cxnId="{792B98A4-DB8B-40A8-BAE6-EE2E16D3DEE3}">
      <dgm:prSet/>
      <dgm:spPr/>
      <dgm:t>
        <a:bodyPr/>
        <a:lstStyle/>
        <a:p>
          <a:endParaRPr lang="ru-RU"/>
        </a:p>
      </dgm:t>
    </dgm:pt>
    <dgm:pt modelId="{FFB36226-4EAF-4C4A-9A86-E7BD9875057E}" type="sibTrans" cxnId="{792B98A4-DB8B-40A8-BAE6-EE2E16D3DEE3}">
      <dgm:prSet/>
      <dgm:spPr/>
      <dgm:t>
        <a:bodyPr/>
        <a:lstStyle/>
        <a:p>
          <a:endParaRPr lang="ru-RU"/>
        </a:p>
      </dgm:t>
    </dgm:pt>
    <dgm:pt modelId="{18605080-BCD5-42A4-A5F2-957746C5206F}">
      <dgm:prSet phldrT="[Текст]"/>
      <dgm:spPr/>
      <dgm:t>
        <a:bodyPr/>
        <a:lstStyle/>
        <a:p>
          <a:r>
            <a:rPr lang="en-US" dirty="0" smtClean="0"/>
            <a:t>Fast Queue</a:t>
          </a:r>
          <a:endParaRPr lang="ru-RU" dirty="0"/>
        </a:p>
      </dgm:t>
    </dgm:pt>
    <dgm:pt modelId="{EC1A143B-72CC-4B45-91E8-6E0838B136AE}" type="parTrans" cxnId="{81D391DD-297B-4541-807D-902FEBD286AA}">
      <dgm:prSet/>
      <dgm:spPr/>
      <dgm:t>
        <a:bodyPr/>
        <a:lstStyle/>
        <a:p>
          <a:endParaRPr lang="ru-RU"/>
        </a:p>
      </dgm:t>
    </dgm:pt>
    <dgm:pt modelId="{7760E883-0C91-4C74-B62A-59E3D3D5F13E}" type="sibTrans" cxnId="{81D391DD-297B-4541-807D-902FEBD286AA}">
      <dgm:prSet/>
      <dgm:spPr/>
      <dgm:t>
        <a:bodyPr/>
        <a:lstStyle/>
        <a:p>
          <a:endParaRPr lang="ru-RU"/>
        </a:p>
      </dgm:t>
    </dgm:pt>
    <dgm:pt modelId="{1409AAA5-F8EB-4FCA-8FCB-9F138CCD5934}">
      <dgm:prSet phldrT="[Текст]"/>
      <dgm:spPr/>
      <dgm:t>
        <a:bodyPr/>
        <a:lstStyle/>
        <a:p>
          <a:r>
            <a:rPr lang="en-US" dirty="0" smtClean="0"/>
            <a:t>Service </a:t>
          </a:r>
          <a:r>
            <a:rPr lang="en-US" dirty="0" err="1" smtClean="0"/>
            <a:t>Realtime</a:t>
          </a:r>
          <a:r>
            <a:rPr lang="en-US" dirty="0" smtClean="0"/>
            <a:t> Event for error data</a:t>
          </a:r>
          <a:endParaRPr lang="ru-RU" dirty="0"/>
        </a:p>
      </dgm:t>
    </dgm:pt>
    <dgm:pt modelId="{EF4302B3-1643-425A-9AB6-ABDC42DBF050}" type="parTrans" cxnId="{EB2EF356-E6FC-409F-BC64-4C03AA22AD5F}">
      <dgm:prSet/>
      <dgm:spPr/>
      <dgm:t>
        <a:bodyPr/>
        <a:lstStyle/>
        <a:p>
          <a:endParaRPr lang="ru-RU"/>
        </a:p>
      </dgm:t>
    </dgm:pt>
    <dgm:pt modelId="{A91C78FC-2556-44F9-98FF-564C21021FDD}" type="sibTrans" cxnId="{EB2EF356-E6FC-409F-BC64-4C03AA22AD5F}">
      <dgm:prSet/>
      <dgm:spPr/>
      <dgm:t>
        <a:bodyPr/>
        <a:lstStyle/>
        <a:p>
          <a:endParaRPr lang="ru-RU"/>
        </a:p>
      </dgm:t>
    </dgm:pt>
    <dgm:pt modelId="{A18C799A-44DD-42E4-96DE-30A3C4C8EE85}">
      <dgm:prSet phldrT="[Текст]"/>
      <dgm:spPr/>
      <dgm:t>
        <a:bodyPr/>
        <a:lstStyle/>
        <a:p>
          <a:r>
            <a:rPr lang="en-US" dirty="0" smtClean="0"/>
            <a:t>Service </a:t>
          </a:r>
          <a:r>
            <a:rPr lang="en-US" dirty="0" err="1" smtClean="0"/>
            <a:t>Realtime</a:t>
          </a:r>
          <a:r>
            <a:rPr lang="en-US" dirty="0" smtClean="0"/>
            <a:t> Event for error data</a:t>
          </a:r>
          <a:endParaRPr lang="ru-RU" dirty="0"/>
        </a:p>
      </dgm:t>
    </dgm:pt>
    <dgm:pt modelId="{81B00FDE-FC90-499E-9E05-2924DFABD6F5}" type="parTrans" cxnId="{DA6AF120-B6EA-4965-A612-0E4E429E2E2F}">
      <dgm:prSet/>
      <dgm:spPr/>
      <dgm:t>
        <a:bodyPr/>
        <a:lstStyle/>
        <a:p>
          <a:endParaRPr lang="ru-RU"/>
        </a:p>
      </dgm:t>
    </dgm:pt>
    <dgm:pt modelId="{4956E140-6A81-467E-881E-76DE8562B967}" type="sibTrans" cxnId="{DA6AF120-B6EA-4965-A612-0E4E429E2E2F}">
      <dgm:prSet/>
      <dgm:spPr/>
      <dgm:t>
        <a:bodyPr/>
        <a:lstStyle/>
        <a:p>
          <a:endParaRPr lang="ru-RU"/>
        </a:p>
      </dgm:t>
    </dgm:pt>
    <dgm:pt modelId="{9C926BD2-5BA1-48A7-89A5-B9C831C66DBC}">
      <dgm:prSet phldrT="[Текст]"/>
      <dgm:spPr/>
      <dgm:t>
        <a:bodyPr/>
        <a:lstStyle/>
        <a:p>
          <a:r>
            <a:rPr lang="en-US" dirty="0" smtClean="0"/>
            <a:t>Search engines index</a:t>
          </a:r>
          <a:endParaRPr lang="ru-RU" dirty="0"/>
        </a:p>
      </dgm:t>
    </dgm:pt>
    <dgm:pt modelId="{51A5FD95-5124-4B89-B512-EEA0AFA4B191}" type="parTrans" cxnId="{D1F0E41D-F1AE-41BB-9E72-6D1F87CBBD78}">
      <dgm:prSet/>
      <dgm:spPr/>
      <dgm:t>
        <a:bodyPr/>
        <a:lstStyle/>
        <a:p>
          <a:endParaRPr lang="ru-RU"/>
        </a:p>
      </dgm:t>
    </dgm:pt>
    <dgm:pt modelId="{105A575E-A6BB-4ECD-992A-C017C160D246}" type="sibTrans" cxnId="{D1F0E41D-F1AE-41BB-9E72-6D1F87CBBD78}">
      <dgm:prSet/>
      <dgm:spPr/>
      <dgm:t>
        <a:bodyPr/>
        <a:lstStyle/>
        <a:p>
          <a:endParaRPr lang="ru-RU"/>
        </a:p>
      </dgm:t>
    </dgm:pt>
    <dgm:pt modelId="{B24A09A6-C4FF-4212-8CEF-C0B0BDB7AFAF}">
      <dgm:prSet phldrT="[Текст]"/>
      <dgm:spPr/>
      <dgm:t>
        <a:bodyPr/>
        <a:lstStyle/>
        <a:p>
          <a:r>
            <a:rPr lang="en-US" dirty="0" smtClean="0"/>
            <a:t>Add to Portal Services Sitemap and  Allow Robots Grants</a:t>
          </a:r>
          <a:endParaRPr lang="ru-RU" dirty="0"/>
        </a:p>
      </dgm:t>
    </dgm:pt>
    <dgm:pt modelId="{A49B0AF1-C330-4D81-BA84-3A08D715EA57}" type="parTrans" cxnId="{5DEF3EFA-841F-44B8-B95F-A8B92F958709}">
      <dgm:prSet/>
      <dgm:spPr/>
      <dgm:t>
        <a:bodyPr/>
        <a:lstStyle/>
        <a:p>
          <a:endParaRPr lang="ru-RU"/>
        </a:p>
      </dgm:t>
    </dgm:pt>
    <dgm:pt modelId="{BB70B370-AF16-4A0C-8472-532A1FFB0E27}" type="sibTrans" cxnId="{5DEF3EFA-841F-44B8-B95F-A8B92F958709}">
      <dgm:prSet/>
      <dgm:spPr/>
      <dgm:t>
        <a:bodyPr/>
        <a:lstStyle/>
        <a:p>
          <a:endParaRPr lang="ru-RU"/>
        </a:p>
      </dgm:t>
    </dgm:pt>
    <dgm:pt modelId="{CF2C4062-F9E1-4135-9B0C-81409B9E80B9}" type="pres">
      <dgm:prSet presAssocID="{A2C577AF-CB18-4A22-9576-FAFC4C85DE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A614EA7-DA6A-45FC-A5F5-AB3E00ABD7E1}" type="pres">
      <dgm:prSet presAssocID="{0208532F-38EE-4EF9-B1A6-1BE1EF4000FC}" presName="hierRoot1" presStyleCnt="0">
        <dgm:presLayoutVars>
          <dgm:hierBranch val="init"/>
        </dgm:presLayoutVars>
      </dgm:prSet>
      <dgm:spPr/>
    </dgm:pt>
    <dgm:pt modelId="{7140C6F6-051D-4B70-946D-7577BB7C445A}" type="pres">
      <dgm:prSet presAssocID="{0208532F-38EE-4EF9-B1A6-1BE1EF4000FC}" presName="rootComposite1" presStyleCnt="0"/>
      <dgm:spPr/>
    </dgm:pt>
    <dgm:pt modelId="{6356DD2B-1142-4BEF-AF7B-99423F974BA0}" type="pres">
      <dgm:prSet presAssocID="{0208532F-38EE-4EF9-B1A6-1BE1EF4000F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0812CF-DAB5-4913-B3F6-27111CDE5FF0}" type="pres">
      <dgm:prSet presAssocID="{0208532F-38EE-4EF9-B1A6-1BE1EF4000F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6A57B6D-6ED0-4945-B6A7-27AE40CF48AF}" type="pres">
      <dgm:prSet presAssocID="{0208532F-38EE-4EF9-B1A6-1BE1EF4000FC}" presName="hierChild2" presStyleCnt="0"/>
      <dgm:spPr/>
    </dgm:pt>
    <dgm:pt modelId="{E62AA985-EC9F-4239-921A-71632F04B05A}" type="pres">
      <dgm:prSet presAssocID="{51A5FD95-5124-4B89-B512-EEA0AFA4B191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5394581-8422-4766-BA51-0973E10B1044}" type="pres">
      <dgm:prSet presAssocID="{9C926BD2-5BA1-48A7-89A5-B9C831C66DBC}" presName="hierRoot2" presStyleCnt="0">
        <dgm:presLayoutVars>
          <dgm:hierBranch val="init"/>
        </dgm:presLayoutVars>
      </dgm:prSet>
      <dgm:spPr/>
    </dgm:pt>
    <dgm:pt modelId="{2925A762-0A7F-47DA-AA15-B66394595988}" type="pres">
      <dgm:prSet presAssocID="{9C926BD2-5BA1-48A7-89A5-B9C831C66DBC}" presName="rootComposite" presStyleCnt="0"/>
      <dgm:spPr/>
    </dgm:pt>
    <dgm:pt modelId="{B1DEA6BD-4C7D-4F75-8D3A-B308015C1864}" type="pres">
      <dgm:prSet presAssocID="{9C926BD2-5BA1-48A7-89A5-B9C831C66DB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D1ABF4-3B63-4F47-813B-768B1B4EAB5B}" type="pres">
      <dgm:prSet presAssocID="{9C926BD2-5BA1-48A7-89A5-B9C831C66DBC}" presName="rootConnector" presStyleLbl="node2" presStyleIdx="0" presStyleCnt="3"/>
      <dgm:spPr/>
      <dgm:t>
        <a:bodyPr/>
        <a:lstStyle/>
        <a:p>
          <a:endParaRPr lang="ru-RU"/>
        </a:p>
      </dgm:t>
    </dgm:pt>
    <dgm:pt modelId="{9DC98D31-C270-454C-8E5F-67221866AD20}" type="pres">
      <dgm:prSet presAssocID="{9C926BD2-5BA1-48A7-89A5-B9C831C66DBC}" presName="hierChild4" presStyleCnt="0"/>
      <dgm:spPr/>
    </dgm:pt>
    <dgm:pt modelId="{382C2EAB-8946-443C-B2D2-9014EA9D7F22}" type="pres">
      <dgm:prSet presAssocID="{A49B0AF1-C330-4D81-BA84-3A08D715EA57}" presName="Name37" presStyleLbl="parChTrans1D3" presStyleIdx="0" presStyleCnt="4"/>
      <dgm:spPr/>
      <dgm:t>
        <a:bodyPr/>
        <a:lstStyle/>
        <a:p>
          <a:endParaRPr lang="ru-RU"/>
        </a:p>
      </dgm:t>
    </dgm:pt>
    <dgm:pt modelId="{0943514B-C6D3-4D38-B4A3-B50FEC8007EF}" type="pres">
      <dgm:prSet presAssocID="{B24A09A6-C4FF-4212-8CEF-C0B0BDB7AFAF}" presName="hierRoot2" presStyleCnt="0">
        <dgm:presLayoutVars>
          <dgm:hierBranch val="init"/>
        </dgm:presLayoutVars>
      </dgm:prSet>
      <dgm:spPr/>
    </dgm:pt>
    <dgm:pt modelId="{AA22CCC2-8AA2-438E-8534-100C7C16DF9D}" type="pres">
      <dgm:prSet presAssocID="{B24A09A6-C4FF-4212-8CEF-C0B0BDB7AFAF}" presName="rootComposite" presStyleCnt="0"/>
      <dgm:spPr/>
    </dgm:pt>
    <dgm:pt modelId="{9E7A36C3-4363-4581-929B-C5AA32E8CAA5}" type="pres">
      <dgm:prSet presAssocID="{B24A09A6-C4FF-4212-8CEF-C0B0BDB7AFA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03EA85-32F6-4FD5-A0EA-884ED15A398B}" type="pres">
      <dgm:prSet presAssocID="{B24A09A6-C4FF-4212-8CEF-C0B0BDB7AFAF}" presName="rootConnector" presStyleLbl="node3" presStyleIdx="0" presStyleCnt="4"/>
      <dgm:spPr/>
      <dgm:t>
        <a:bodyPr/>
        <a:lstStyle/>
        <a:p>
          <a:endParaRPr lang="ru-RU"/>
        </a:p>
      </dgm:t>
    </dgm:pt>
    <dgm:pt modelId="{1C7B442C-C12F-47EC-927A-AF1AD3629D57}" type="pres">
      <dgm:prSet presAssocID="{B24A09A6-C4FF-4212-8CEF-C0B0BDB7AFAF}" presName="hierChild4" presStyleCnt="0"/>
      <dgm:spPr/>
    </dgm:pt>
    <dgm:pt modelId="{19D00491-9218-4715-AF84-CD3F083B6BD9}" type="pres">
      <dgm:prSet presAssocID="{B24A09A6-C4FF-4212-8CEF-C0B0BDB7AFAF}" presName="hierChild5" presStyleCnt="0"/>
      <dgm:spPr/>
    </dgm:pt>
    <dgm:pt modelId="{CD337744-23C6-464C-B5FB-419393EB5755}" type="pres">
      <dgm:prSet presAssocID="{9C926BD2-5BA1-48A7-89A5-B9C831C66DBC}" presName="hierChild5" presStyleCnt="0"/>
      <dgm:spPr/>
    </dgm:pt>
    <dgm:pt modelId="{DD724DE7-8676-4BE7-BD4F-5EBDEAC55B37}" type="pres">
      <dgm:prSet presAssocID="{72E9140E-7758-41DF-B8A1-76DF7CB5B42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EB405D6-67CD-459B-B588-C54E37644514}" type="pres">
      <dgm:prSet presAssocID="{BEE4C860-82DC-4997-8E09-67D98DC059CD}" presName="hierRoot2" presStyleCnt="0">
        <dgm:presLayoutVars>
          <dgm:hierBranch val="init"/>
        </dgm:presLayoutVars>
      </dgm:prSet>
      <dgm:spPr/>
    </dgm:pt>
    <dgm:pt modelId="{935CABD6-96DF-479C-867B-F75DF356DDAE}" type="pres">
      <dgm:prSet presAssocID="{BEE4C860-82DC-4997-8E09-67D98DC059CD}" presName="rootComposite" presStyleCnt="0"/>
      <dgm:spPr/>
    </dgm:pt>
    <dgm:pt modelId="{F8FBB04F-012E-4AF1-8D1B-276B40DD3CD7}" type="pres">
      <dgm:prSet presAssocID="{BEE4C860-82DC-4997-8E09-67D98DC059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3E9916-F157-4E69-BA14-16FAA23F47DD}" type="pres">
      <dgm:prSet presAssocID="{BEE4C860-82DC-4997-8E09-67D98DC059CD}" presName="rootConnector" presStyleLbl="node2" presStyleIdx="1" presStyleCnt="3"/>
      <dgm:spPr/>
      <dgm:t>
        <a:bodyPr/>
        <a:lstStyle/>
        <a:p>
          <a:endParaRPr lang="ru-RU"/>
        </a:p>
      </dgm:t>
    </dgm:pt>
    <dgm:pt modelId="{7F222841-2349-4D7C-8EF7-7FDDB2CFC2B4}" type="pres">
      <dgm:prSet presAssocID="{BEE4C860-82DC-4997-8E09-67D98DC059CD}" presName="hierChild4" presStyleCnt="0"/>
      <dgm:spPr/>
    </dgm:pt>
    <dgm:pt modelId="{B62689C3-93F9-45B7-BB88-CBD33559F80D}" type="pres">
      <dgm:prSet presAssocID="{D4F2F0E9-ABB3-4793-87C2-46F7286F939A}" presName="Name37" presStyleLbl="parChTrans1D3" presStyleIdx="1" presStyleCnt="4"/>
      <dgm:spPr/>
      <dgm:t>
        <a:bodyPr/>
        <a:lstStyle/>
        <a:p>
          <a:endParaRPr lang="ru-RU"/>
        </a:p>
      </dgm:t>
    </dgm:pt>
    <dgm:pt modelId="{E7D8BC07-2B34-47D8-AEC4-F5C629D95418}" type="pres">
      <dgm:prSet presAssocID="{4121A114-C357-4F00-9088-29E69F029C75}" presName="hierRoot2" presStyleCnt="0">
        <dgm:presLayoutVars>
          <dgm:hierBranch val="init"/>
        </dgm:presLayoutVars>
      </dgm:prSet>
      <dgm:spPr/>
    </dgm:pt>
    <dgm:pt modelId="{323D3B33-3E99-43CE-AE7F-34D530C2AD26}" type="pres">
      <dgm:prSet presAssocID="{4121A114-C357-4F00-9088-29E69F029C75}" presName="rootComposite" presStyleCnt="0"/>
      <dgm:spPr/>
    </dgm:pt>
    <dgm:pt modelId="{858D589E-6BA7-493C-9B6E-D681356C0F7C}" type="pres">
      <dgm:prSet presAssocID="{4121A114-C357-4F00-9088-29E69F029C7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62E3F-1772-41E9-8DF1-D63AAE8DDCA8}" type="pres">
      <dgm:prSet presAssocID="{4121A114-C357-4F00-9088-29E69F029C75}" presName="rootConnector" presStyleLbl="node3" presStyleIdx="1" presStyleCnt="4"/>
      <dgm:spPr/>
      <dgm:t>
        <a:bodyPr/>
        <a:lstStyle/>
        <a:p>
          <a:endParaRPr lang="ru-RU"/>
        </a:p>
      </dgm:t>
    </dgm:pt>
    <dgm:pt modelId="{8A0BD8F8-0B45-47BF-8B8D-8F0C046328DE}" type="pres">
      <dgm:prSet presAssocID="{4121A114-C357-4F00-9088-29E69F029C75}" presName="hierChild4" presStyleCnt="0"/>
      <dgm:spPr/>
    </dgm:pt>
    <dgm:pt modelId="{439D118E-0208-4CE1-B638-3A51B784643C}" type="pres">
      <dgm:prSet presAssocID="{4121A114-C357-4F00-9088-29E69F029C75}" presName="hierChild5" presStyleCnt="0"/>
      <dgm:spPr/>
    </dgm:pt>
    <dgm:pt modelId="{F1B26F2D-5750-4ECA-B3D3-1925D0D649D7}" type="pres">
      <dgm:prSet presAssocID="{D62315BB-AFE9-470C-9BC8-1362C9C065A4}" presName="Name37" presStyleLbl="parChTrans1D3" presStyleIdx="2" presStyleCnt="4"/>
      <dgm:spPr/>
      <dgm:t>
        <a:bodyPr/>
        <a:lstStyle/>
        <a:p>
          <a:endParaRPr lang="ru-RU"/>
        </a:p>
      </dgm:t>
    </dgm:pt>
    <dgm:pt modelId="{0F18397F-53C0-4EBD-9F0C-B1D64C579DBB}" type="pres">
      <dgm:prSet presAssocID="{0286A4D9-36D0-4E48-BF45-B724B0E1730D}" presName="hierRoot2" presStyleCnt="0">
        <dgm:presLayoutVars>
          <dgm:hierBranch val="init"/>
        </dgm:presLayoutVars>
      </dgm:prSet>
      <dgm:spPr/>
    </dgm:pt>
    <dgm:pt modelId="{71E8C24C-3D1A-477F-BF07-19D0F3826822}" type="pres">
      <dgm:prSet presAssocID="{0286A4D9-36D0-4E48-BF45-B724B0E1730D}" presName="rootComposite" presStyleCnt="0"/>
      <dgm:spPr/>
    </dgm:pt>
    <dgm:pt modelId="{0E74D1CE-8D99-4848-A837-4CE19F600ADD}" type="pres">
      <dgm:prSet presAssocID="{0286A4D9-36D0-4E48-BF45-B724B0E173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8FD7CF-8B16-4305-BEE2-5D2882FDEB9B}" type="pres">
      <dgm:prSet presAssocID="{0286A4D9-36D0-4E48-BF45-B724B0E1730D}" presName="rootConnector" presStyleLbl="node3" presStyleIdx="2" presStyleCnt="4"/>
      <dgm:spPr/>
      <dgm:t>
        <a:bodyPr/>
        <a:lstStyle/>
        <a:p>
          <a:endParaRPr lang="ru-RU"/>
        </a:p>
      </dgm:t>
    </dgm:pt>
    <dgm:pt modelId="{62F4E2CD-C9FE-47A4-BD01-CAF335054F81}" type="pres">
      <dgm:prSet presAssocID="{0286A4D9-36D0-4E48-BF45-B724B0E1730D}" presName="hierChild4" presStyleCnt="0"/>
      <dgm:spPr/>
    </dgm:pt>
    <dgm:pt modelId="{FC595B6D-B518-49CA-8068-9F4DF77225F9}" type="pres">
      <dgm:prSet presAssocID="{5CABEDFC-B759-4294-87B8-4093B064BDD1}" presName="Name37" presStyleLbl="parChTrans1D4" presStyleIdx="0" presStyleCnt="7"/>
      <dgm:spPr/>
      <dgm:t>
        <a:bodyPr/>
        <a:lstStyle/>
        <a:p>
          <a:endParaRPr lang="ru-RU"/>
        </a:p>
      </dgm:t>
    </dgm:pt>
    <dgm:pt modelId="{E3C9638D-D470-46BE-A337-7F0BA268BA68}" type="pres">
      <dgm:prSet presAssocID="{33EB1CF2-07EB-4F37-A51F-DED91F885643}" presName="hierRoot2" presStyleCnt="0">
        <dgm:presLayoutVars>
          <dgm:hierBranch val="init"/>
        </dgm:presLayoutVars>
      </dgm:prSet>
      <dgm:spPr/>
    </dgm:pt>
    <dgm:pt modelId="{C44E412D-F8AB-4B31-8B11-C617FC417D7D}" type="pres">
      <dgm:prSet presAssocID="{33EB1CF2-07EB-4F37-A51F-DED91F885643}" presName="rootComposite" presStyleCnt="0"/>
      <dgm:spPr/>
    </dgm:pt>
    <dgm:pt modelId="{E990A498-EFE2-4CAB-85D8-55D8B4DE01DD}" type="pres">
      <dgm:prSet presAssocID="{33EB1CF2-07EB-4F37-A51F-DED91F88564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F3F479-D158-410B-9FC3-05431EB47E3A}" type="pres">
      <dgm:prSet presAssocID="{33EB1CF2-07EB-4F37-A51F-DED91F885643}" presName="rootConnector" presStyleLbl="node4" presStyleIdx="0" presStyleCnt="7"/>
      <dgm:spPr/>
      <dgm:t>
        <a:bodyPr/>
        <a:lstStyle/>
        <a:p>
          <a:endParaRPr lang="ru-RU"/>
        </a:p>
      </dgm:t>
    </dgm:pt>
    <dgm:pt modelId="{368E7E88-672C-4F2B-96ED-99E1921A0092}" type="pres">
      <dgm:prSet presAssocID="{33EB1CF2-07EB-4F37-A51F-DED91F885643}" presName="hierChild4" presStyleCnt="0"/>
      <dgm:spPr/>
    </dgm:pt>
    <dgm:pt modelId="{191EC1D6-282D-42E9-A918-96381E5AA991}" type="pres">
      <dgm:prSet presAssocID="{B3DBF117-34C5-4401-92D5-0CD888DBBEAD}" presName="Name37" presStyleLbl="parChTrans1D4" presStyleIdx="1" presStyleCnt="7"/>
      <dgm:spPr/>
      <dgm:t>
        <a:bodyPr/>
        <a:lstStyle/>
        <a:p>
          <a:endParaRPr lang="ru-RU"/>
        </a:p>
      </dgm:t>
    </dgm:pt>
    <dgm:pt modelId="{A8844A4D-1E3C-4593-AB68-BEA393EAC82D}" type="pres">
      <dgm:prSet presAssocID="{ED6672F9-0358-4EE6-B5DC-67AABCD392BD}" presName="hierRoot2" presStyleCnt="0">
        <dgm:presLayoutVars>
          <dgm:hierBranch val="init"/>
        </dgm:presLayoutVars>
      </dgm:prSet>
      <dgm:spPr/>
    </dgm:pt>
    <dgm:pt modelId="{611B3C10-A0C7-44A1-BBFE-4A8283986980}" type="pres">
      <dgm:prSet presAssocID="{ED6672F9-0358-4EE6-B5DC-67AABCD392BD}" presName="rootComposite" presStyleCnt="0"/>
      <dgm:spPr/>
    </dgm:pt>
    <dgm:pt modelId="{C84B6625-E151-49C9-9911-5D74C308444E}" type="pres">
      <dgm:prSet presAssocID="{ED6672F9-0358-4EE6-B5DC-67AABCD392BD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397C38-4564-4888-A72F-4B75BB7D9CBF}" type="pres">
      <dgm:prSet presAssocID="{ED6672F9-0358-4EE6-B5DC-67AABCD392BD}" presName="rootConnector" presStyleLbl="node4" presStyleIdx="1" presStyleCnt="7"/>
      <dgm:spPr/>
      <dgm:t>
        <a:bodyPr/>
        <a:lstStyle/>
        <a:p>
          <a:endParaRPr lang="ru-RU"/>
        </a:p>
      </dgm:t>
    </dgm:pt>
    <dgm:pt modelId="{6943AA21-E655-4E96-BB58-8F7EBE711225}" type="pres">
      <dgm:prSet presAssocID="{ED6672F9-0358-4EE6-B5DC-67AABCD392BD}" presName="hierChild4" presStyleCnt="0"/>
      <dgm:spPr/>
    </dgm:pt>
    <dgm:pt modelId="{13FAD975-6716-4497-86C5-73DA710984CC}" type="pres">
      <dgm:prSet presAssocID="{ED6672F9-0358-4EE6-B5DC-67AABCD392BD}" presName="hierChild5" presStyleCnt="0"/>
      <dgm:spPr/>
    </dgm:pt>
    <dgm:pt modelId="{FD053800-5BB0-41B7-9D2D-43953D7F9779}" type="pres">
      <dgm:prSet presAssocID="{81B00FDE-FC90-499E-9E05-2924DFABD6F5}" presName="Name37" presStyleLbl="parChTrans1D4" presStyleIdx="2" presStyleCnt="7"/>
      <dgm:spPr/>
      <dgm:t>
        <a:bodyPr/>
        <a:lstStyle/>
        <a:p>
          <a:endParaRPr lang="ru-RU"/>
        </a:p>
      </dgm:t>
    </dgm:pt>
    <dgm:pt modelId="{946B2B7D-EF66-48AC-87D1-0C737D196A06}" type="pres">
      <dgm:prSet presAssocID="{A18C799A-44DD-42E4-96DE-30A3C4C8EE85}" presName="hierRoot2" presStyleCnt="0">
        <dgm:presLayoutVars>
          <dgm:hierBranch val="init"/>
        </dgm:presLayoutVars>
      </dgm:prSet>
      <dgm:spPr/>
    </dgm:pt>
    <dgm:pt modelId="{79D00A2F-FCF2-405A-9F79-11F655C29058}" type="pres">
      <dgm:prSet presAssocID="{A18C799A-44DD-42E4-96DE-30A3C4C8EE85}" presName="rootComposite" presStyleCnt="0"/>
      <dgm:spPr/>
    </dgm:pt>
    <dgm:pt modelId="{3BAF635F-892D-42CC-92CA-5F2DD822B480}" type="pres">
      <dgm:prSet presAssocID="{A18C799A-44DD-42E4-96DE-30A3C4C8EE85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6AC46D-0C96-4949-8363-7097342850F7}" type="pres">
      <dgm:prSet presAssocID="{A18C799A-44DD-42E4-96DE-30A3C4C8EE85}" presName="rootConnector" presStyleLbl="node4" presStyleIdx="2" presStyleCnt="7"/>
      <dgm:spPr/>
      <dgm:t>
        <a:bodyPr/>
        <a:lstStyle/>
        <a:p>
          <a:endParaRPr lang="ru-RU"/>
        </a:p>
      </dgm:t>
    </dgm:pt>
    <dgm:pt modelId="{7D67F5F9-4D3C-4CE5-BFCB-EA345105B06A}" type="pres">
      <dgm:prSet presAssocID="{A18C799A-44DD-42E4-96DE-30A3C4C8EE85}" presName="hierChild4" presStyleCnt="0"/>
      <dgm:spPr/>
    </dgm:pt>
    <dgm:pt modelId="{A1E1D131-BF2F-4253-B11B-06BC9F1D1D3F}" type="pres">
      <dgm:prSet presAssocID="{A18C799A-44DD-42E4-96DE-30A3C4C8EE85}" presName="hierChild5" presStyleCnt="0"/>
      <dgm:spPr/>
    </dgm:pt>
    <dgm:pt modelId="{46D340EA-B2AE-477C-990E-381DF83C3DE5}" type="pres">
      <dgm:prSet presAssocID="{33EB1CF2-07EB-4F37-A51F-DED91F885643}" presName="hierChild5" presStyleCnt="0"/>
      <dgm:spPr/>
    </dgm:pt>
    <dgm:pt modelId="{6F80C989-0574-4FEA-9C03-9B944FA70445}" type="pres">
      <dgm:prSet presAssocID="{0286A4D9-36D0-4E48-BF45-B724B0E1730D}" presName="hierChild5" presStyleCnt="0"/>
      <dgm:spPr/>
    </dgm:pt>
    <dgm:pt modelId="{177CE029-AEDD-4279-998E-79745BE7E6D0}" type="pres">
      <dgm:prSet presAssocID="{BEE4C860-82DC-4997-8E09-67D98DC059CD}" presName="hierChild5" presStyleCnt="0"/>
      <dgm:spPr/>
    </dgm:pt>
    <dgm:pt modelId="{F863F559-DCB0-47B6-9216-E05A949F3592}" type="pres">
      <dgm:prSet presAssocID="{0208532F-38EE-4EF9-B1A6-1BE1EF4000FC}" presName="hierChild3" presStyleCnt="0"/>
      <dgm:spPr/>
    </dgm:pt>
    <dgm:pt modelId="{3DD017F5-D3D1-4B70-B5C9-5A976721DA7D}" type="pres">
      <dgm:prSet presAssocID="{CD4588FB-FA2B-4AA4-80CF-CB0A8183DF93}" presName="hierRoot1" presStyleCnt="0">
        <dgm:presLayoutVars>
          <dgm:hierBranch val="init"/>
        </dgm:presLayoutVars>
      </dgm:prSet>
      <dgm:spPr/>
    </dgm:pt>
    <dgm:pt modelId="{B4B6B5C8-63DD-4095-B4DE-B0681EBB3981}" type="pres">
      <dgm:prSet presAssocID="{CD4588FB-FA2B-4AA4-80CF-CB0A8183DF93}" presName="rootComposite1" presStyleCnt="0"/>
      <dgm:spPr/>
    </dgm:pt>
    <dgm:pt modelId="{D456C7C3-7FC0-4CD1-BB4D-33DFBD7ED5A6}" type="pres">
      <dgm:prSet presAssocID="{CD4588FB-FA2B-4AA4-80CF-CB0A8183DF9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89F40D-429B-4350-B3F9-6E834ACF7714}" type="pres">
      <dgm:prSet presAssocID="{CD4588FB-FA2B-4AA4-80CF-CB0A8183DF9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34F4AF-CE46-4C42-AF0B-97DDC78F232F}" type="pres">
      <dgm:prSet presAssocID="{CD4588FB-FA2B-4AA4-80CF-CB0A8183DF93}" presName="hierChild2" presStyleCnt="0"/>
      <dgm:spPr/>
    </dgm:pt>
    <dgm:pt modelId="{DAA8CC08-0286-43C1-8C46-97BFA2572E2C}" type="pres">
      <dgm:prSet presAssocID="{08366CB9-90D3-4417-A09F-F86693EA23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6408E27-320D-44A9-B30D-A0AA244DEC26}" type="pres">
      <dgm:prSet presAssocID="{8228E32B-B750-4D95-BB19-E9AF19E5B3F5}" presName="hierRoot2" presStyleCnt="0">
        <dgm:presLayoutVars>
          <dgm:hierBranch val="init"/>
        </dgm:presLayoutVars>
      </dgm:prSet>
      <dgm:spPr/>
    </dgm:pt>
    <dgm:pt modelId="{6C1FDFC7-5F5C-4B3F-B5AA-43767CD7704C}" type="pres">
      <dgm:prSet presAssocID="{8228E32B-B750-4D95-BB19-E9AF19E5B3F5}" presName="rootComposite" presStyleCnt="0"/>
      <dgm:spPr/>
    </dgm:pt>
    <dgm:pt modelId="{9815D947-D6EF-4C48-8C61-D8D862338CDF}" type="pres">
      <dgm:prSet presAssocID="{8228E32B-B750-4D95-BB19-E9AF19E5B3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CD9D6D-59AD-47D5-8249-B660BAFBE244}" type="pres">
      <dgm:prSet presAssocID="{8228E32B-B750-4D95-BB19-E9AF19E5B3F5}" presName="rootConnector" presStyleLbl="node2" presStyleIdx="2" presStyleCnt="3"/>
      <dgm:spPr/>
      <dgm:t>
        <a:bodyPr/>
        <a:lstStyle/>
        <a:p>
          <a:endParaRPr lang="ru-RU"/>
        </a:p>
      </dgm:t>
    </dgm:pt>
    <dgm:pt modelId="{1C0701A2-642D-44BF-88E3-2DB89E0C80B5}" type="pres">
      <dgm:prSet presAssocID="{8228E32B-B750-4D95-BB19-E9AF19E5B3F5}" presName="hierChild4" presStyleCnt="0"/>
      <dgm:spPr/>
    </dgm:pt>
    <dgm:pt modelId="{346668F5-924A-4959-994B-0E0506B47A39}" type="pres">
      <dgm:prSet presAssocID="{A76AA994-6743-4615-BE64-94BC1EF151A4}" presName="Name37" presStyleLbl="parChTrans1D3" presStyleIdx="3" presStyleCnt="4"/>
      <dgm:spPr/>
      <dgm:t>
        <a:bodyPr/>
        <a:lstStyle/>
        <a:p>
          <a:endParaRPr lang="ru-RU"/>
        </a:p>
      </dgm:t>
    </dgm:pt>
    <dgm:pt modelId="{4166E7FB-978E-4786-9B27-C64B763C0B52}" type="pres">
      <dgm:prSet presAssocID="{0DFEFF29-7225-4D3B-9F41-5089728647A9}" presName="hierRoot2" presStyleCnt="0">
        <dgm:presLayoutVars>
          <dgm:hierBranch val="init"/>
        </dgm:presLayoutVars>
      </dgm:prSet>
      <dgm:spPr/>
    </dgm:pt>
    <dgm:pt modelId="{2CDAC20C-87E2-496A-89A7-462D99FB9A1A}" type="pres">
      <dgm:prSet presAssocID="{0DFEFF29-7225-4D3B-9F41-5089728647A9}" presName="rootComposite" presStyleCnt="0"/>
      <dgm:spPr/>
    </dgm:pt>
    <dgm:pt modelId="{F96691F0-79E3-4BCA-A877-A8F86E891162}" type="pres">
      <dgm:prSet presAssocID="{0DFEFF29-7225-4D3B-9F41-5089728647A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415A90-A06E-445B-A0CA-3B1C3E4C74D1}" type="pres">
      <dgm:prSet presAssocID="{0DFEFF29-7225-4D3B-9F41-5089728647A9}" presName="rootConnector" presStyleLbl="node3" presStyleIdx="3" presStyleCnt="4"/>
      <dgm:spPr/>
      <dgm:t>
        <a:bodyPr/>
        <a:lstStyle/>
        <a:p>
          <a:endParaRPr lang="ru-RU"/>
        </a:p>
      </dgm:t>
    </dgm:pt>
    <dgm:pt modelId="{4B48378C-694E-4D9B-AEDC-91E56C239422}" type="pres">
      <dgm:prSet presAssocID="{0DFEFF29-7225-4D3B-9F41-5089728647A9}" presName="hierChild4" presStyleCnt="0"/>
      <dgm:spPr/>
    </dgm:pt>
    <dgm:pt modelId="{439BC932-ABB8-4086-B26D-3E3AD0351AF5}" type="pres">
      <dgm:prSet presAssocID="{BB53BD1E-E460-4AAB-8214-616C2BE6D552}" presName="Name37" presStyleLbl="parChTrans1D4" presStyleIdx="3" presStyleCnt="7"/>
      <dgm:spPr/>
      <dgm:t>
        <a:bodyPr/>
        <a:lstStyle/>
        <a:p>
          <a:endParaRPr lang="ru-RU"/>
        </a:p>
      </dgm:t>
    </dgm:pt>
    <dgm:pt modelId="{A9EB07CB-4C5A-4177-B6E1-FC6714ED7529}" type="pres">
      <dgm:prSet presAssocID="{F67396FF-F11C-4837-A131-DBED56B7B585}" presName="hierRoot2" presStyleCnt="0">
        <dgm:presLayoutVars>
          <dgm:hierBranch val="init"/>
        </dgm:presLayoutVars>
      </dgm:prSet>
      <dgm:spPr/>
    </dgm:pt>
    <dgm:pt modelId="{64C2449C-494D-4FE3-8C9F-8F6DA98B06D1}" type="pres">
      <dgm:prSet presAssocID="{F67396FF-F11C-4837-A131-DBED56B7B585}" presName="rootComposite" presStyleCnt="0"/>
      <dgm:spPr/>
    </dgm:pt>
    <dgm:pt modelId="{275F5FFE-EDAE-4DCE-B8C9-76B9E829C476}" type="pres">
      <dgm:prSet presAssocID="{F67396FF-F11C-4837-A131-DBED56B7B58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D9E10A-F9AE-4D1D-B983-02620CC18D13}" type="pres">
      <dgm:prSet presAssocID="{F67396FF-F11C-4837-A131-DBED56B7B585}" presName="rootConnector" presStyleLbl="node4" presStyleIdx="3" presStyleCnt="7"/>
      <dgm:spPr/>
      <dgm:t>
        <a:bodyPr/>
        <a:lstStyle/>
        <a:p>
          <a:endParaRPr lang="ru-RU"/>
        </a:p>
      </dgm:t>
    </dgm:pt>
    <dgm:pt modelId="{D2323F19-C277-4143-B2F4-0E83B26F3327}" type="pres">
      <dgm:prSet presAssocID="{F67396FF-F11C-4837-A131-DBED56B7B585}" presName="hierChild4" presStyleCnt="0"/>
      <dgm:spPr/>
    </dgm:pt>
    <dgm:pt modelId="{88DA2926-C596-4296-A4A0-8677D4863FF8}" type="pres">
      <dgm:prSet presAssocID="{131BFEC1-CF8D-4FA7-8816-F5D0DE83EC8C}" presName="Name37" presStyleLbl="parChTrans1D4" presStyleIdx="4" presStyleCnt="7"/>
      <dgm:spPr/>
      <dgm:t>
        <a:bodyPr/>
        <a:lstStyle/>
        <a:p>
          <a:endParaRPr lang="ru-RU"/>
        </a:p>
      </dgm:t>
    </dgm:pt>
    <dgm:pt modelId="{FDFF8ED7-DEC5-4D4C-9F46-B40B5244A359}" type="pres">
      <dgm:prSet presAssocID="{FF7C899C-BB5B-4939-9906-0B2A569886CF}" presName="hierRoot2" presStyleCnt="0">
        <dgm:presLayoutVars>
          <dgm:hierBranch val="init"/>
        </dgm:presLayoutVars>
      </dgm:prSet>
      <dgm:spPr/>
    </dgm:pt>
    <dgm:pt modelId="{659CBAE0-884C-4959-B111-E04275CAFACC}" type="pres">
      <dgm:prSet presAssocID="{FF7C899C-BB5B-4939-9906-0B2A569886CF}" presName="rootComposite" presStyleCnt="0"/>
      <dgm:spPr/>
    </dgm:pt>
    <dgm:pt modelId="{3A5F0F40-EE78-4703-A166-B711A795F3E6}" type="pres">
      <dgm:prSet presAssocID="{FF7C899C-BB5B-4939-9906-0B2A569886CF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7BC208-37E0-4064-A9DB-4EBC1DCB4316}" type="pres">
      <dgm:prSet presAssocID="{FF7C899C-BB5B-4939-9906-0B2A569886CF}" presName="rootConnector" presStyleLbl="node4" presStyleIdx="4" presStyleCnt="7"/>
      <dgm:spPr/>
      <dgm:t>
        <a:bodyPr/>
        <a:lstStyle/>
        <a:p>
          <a:endParaRPr lang="ru-RU"/>
        </a:p>
      </dgm:t>
    </dgm:pt>
    <dgm:pt modelId="{E7D1103A-C32E-4E42-B9AE-12323B127F02}" type="pres">
      <dgm:prSet presAssocID="{FF7C899C-BB5B-4939-9906-0B2A569886CF}" presName="hierChild4" presStyleCnt="0"/>
      <dgm:spPr/>
    </dgm:pt>
    <dgm:pt modelId="{BDF672C2-0104-46C8-AE6F-C0B488E55416}" type="pres">
      <dgm:prSet presAssocID="{EC1A143B-72CC-4B45-91E8-6E0838B136AE}" presName="Name37" presStyleLbl="parChTrans1D4" presStyleIdx="5" presStyleCnt="7"/>
      <dgm:spPr/>
      <dgm:t>
        <a:bodyPr/>
        <a:lstStyle/>
        <a:p>
          <a:endParaRPr lang="ru-RU"/>
        </a:p>
      </dgm:t>
    </dgm:pt>
    <dgm:pt modelId="{D3B73372-5FB1-49D2-B716-2A590A2AD214}" type="pres">
      <dgm:prSet presAssocID="{18605080-BCD5-42A4-A5F2-957746C5206F}" presName="hierRoot2" presStyleCnt="0">
        <dgm:presLayoutVars>
          <dgm:hierBranch val="init"/>
        </dgm:presLayoutVars>
      </dgm:prSet>
      <dgm:spPr/>
    </dgm:pt>
    <dgm:pt modelId="{7802F941-F422-4F99-88C0-3CBB2A85DBAE}" type="pres">
      <dgm:prSet presAssocID="{18605080-BCD5-42A4-A5F2-957746C5206F}" presName="rootComposite" presStyleCnt="0"/>
      <dgm:spPr/>
    </dgm:pt>
    <dgm:pt modelId="{9AC8DFC7-4516-453E-A196-9B57427F66AE}" type="pres">
      <dgm:prSet presAssocID="{18605080-BCD5-42A4-A5F2-957746C5206F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5A6F6-A331-4BB2-BA67-DF1C13D8E670}" type="pres">
      <dgm:prSet presAssocID="{18605080-BCD5-42A4-A5F2-957746C5206F}" presName="rootConnector" presStyleLbl="node4" presStyleIdx="5" presStyleCnt="7"/>
      <dgm:spPr/>
      <dgm:t>
        <a:bodyPr/>
        <a:lstStyle/>
        <a:p>
          <a:endParaRPr lang="ru-RU"/>
        </a:p>
      </dgm:t>
    </dgm:pt>
    <dgm:pt modelId="{3D9429C3-7F46-4E71-B3F5-BC137403EB06}" type="pres">
      <dgm:prSet presAssocID="{18605080-BCD5-42A4-A5F2-957746C5206F}" presName="hierChild4" presStyleCnt="0"/>
      <dgm:spPr/>
    </dgm:pt>
    <dgm:pt modelId="{9F6CA663-F96E-4A9B-9F31-626DA7180FD7}" type="pres">
      <dgm:prSet presAssocID="{18605080-BCD5-42A4-A5F2-957746C5206F}" presName="hierChild5" presStyleCnt="0"/>
      <dgm:spPr/>
    </dgm:pt>
    <dgm:pt modelId="{879AF057-F817-4034-AECF-AA12AE30ACC7}" type="pres">
      <dgm:prSet presAssocID="{FF7C899C-BB5B-4939-9906-0B2A569886CF}" presName="hierChild5" presStyleCnt="0"/>
      <dgm:spPr/>
    </dgm:pt>
    <dgm:pt modelId="{F8752982-9E65-411E-9FDE-79E5C7241F61}" type="pres">
      <dgm:prSet presAssocID="{EF4302B3-1643-425A-9AB6-ABDC42DBF050}" presName="Name37" presStyleLbl="parChTrans1D4" presStyleIdx="6" presStyleCnt="7"/>
      <dgm:spPr/>
      <dgm:t>
        <a:bodyPr/>
        <a:lstStyle/>
        <a:p>
          <a:endParaRPr lang="ru-RU"/>
        </a:p>
      </dgm:t>
    </dgm:pt>
    <dgm:pt modelId="{86F95DB0-DDBF-4471-99E6-9D76BC579E00}" type="pres">
      <dgm:prSet presAssocID="{1409AAA5-F8EB-4FCA-8FCB-9F138CCD5934}" presName="hierRoot2" presStyleCnt="0">
        <dgm:presLayoutVars>
          <dgm:hierBranch val="init"/>
        </dgm:presLayoutVars>
      </dgm:prSet>
      <dgm:spPr/>
    </dgm:pt>
    <dgm:pt modelId="{FBF27999-A3DF-48FB-8D5E-6F39C096DCD4}" type="pres">
      <dgm:prSet presAssocID="{1409AAA5-F8EB-4FCA-8FCB-9F138CCD5934}" presName="rootComposite" presStyleCnt="0"/>
      <dgm:spPr/>
    </dgm:pt>
    <dgm:pt modelId="{E87316CB-36AA-4FCE-B879-A802D69F3BC7}" type="pres">
      <dgm:prSet presAssocID="{1409AAA5-F8EB-4FCA-8FCB-9F138CCD593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60FD40-78AA-4B67-99FC-FD5E6FF113DD}" type="pres">
      <dgm:prSet presAssocID="{1409AAA5-F8EB-4FCA-8FCB-9F138CCD5934}" presName="rootConnector" presStyleLbl="node4" presStyleIdx="6" presStyleCnt="7"/>
      <dgm:spPr/>
      <dgm:t>
        <a:bodyPr/>
        <a:lstStyle/>
        <a:p>
          <a:endParaRPr lang="ru-RU"/>
        </a:p>
      </dgm:t>
    </dgm:pt>
    <dgm:pt modelId="{89FC4406-A46B-4EB6-82D3-10B727EF685B}" type="pres">
      <dgm:prSet presAssocID="{1409AAA5-F8EB-4FCA-8FCB-9F138CCD5934}" presName="hierChild4" presStyleCnt="0"/>
      <dgm:spPr/>
    </dgm:pt>
    <dgm:pt modelId="{0FDA2026-81C8-40CC-AC7E-57651BDA2278}" type="pres">
      <dgm:prSet presAssocID="{1409AAA5-F8EB-4FCA-8FCB-9F138CCD5934}" presName="hierChild5" presStyleCnt="0"/>
      <dgm:spPr/>
    </dgm:pt>
    <dgm:pt modelId="{4C8DADB6-4D49-458B-84F7-33B152EA2882}" type="pres">
      <dgm:prSet presAssocID="{F67396FF-F11C-4837-A131-DBED56B7B585}" presName="hierChild5" presStyleCnt="0"/>
      <dgm:spPr/>
    </dgm:pt>
    <dgm:pt modelId="{8DB5E437-8EFE-4042-9B47-80435D802B4B}" type="pres">
      <dgm:prSet presAssocID="{0DFEFF29-7225-4D3B-9F41-5089728647A9}" presName="hierChild5" presStyleCnt="0"/>
      <dgm:spPr/>
    </dgm:pt>
    <dgm:pt modelId="{3DFB68F4-5B0C-4814-A07A-9899AB86BC8D}" type="pres">
      <dgm:prSet presAssocID="{8228E32B-B750-4D95-BB19-E9AF19E5B3F5}" presName="hierChild5" presStyleCnt="0"/>
      <dgm:spPr/>
    </dgm:pt>
    <dgm:pt modelId="{E16D07E9-B9DB-4C5E-995F-4D2716170831}" type="pres">
      <dgm:prSet presAssocID="{CD4588FB-FA2B-4AA4-80CF-CB0A8183DF93}" presName="hierChild3" presStyleCnt="0"/>
      <dgm:spPr/>
    </dgm:pt>
  </dgm:ptLst>
  <dgm:cxnLst>
    <dgm:cxn modelId="{DBB091D5-CE4A-431D-A697-F166844EB525}" type="presOf" srcId="{B24A09A6-C4FF-4212-8CEF-C0B0BDB7AFAF}" destId="{9F03EA85-32F6-4FD5-A0EA-884ED15A398B}" srcOrd="1" destOrd="0" presId="urn:microsoft.com/office/officeart/2005/8/layout/orgChart1"/>
    <dgm:cxn modelId="{5E949763-B9F6-418D-B5DD-0542EE233C87}" srcId="{BEE4C860-82DC-4997-8E09-67D98DC059CD}" destId="{4121A114-C357-4F00-9088-29E69F029C75}" srcOrd="0" destOrd="0" parTransId="{D4F2F0E9-ABB3-4793-87C2-46F7286F939A}" sibTransId="{665F00B2-95A7-4A38-BFB8-1B838822D695}"/>
    <dgm:cxn modelId="{51299BB3-B52D-4639-9011-764402E87F2B}" type="presOf" srcId="{D4F2F0E9-ABB3-4793-87C2-46F7286F939A}" destId="{B62689C3-93F9-45B7-BB88-CBD33559F80D}" srcOrd="0" destOrd="0" presId="urn:microsoft.com/office/officeart/2005/8/layout/orgChart1"/>
    <dgm:cxn modelId="{7EF0E1B6-0AD4-41F7-A4C0-BE742CCC53E2}" type="presOf" srcId="{F67396FF-F11C-4837-A131-DBED56B7B585}" destId="{62D9E10A-F9AE-4D1D-B983-02620CC18D13}" srcOrd="1" destOrd="0" presId="urn:microsoft.com/office/officeart/2005/8/layout/orgChart1"/>
    <dgm:cxn modelId="{92BF2822-0F5C-4269-918F-ECA45C90FDBB}" type="presOf" srcId="{18605080-BCD5-42A4-A5F2-957746C5206F}" destId="{9AC8DFC7-4516-453E-A196-9B57427F66AE}" srcOrd="0" destOrd="0" presId="urn:microsoft.com/office/officeart/2005/8/layout/orgChart1"/>
    <dgm:cxn modelId="{36240702-EAA6-42F7-ACC7-909D312F27DD}" type="presOf" srcId="{B3DBF117-34C5-4401-92D5-0CD888DBBEAD}" destId="{191EC1D6-282D-42E9-A918-96381E5AA991}" srcOrd="0" destOrd="0" presId="urn:microsoft.com/office/officeart/2005/8/layout/orgChart1"/>
    <dgm:cxn modelId="{4377DF0B-B949-47DE-8310-2C41BC7F8492}" srcId="{8228E32B-B750-4D95-BB19-E9AF19E5B3F5}" destId="{0DFEFF29-7225-4D3B-9F41-5089728647A9}" srcOrd="0" destOrd="0" parTransId="{A76AA994-6743-4615-BE64-94BC1EF151A4}" sibTransId="{33E9F34E-EDE3-4DD4-B247-CE0336F8BB14}"/>
    <dgm:cxn modelId="{28CF0085-53FF-49C1-B53B-E9F27AB8A1D4}" type="presOf" srcId="{0DFEFF29-7225-4D3B-9F41-5089728647A9}" destId="{DB415A90-A06E-445B-A0CA-3B1C3E4C74D1}" srcOrd="1" destOrd="0" presId="urn:microsoft.com/office/officeart/2005/8/layout/orgChart1"/>
    <dgm:cxn modelId="{A3453DAF-1910-4AC5-A65F-098BD0B7FE60}" type="presOf" srcId="{A2C577AF-CB18-4A22-9576-FAFC4C85DE04}" destId="{CF2C4062-F9E1-4135-9B0C-81409B9E80B9}" srcOrd="0" destOrd="0" presId="urn:microsoft.com/office/officeart/2005/8/layout/orgChart1"/>
    <dgm:cxn modelId="{5DEF3EFA-841F-44B8-B95F-A8B92F958709}" srcId="{9C926BD2-5BA1-48A7-89A5-B9C831C66DBC}" destId="{B24A09A6-C4FF-4212-8CEF-C0B0BDB7AFAF}" srcOrd="0" destOrd="0" parTransId="{A49B0AF1-C330-4D81-BA84-3A08D715EA57}" sibTransId="{BB70B370-AF16-4A0C-8472-532A1FFB0E27}"/>
    <dgm:cxn modelId="{3886B9C4-AA8D-4A3D-A837-2F27429FA8C7}" type="presOf" srcId="{BB53BD1E-E460-4AAB-8214-616C2BE6D552}" destId="{439BC932-ABB8-4086-B26D-3E3AD0351AF5}" srcOrd="0" destOrd="0" presId="urn:microsoft.com/office/officeart/2005/8/layout/orgChart1"/>
    <dgm:cxn modelId="{6C6229A9-A435-4280-ADB2-C5D6CABB748A}" type="presOf" srcId="{FF7C899C-BB5B-4939-9906-0B2A569886CF}" destId="{3A5F0F40-EE78-4703-A166-B711A795F3E6}" srcOrd="0" destOrd="0" presId="urn:microsoft.com/office/officeart/2005/8/layout/orgChart1"/>
    <dgm:cxn modelId="{9A08BB46-66B3-49AC-A577-007B85F10159}" type="presOf" srcId="{1409AAA5-F8EB-4FCA-8FCB-9F138CCD5934}" destId="{E87316CB-36AA-4FCE-B879-A802D69F3BC7}" srcOrd="0" destOrd="0" presId="urn:microsoft.com/office/officeart/2005/8/layout/orgChart1"/>
    <dgm:cxn modelId="{D1F0E41D-F1AE-41BB-9E72-6D1F87CBBD78}" srcId="{0208532F-38EE-4EF9-B1A6-1BE1EF4000FC}" destId="{9C926BD2-5BA1-48A7-89A5-B9C831C66DBC}" srcOrd="0" destOrd="0" parTransId="{51A5FD95-5124-4B89-B512-EEA0AFA4B191}" sibTransId="{105A575E-A6BB-4ECD-992A-C017C160D246}"/>
    <dgm:cxn modelId="{9345A0AF-A654-4ABE-AD0A-F07BA63E4AF7}" srcId="{CD4588FB-FA2B-4AA4-80CF-CB0A8183DF93}" destId="{8228E32B-B750-4D95-BB19-E9AF19E5B3F5}" srcOrd="0" destOrd="0" parTransId="{08366CB9-90D3-4417-A09F-F86693EA237E}" sibTransId="{BE09442E-B9FE-47DA-A8BE-4904D08FCD34}"/>
    <dgm:cxn modelId="{A4EA9193-0CF0-4BF1-A5A1-1B1723B4D3F6}" type="presOf" srcId="{1409AAA5-F8EB-4FCA-8FCB-9F138CCD5934}" destId="{6A60FD40-78AA-4B67-99FC-FD5E6FF113DD}" srcOrd="1" destOrd="0" presId="urn:microsoft.com/office/officeart/2005/8/layout/orgChart1"/>
    <dgm:cxn modelId="{7EF4F644-EEDA-4E2C-B12A-2A7761D106B5}" type="presOf" srcId="{CD4588FB-FA2B-4AA4-80CF-CB0A8183DF93}" destId="{7189F40D-429B-4350-B3F9-6E834ACF7714}" srcOrd="1" destOrd="0" presId="urn:microsoft.com/office/officeart/2005/8/layout/orgChart1"/>
    <dgm:cxn modelId="{31002A92-04B6-4020-A853-E704D91E7C46}" type="presOf" srcId="{0208532F-38EE-4EF9-B1A6-1BE1EF4000FC}" destId="{7A0812CF-DAB5-4913-B3F6-27111CDE5FF0}" srcOrd="1" destOrd="0" presId="urn:microsoft.com/office/officeart/2005/8/layout/orgChart1"/>
    <dgm:cxn modelId="{66811277-64CB-4D2C-8A85-89B36C65CB07}" type="presOf" srcId="{72E9140E-7758-41DF-B8A1-76DF7CB5B427}" destId="{DD724DE7-8676-4BE7-BD4F-5EBDEAC55B37}" srcOrd="0" destOrd="0" presId="urn:microsoft.com/office/officeart/2005/8/layout/orgChart1"/>
    <dgm:cxn modelId="{792B98A4-DB8B-40A8-BAE6-EE2E16D3DEE3}" srcId="{F67396FF-F11C-4837-A131-DBED56B7B585}" destId="{FF7C899C-BB5B-4939-9906-0B2A569886CF}" srcOrd="0" destOrd="0" parTransId="{131BFEC1-CF8D-4FA7-8816-F5D0DE83EC8C}" sibTransId="{FFB36226-4EAF-4C4A-9A86-E7BD9875057E}"/>
    <dgm:cxn modelId="{08BD74AC-ED26-4D32-AAA5-D2B83E4F9A5D}" srcId="{BEE4C860-82DC-4997-8E09-67D98DC059CD}" destId="{0286A4D9-36D0-4E48-BF45-B724B0E1730D}" srcOrd="1" destOrd="0" parTransId="{D62315BB-AFE9-470C-9BC8-1362C9C065A4}" sibTransId="{D90F4489-3326-4758-AA71-B2FBD9230AB0}"/>
    <dgm:cxn modelId="{31180123-71D2-4DD3-9914-B7DE19D30906}" type="presOf" srcId="{0DFEFF29-7225-4D3B-9F41-5089728647A9}" destId="{F96691F0-79E3-4BCA-A877-A8F86E891162}" srcOrd="0" destOrd="0" presId="urn:microsoft.com/office/officeart/2005/8/layout/orgChart1"/>
    <dgm:cxn modelId="{A9A558A4-C2A7-4E99-A4F7-73E111C8F0F0}" srcId="{33EB1CF2-07EB-4F37-A51F-DED91F885643}" destId="{ED6672F9-0358-4EE6-B5DC-67AABCD392BD}" srcOrd="0" destOrd="0" parTransId="{B3DBF117-34C5-4401-92D5-0CD888DBBEAD}" sibTransId="{E19C2A48-4033-4588-A723-8212FEE49355}"/>
    <dgm:cxn modelId="{81D391DD-297B-4541-807D-902FEBD286AA}" srcId="{FF7C899C-BB5B-4939-9906-0B2A569886CF}" destId="{18605080-BCD5-42A4-A5F2-957746C5206F}" srcOrd="0" destOrd="0" parTransId="{EC1A143B-72CC-4B45-91E8-6E0838B136AE}" sibTransId="{7760E883-0C91-4C74-B62A-59E3D3D5F13E}"/>
    <dgm:cxn modelId="{482AF7C2-A2B1-485F-B307-71E9569F5753}" type="presOf" srcId="{BEE4C860-82DC-4997-8E09-67D98DC059CD}" destId="{7F3E9916-F157-4E69-BA14-16FAA23F47DD}" srcOrd="1" destOrd="0" presId="urn:microsoft.com/office/officeart/2005/8/layout/orgChart1"/>
    <dgm:cxn modelId="{BA6643EC-6042-475E-B787-D522D06889A9}" srcId="{A2C577AF-CB18-4A22-9576-FAFC4C85DE04}" destId="{0208532F-38EE-4EF9-B1A6-1BE1EF4000FC}" srcOrd="0" destOrd="0" parTransId="{BDAE38C6-8747-4F41-A4E3-2C3AF8AB6A4C}" sibTransId="{E43DD5E2-B20A-4C07-910F-ED6C6BF048C1}"/>
    <dgm:cxn modelId="{2E927048-14FC-496E-A52D-76B46E8C533B}" type="presOf" srcId="{8228E32B-B750-4D95-BB19-E9AF19E5B3F5}" destId="{EECD9D6D-59AD-47D5-8249-B660BAFBE244}" srcOrd="1" destOrd="0" presId="urn:microsoft.com/office/officeart/2005/8/layout/orgChart1"/>
    <dgm:cxn modelId="{F5EDA946-1C38-4386-A6EB-1478EFD7D67C}" type="presOf" srcId="{33EB1CF2-07EB-4F37-A51F-DED91F885643}" destId="{E990A498-EFE2-4CAB-85D8-55D8B4DE01DD}" srcOrd="0" destOrd="0" presId="urn:microsoft.com/office/officeart/2005/8/layout/orgChart1"/>
    <dgm:cxn modelId="{7A002889-AE5B-4EF7-BDA9-1FAE81D81F9E}" type="presOf" srcId="{0286A4D9-36D0-4E48-BF45-B724B0E1730D}" destId="{0E74D1CE-8D99-4848-A837-4CE19F600ADD}" srcOrd="0" destOrd="0" presId="urn:microsoft.com/office/officeart/2005/8/layout/orgChart1"/>
    <dgm:cxn modelId="{30D7D83A-D2FB-4B53-9C09-F4EA9E48D79E}" type="presOf" srcId="{F67396FF-F11C-4837-A131-DBED56B7B585}" destId="{275F5FFE-EDAE-4DCE-B8C9-76B9E829C476}" srcOrd="0" destOrd="0" presId="urn:microsoft.com/office/officeart/2005/8/layout/orgChart1"/>
    <dgm:cxn modelId="{6D53CD3B-F69E-4808-B011-CEE4C11D5849}" type="presOf" srcId="{A49B0AF1-C330-4D81-BA84-3A08D715EA57}" destId="{382C2EAB-8946-443C-B2D2-9014EA9D7F22}" srcOrd="0" destOrd="0" presId="urn:microsoft.com/office/officeart/2005/8/layout/orgChart1"/>
    <dgm:cxn modelId="{EB2EF356-E6FC-409F-BC64-4C03AA22AD5F}" srcId="{F67396FF-F11C-4837-A131-DBED56B7B585}" destId="{1409AAA5-F8EB-4FCA-8FCB-9F138CCD5934}" srcOrd="1" destOrd="0" parTransId="{EF4302B3-1643-425A-9AB6-ABDC42DBF050}" sibTransId="{A91C78FC-2556-44F9-98FF-564C21021FDD}"/>
    <dgm:cxn modelId="{E1246133-AD91-471E-8554-27197C340370}" type="presOf" srcId="{08366CB9-90D3-4417-A09F-F86693EA237E}" destId="{DAA8CC08-0286-43C1-8C46-97BFA2572E2C}" srcOrd="0" destOrd="0" presId="urn:microsoft.com/office/officeart/2005/8/layout/orgChart1"/>
    <dgm:cxn modelId="{71E63B25-0D94-488E-ADBF-F26F8BFADF53}" type="presOf" srcId="{131BFEC1-CF8D-4FA7-8816-F5D0DE83EC8C}" destId="{88DA2926-C596-4296-A4A0-8677D4863FF8}" srcOrd="0" destOrd="0" presId="urn:microsoft.com/office/officeart/2005/8/layout/orgChart1"/>
    <dgm:cxn modelId="{75D2D401-F09F-4308-AA04-CF3A31E31EAA}" srcId="{A2C577AF-CB18-4A22-9576-FAFC4C85DE04}" destId="{CD4588FB-FA2B-4AA4-80CF-CB0A8183DF93}" srcOrd="1" destOrd="0" parTransId="{F3295B5C-25C1-4769-B437-67A698ED7C4D}" sibTransId="{6D969968-93A3-4A55-9468-CB80FB6135F4}"/>
    <dgm:cxn modelId="{EB98620E-BA96-4C32-A8AD-936EDEB8639A}" type="presOf" srcId="{D62315BB-AFE9-470C-9BC8-1362C9C065A4}" destId="{F1B26F2D-5750-4ECA-B3D3-1925D0D649D7}" srcOrd="0" destOrd="0" presId="urn:microsoft.com/office/officeart/2005/8/layout/orgChart1"/>
    <dgm:cxn modelId="{1F887CD1-0C73-46FA-AFDB-C41B7BCA744A}" type="presOf" srcId="{0286A4D9-36D0-4E48-BF45-B724B0E1730D}" destId="{F28FD7CF-8B16-4305-BEE2-5D2882FDEB9B}" srcOrd="1" destOrd="0" presId="urn:microsoft.com/office/officeart/2005/8/layout/orgChart1"/>
    <dgm:cxn modelId="{89347C9F-8D36-412B-881C-BCC4D7A0FE49}" type="presOf" srcId="{EC1A143B-72CC-4B45-91E8-6E0838B136AE}" destId="{BDF672C2-0104-46C8-AE6F-C0B488E55416}" srcOrd="0" destOrd="0" presId="urn:microsoft.com/office/officeart/2005/8/layout/orgChart1"/>
    <dgm:cxn modelId="{124DF25C-5797-42BD-8996-8E5137CE25CC}" srcId="{0286A4D9-36D0-4E48-BF45-B724B0E1730D}" destId="{33EB1CF2-07EB-4F37-A51F-DED91F885643}" srcOrd="0" destOrd="0" parTransId="{5CABEDFC-B759-4294-87B8-4093B064BDD1}" sibTransId="{27200C42-D004-41E2-8272-BFB7E88F8B49}"/>
    <dgm:cxn modelId="{C99DE82F-50CC-4F5A-AA6B-0D0F306BA390}" type="presOf" srcId="{4121A114-C357-4F00-9088-29E69F029C75}" destId="{15962E3F-1772-41E9-8DF1-D63AAE8DDCA8}" srcOrd="1" destOrd="0" presId="urn:microsoft.com/office/officeart/2005/8/layout/orgChart1"/>
    <dgm:cxn modelId="{A36EF58B-1646-44CD-A58F-D922697EB5BC}" type="presOf" srcId="{A18C799A-44DD-42E4-96DE-30A3C4C8EE85}" destId="{3BAF635F-892D-42CC-92CA-5F2DD822B480}" srcOrd="0" destOrd="0" presId="urn:microsoft.com/office/officeart/2005/8/layout/orgChart1"/>
    <dgm:cxn modelId="{A255C174-3E7D-4225-9046-70A5FC780987}" srcId="{0DFEFF29-7225-4D3B-9F41-5089728647A9}" destId="{F67396FF-F11C-4837-A131-DBED56B7B585}" srcOrd="0" destOrd="0" parTransId="{BB53BD1E-E460-4AAB-8214-616C2BE6D552}" sibTransId="{045067A5-9FBD-4311-967F-C173A0EEDEB3}"/>
    <dgm:cxn modelId="{3C2DC49E-2ABF-420C-8E05-1D4965DBB20F}" type="presOf" srcId="{CD4588FB-FA2B-4AA4-80CF-CB0A8183DF93}" destId="{D456C7C3-7FC0-4CD1-BB4D-33DFBD7ED5A6}" srcOrd="0" destOrd="0" presId="urn:microsoft.com/office/officeart/2005/8/layout/orgChart1"/>
    <dgm:cxn modelId="{3431DA88-9B80-4122-88A5-22A287A893D4}" type="presOf" srcId="{8228E32B-B750-4D95-BB19-E9AF19E5B3F5}" destId="{9815D947-D6EF-4C48-8C61-D8D862338CDF}" srcOrd="0" destOrd="0" presId="urn:microsoft.com/office/officeart/2005/8/layout/orgChart1"/>
    <dgm:cxn modelId="{F44CA6FF-1ED9-4D50-9B96-CC30A36066B6}" type="presOf" srcId="{18605080-BCD5-42A4-A5F2-957746C5206F}" destId="{4F45A6F6-A331-4BB2-BA67-DF1C13D8E670}" srcOrd="1" destOrd="0" presId="urn:microsoft.com/office/officeart/2005/8/layout/orgChart1"/>
    <dgm:cxn modelId="{75FA2B3C-18E4-49C6-B0CA-B73580031B26}" type="presOf" srcId="{ED6672F9-0358-4EE6-B5DC-67AABCD392BD}" destId="{C84B6625-E151-49C9-9911-5D74C308444E}" srcOrd="0" destOrd="0" presId="urn:microsoft.com/office/officeart/2005/8/layout/orgChart1"/>
    <dgm:cxn modelId="{6A673572-EE72-40BC-9D56-51049D8D648B}" type="presOf" srcId="{81B00FDE-FC90-499E-9E05-2924DFABD6F5}" destId="{FD053800-5BB0-41B7-9D2D-43953D7F9779}" srcOrd="0" destOrd="0" presId="urn:microsoft.com/office/officeart/2005/8/layout/orgChart1"/>
    <dgm:cxn modelId="{0096A781-A2C6-4A0F-B66C-BB8CAEDC114F}" type="presOf" srcId="{B24A09A6-C4FF-4212-8CEF-C0B0BDB7AFAF}" destId="{9E7A36C3-4363-4581-929B-C5AA32E8CAA5}" srcOrd="0" destOrd="0" presId="urn:microsoft.com/office/officeart/2005/8/layout/orgChart1"/>
    <dgm:cxn modelId="{D0520A43-E9F9-4294-A864-C03139A1EBB6}" type="presOf" srcId="{ED6672F9-0358-4EE6-B5DC-67AABCD392BD}" destId="{85397C38-4564-4888-A72F-4B75BB7D9CBF}" srcOrd="1" destOrd="0" presId="urn:microsoft.com/office/officeart/2005/8/layout/orgChart1"/>
    <dgm:cxn modelId="{177C4284-0675-4BCE-BEA8-158A95D642E7}" type="presOf" srcId="{A76AA994-6743-4615-BE64-94BC1EF151A4}" destId="{346668F5-924A-4959-994B-0E0506B47A39}" srcOrd="0" destOrd="0" presId="urn:microsoft.com/office/officeart/2005/8/layout/orgChart1"/>
    <dgm:cxn modelId="{05241146-1BE3-4194-A29B-6757309AB26F}" type="presOf" srcId="{FF7C899C-BB5B-4939-9906-0B2A569886CF}" destId="{F57BC208-37E0-4064-A9DB-4EBC1DCB4316}" srcOrd="1" destOrd="0" presId="urn:microsoft.com/office/officeart/2005/8/layout/orgChart1"/>
    <dgm:cxn modelId="{C1B5C3B7-ABAF-4B62-920B-54C24D507DA5}" srcId="{0208532F-38EE-4EF9-B1A6-1BE1EF4000FC}" destId="{BEE4C860-82DC-4997-8E09-67D98DC059CD}" srcOrd="1" destOrd="0" parTransId="{72E9140E-7758-41DF-B8A1-76DF7CB5B427}" sibTransId="{AAC797D6-4EB1-4C74-8EFF-5B95480250D7}"/>
    <dgm:cxn modelId="{62872343-7072-4666-B451-C5AE0B7C94FD}" type="presOf" srcId="{0208532F-38EE-4EF9-B1A6-1BE1EF4000FC}" destId="{6356DD2B-1142-4BEF-AF7B-99423F974BA0}" srcOrd="0" destOrd="0" presId="urn:microsoft.com/office/officeart/2005/8/layout/orgChart1"/>
    <dgm:cxn modelId="{9003CE7B-3595-4588-B3C8-DC8D43EBF5DF}" type="presOf" srcId="{9C926BD2-5BA1-48A7-89A5-B9C831C66DBC}" destId="{DBD1ABF4-3B63-4F47-813B-768B1B4EAB5B}" srcOrd="1" destOrd="0" presId="urn:microsoft.com/office/officeart/2005/8/layout/orgChart1"/>
    <dgm:cxn modelId="{27749AA0-172B-4F4E-A332-5824CCE6643E}" type="presOf" srcId="{5CABEDFC-B759-4294-87B8-4093B064BDD1}" destId="{FC595B6D-B518-49CA-8068-9F4DF77225F9}" srcOrd="0" destOrd="0" presId="urn:microsoft.com/office/officeart/2005/8/layout/orgChart1"/>
    <dgm:cxn modelId="{B9FDC070-B2B9-488D-AC19-3A5052BB919A}" type="presOf" srcId="{BEE4C860-82DC-4997-8E09-67D98DC059CD}" destId="{F8FBB04F-012E-4AF1-8D1B-276B40DD3CD7}" srcOrd="0" destOrd="0" presId="urn:microsoft.com/office/officeart/2005/8/layout/orgChart1"/>
    <dgm:cxn modelId="{3BB9EEFE-DD4D-4D3C-9DF4-66E846DB3DAF}" type="presOf" srcId="{EF4302B3-1643-425A-9AB6-ABDC42DBF050}" destId="{F8752982-9E65-411E-9FDE-79E5C7241F61}" srcOrd="0" destOrd="0" presId="urn:microsoft.com/office/officeart/2005/8/layout/orgChart1"/>
    <dgm:cxn modelId="{2FDA2B76-0FB1-4CE0-83F1-D4131278AE8F}" type="presOf" srcId="{A18C799A-44DD-42E4-96DE-30A3C4C8EE85}" destId="{D26AC46D-0C96-4949-8363-7097342850F7}" srcOrd="1" destOrd="0" presId="urn:microsoft.com/office/officeart/2005/8/layout/orgChart1"/>
    <dgm:cxn modelId="{337A6437-2660-4AA2-B6A0-D1B32F8AF674}" type="presOf" srcId="{51A5FD95-5124-4B89-B512-EEA0AFA4B191}" destId="{E62AA985-EC9F-4239-921A-71632F04B05A}" srcOrd="0" destOrd="0" presId="urn:microsoft.com/office/officeart/2005/8/layout/orgChart1"/>
    <dgm:cxn modelId="{5E3B1CA2-6260-4D27-BCB3-CA03CD528619}" type="presOf" srcId="{9C926BD2-5BA1-48A7-89A5-B9C831C66DBC}" destId="{B1DEA6BD-4C7D-4F75-8D3A-B308015C1864}" srcOrd="0" destOrd="0" presId="urn:microsoft.com/office/officeart/2005/8/layout/orgChart1"/>
    <dgm:cxn modelId="{DA6AF120-B6EA-4965-A612-0E4E429E2E2F}" srcId="{33EB1CF2-07EB-4F37-A51F-DED91F885643}" destId="{A18C799A-44DD-42E4-96DE-30A3C4C8EE85}" srcOrd="1" destOrd="0" parTransId="{81B00FDE-FC90-499E-9E05-2924DFABD6F5}" sibTransId="{4956E140-6A81-467E-881E-76DE8562B967}"/>
    <dgm:cxn modelId="{CC0DC04B-7703-462C-ACFD-648B03BF47AE}" type="presOf" srcId="{33EB1CF2-07EB-4F37-A51F-DED91F885643}" destId="{03F3F479-D158-410B-9FC3-05431EB47E3A}" srcOrd="1" destOrd="0" presId="urn:microsoft.com/office/officeart/2005/8/layout/orgChart1"/>
    <dgm:cxn modelId="{7D676AB5-4814-4D91-9911-D6F4AC176985}" type="presOf" srcId="{4121A114-C357-4F00-9088-29E69F029C75}" destId="{858D589E-6BA7-493C-9B6E-D681356C0F7C}" srcOrd="0" destOrd="0" presId="urn:microsoft.com/office/officeart/2005/8/layout/orgChart1"/>
    <dgm:cxn modelId="{A5CDB3BF-A680-4F41-9C2C-2050245FCB39}" type="presParOf" srcId="{CF2C4062-F9E1-4135-9B0C-81409B9E80B9}" destId="{DA614EA7-DA6A-45FC-A5F5-AB3E00ABD7E1}" srcOrd="0" destOrd="0" presId="urn:microsoft.com/office/officeart/2005/8/layout/orgChart1"/>
    <dgm:cxn modelId="{CBA8A72C-63B0-4876-BFA8-91CF28703685}" type="presParOf" srcId="{DA614EA7-DA6A-45FC-A5F5-AB3E00ABD7E1}" destId="{7140C6F6-051D-4B70-946D-7577BB7C445A}" srcOrd="0" destOrd="0" presId="urn:microsoft.com/office/officeart/2005/8/layout/orgChart1"/>
    <dgm:cxn modelId="{25CD6BFC-3101-40A9-8AD9-89F2E63DDB17}" type="presParOf" srcId="{7140C6F6-051D-4B70-946D-7577BB7C445A}" destId="{6356DD2B-1142-4BEF-AF7B-99423F974BA0}" srcOrd="0" destOrd="0" presId="urn:microsoft.com/office/officeart/2005/8/layout/orgChart1"/>
    <dgm:cxn modelId="{E4704574-081B-4630-918B-749ABC86A9EC}" type="presParOf" srcId="{7140C6F6-051D-4B70-946D-7577BB7C445A}" destId="{7A0812CF-DAB5-4913-B3F6-27111CDE5FF0}" srcOrd="1" destOrd="0" presId="urn:microsoft.com/office/officeart/2005/8/layout/orgChart1"/>
    <dgm:cxn modelId="{B366D782-51D2-48EF-9C1F-964663A86D9F}" type="presParOf" srcId="{DA614EA7-DA6A-45FC-A5F5-AB3E00ABD7E1}" destId="{B6A57B6D-6ED0-4945-B6A7-27AE40CF48AF}" srcOrd="1" destOrd="0" presId="urn:microsoft.com/office/officeart/2005/8/layout/orgChart1"/>
    <dgm:cxn modelId="{C57793F4-BCF1-4F3A-87E3-AF67787D0FDE}" type="presParOf" srcId="{B6A57B6D-6ED0-4945-B6A7-27AE40CF48AF}" destId="{E62AA985-EC9F-4239-921A-71632F04B05A}" srcOrd="0" destOrd="0" presId="urn:microsoft.com/office/officeart/2005/8/layout/orgChart1"/>
    <dgm:cxn modelId="{E7E2A50C-9237-4E87-92D1-5ACB3B6814AC}" type="presParOf" srcId="{B6A57B6D-6ED0-4945-B6A7-27AE40CF48AF}" destId="{C5394581-8422-4766-BA51-0973E10B1044}" srcOrd="1" destOrd="0" presId="urn:microsoft.com/office/officeart/2005/8/layout/orgChart1"/>
    <dgm:cxn modelId="{1CC93BC0-9CD9-4AD6-95E0-242FC5C90F0D}" type="presParOf" srcId="{C5394581-8422-4766-BA51-0973E10B1044}" destId="{2925A762-0A7F-47DA-AA15-B66394595988}" srcOrd="0" destOrd="0" presId="urn:microsoft.com/office/officeart/2005/8/layout/orgChart1"/>
    <dgm:cxn modelId="{CCDD7881-E488-4540-9F96-6FDBFA4E6FF4}" type="presParOf" srcId="{2925A762-0A7F-47DA-AA15-B66394595988}" destId="{B1DEA6BD-4C7D-4F75-8D3A-B308015C1864}" srcOrd="0" destOrd="0" presId="urn:microsoft.com/office/officeart/2005/8/layout/orgChart1"/>
    <dgm:cxn modelId="{11305A67-E3D2-4C2B-9842-B5202238D912}" type="presParOf" srcId="{2925A762-0A7F-47DA-AA15-B66394595988}" destId="{DBD1ABF4-3B63-4F47-813B-768B1B4EAB5B}" srcOrd="1" destOrd="0" presId="urn:microsoft.com/office/officeart/2005/8/layout/orgChart1"/>
    <dgm:cxn modelId="{E24C4E54-1163-4DFD-B451-0C0311FA5C8D}" type="presParOf" srcId="{C5394581-8422-4766-BA51-0973E10B1044}" destId="{9DC98D31-C270-454C-8E5F-67221866AD20}" srcOrd="1" destOrd="0" presId="urn:microsoft.com/office/officeart/2005/8/layout/orgChart1"/>
    <dgm:cxn modelId="{0044DFD1-5DCC-4BA6-8639-6D0C20B1D178}" type="presParOf" srcId="{9DC98D31-C270-454C-8E5F-67221866AD20}" destId="{382C2EAB-8946-443C-B2D2-9014EA9D7F22}" srcOrd="0" destOrd="0" presId="urn:microsoft.com/office/officeart/2005/8/layout/orgChart1"/>
    <dgm:cxn modelId="{BFFA4881-8D00-4833-B989-CC8268E5D0AB}" type="presParOf" srcId="{9DC98D31-C270-454C-8E5F-67221866AD20}" destId="{0943514B-C6D3-4D38-B4A3-B50FEC8007EF}" srcOrd="1" destOrd="0" presId="urn:microsoft.com/office/officeart/2005/8/layout/orgChart1"/>
    <dgm:cxn modelId="{183EEDEE-8CE2-4E75-B0DB-EEAE98118A94}" type="presParOf" srcId="{0943514B-C6D3-4D38-B4A3-B50FEC8007EF}" destId="{AA22CCC2-8AA2-438E-8534-100C7C16DF9D}" srcOrd="0" destOrd="0" presId="urn:microsoft.com/office/officeart/2005/8/layout/orgChart1"/>
    <dgm:cxn modelId="{2FE82F4D-3CA5-4BF2-B1EC-4598D1B7A0E5}" type="presParOf" srcId="{AA22CCC2-8AA2-438E-8534-100C7C16DF9D}" destId="{9E7A36C3-4363-4581-929B-C5AA32E8CAA5}" srcOrd="0" destOrd="0" presId="urn:microsoft.com/office/officeart/2005/8/layout/orgChart1"/>
    <dgm:cxn modelId="{3D36A78E-3A5B-40AA-A62B-6A4BCFFFC908}" type="presParOf" srcId="{AA22CCC2-8AA2-438E-8534-100C7C16DF9D}" destId="{9F03EA85-32F6-4FD5-A0EA-884ED15A398B}" srcOrd="1" destOrd="0" presId="urn:microsoft.com/office/officeart/2005/8/layout/orgChart1"/>
    <dgm:cxn modelId="{C5E1ECF2-D3BC-443F-B4D5-E5C1232B1FFE}" type="presParOf" srcId="{0943514B-C6D3-4D38-B4A3-B50FEC8007EF}" destId="{1C7B442C-C12F-47EC-927A-AF1AD3629D57}" srcOrd="1" destOrd="0" presId="urn:microsoft.com/office/officeart/2005/8/layout/orgChart1"/>
    <dgm:cxn modelId="{CF60B4CD-6A5A-4E04-AE08-7CFA7FA91E13}" type="presParOf" srcId="{0943514B-C6D3-4D38-B4A3-B50FEC8007EF}" destId="{19D00491-9218-4715-AF84-CD3F083B6BD9}" srcOrd="2" destOrd="0" presId="urn:microsoft.com/office/officeart/2005/8/layout/orgChart1"/>
    <dgm:cxn modelId="{B57B43AB-3230-407A-B875-526BC05AC00B}" type="presParOf" srcId="{C5394581-8422-4766-BA51-0973E10B1044}" destId="{CD337744-23C6-464C-B5FB-419393EB5755}" srcOrd="2" destOrd="0" presId="urn:microsoft.com/office/officeart/2005/8/layout/orgChart1"/>
    <dgm:cxn modelId="{7F123A8E-1E28-41C3-B8EA-F473CA8EEE48}" type="presParOf" srcId="{B6A57B6D-6ED0-4945-B6A7-27AE40CF48AF}" destId="{DD724DE7-8676-4BE7-BD4F-5EBDEAC55B37}" srcOrd="2" destOrd="0" presId="urn:microsoft.com/office/officeart/2005/8/layout/orgChart1"/>
    <dgm:cxn modelId="{F787B1C6-B48F-4F40-BA92-A1F864FE05A6}" type="presParOf" srcId="{B6A57B6D-6ED0-4945-B6A7-27AE40CF48AF}" destId="{3EB405D6-67CD-459B-B588-C54E37644514}" srcOrd="3" destOrd="0" presId="urn:microsoft.com/office/officeart/2005/8/layout/orgChart1"/>
    <dgm:cxn modelId="{6ED8FBC2-93C4-402B-8F1F-1777C7443DA2}" type="presParOf" srcId="{3EB405D6-67CD-459B-B588-C54E37644514}" destId="{935CABD6-96DF-479C-867B-F75DF356DDAE}" srcOrd="0" destOrd="0" presId="urn:microsoft.com/office/officeart/2005/8/layout/orgChart1"/>
    <dgm:cxn modelId="{55F32BD8-FB5F-403C-AC6B-170105EB804E}" type="presParOf" srcId="{935CABD6-96DF-479C-867B-F75DF356DDAE}" destId="{F8FBB04F-012E-4AF1-8D1B-276B40DD3CD7}" srcOrd="0" destOrd="0" presId="urn:microsoft.com/office/officeart/2005/8/layout/orgChart1"/>
    <dgm:cxn modelId="{D38B9C25-9238-4201-9A77-0819ED501A26}" type="presParOf" srcId="{935CABD6-96DF-479C-867B-F75DF356DDAE}" destId="{7F3E9916-F157-4E69-BA14-16FAA23F47DD}" srcOrd="1" destOrd="0" presId="urn:microsoft.com/office/officeart/2005/8/layout/orgChart1"/>
    <dgm:cxn modelId="{186048E0-F657-48A9-A7CC-A2B76D5AD8FA}" type="presParOf" srcId="{3EB405D6-67CD-459B-B588-C54E37644514}" destId="{7F222841-2349-4D7C-8EF7-7FDDB2CFC2B4}" srcOrd="1" destOrd="0" presId="urn:microsoft.com/office/officeart/2005/8/layout/orgChart1"/>
    <dgm:cxn modelId="{7B4C586D-7DBF-455E-856C-62F3EB02C391}" type="presParOf" srcId="{7F222841-2349-4D7C-8EF7-7FDDB2CFC2B4}" destId="{B62689C3-93F9-45B7-BB88-CBD33559F80D}" srcOrd="0" destOrd="0" presId="urn:microsoft.com/office/officeart/2005/8/layout/orgChart1"/>
    <dgm:cxn modelId="{FFD35C26-DBBC-4964-9893-7DFC56AED37F}" type="presParOf" srcId="{7F222841-2349-4D7C-8EF7-7FDDB2CFC2B4}" destId="{E7D8BC07-2B34-47D8-AEC4-F5C629D95418}" srcOrd="1" destOrd="0" presId="urn:microsoft.com/office/officeart/2005/8/layout/orgChart1"/>
    <dgm:cxn modelId="{D9A4AA9A-CC75-48C2-B70A-41047210E0C9}" type="presParOf" srcId="{E7D8BC07-2B34-47D8-AEC4-F5C629D95418}" destId="{323D3B33-3E99-43CE-AE7F-34D530C2AD26}" srcOrd="0" destOrd="0" presId="urn:microsoft.com/office/officeart/2005/8/layout/orgChart1"/>
    <dgm:cxn modelId="{8BC83D95-1F6F-4608-86BC-643FF8F00620}" type="presParOf" srcId="{323D3B33-3E99-43CE-AE7F-34D530C2AD26}" destId="{858D589E-6BA7-493C-9B6E-D681356C0F7C}" srcOrd="0" destOrd="0" presId="urn:microsoft.com/office/officeart/2005/8/layout/orgChart1"/>
    <dgm:cxn modelId="{8B8A717C-2415-46EA-98AD-A50496DA53D2}" type="presParOf" srcId="{323D3B33-3E99-43CE-AE7F-34D530C2AD26}" destId="{15962E3F-1772-41E9-8DF1-D63AAE8DDCA8}" srcOrd="1" destOrd="0" presId="urn:microsoft.com/office/officeart/2005/8/layout/orgChart1"/>
    <dgm:cxn modelId="{AA9B0315-D0EF-49F4-A091-DE7038C093DF}" type="presParOf" srcId="{E7D8BC07-2B34-47D8-AEC4-F5C629D95418}" destId="{8A0BD8F8-0B45-47BF-8B8D-8F0C046328DE}" srcOrd="1" destOrd="0" presId="urn:microsoft.com/office/officeart/2005/8/layout/orgChart1"/>
    <dgm:cxn modelId="{94FCF603-38F5-42CB-BC94-047A13B0D4F5}" type="presParOf" srcId="{E7D8BC07-2B34-47D8-AEC4-F5C629D95418}" destId="{439D118E-0208-4CE1-B638-3A51B784643C}" srcOrd="2" destOrd="0" presId="urn:microsoft.com/office/officeart/2005/8/layout/orgChart1"/>
    <dgm:cxn modelId="{AA0BB2FB-E2BF-4DB5-8B11-FF3340AB4750}" type="presParOf" srcId="{7F222841-2349-4D7C-8EF7-7FDDB2CFC2B4}" destId="{F1B26F2D-5750-4ECA-B3D3-1925D0D649D7}" srcOrd="2" destOrd="0" presId="urn:microsoft.com/office/officeart/2005/8/layout/orgChart1"/>
    <dgm:cxn modelId="{FCCCA206-FE14-4FCB-A7FF-8289361F1FE3}" type="presParOf" srcId="{7F222841-2349-4D7C-8EF7-7FDDB2CFC2B4}" destId="{0F18397F-53C0-4EBD-9F0C-B1D64C579DBB}" srcOrd="3" destOrd="0" presId="urn:microsoft.com/office/officeart/2005/8/layout/orgChart1"/>
    <dgm:cxn modelId="{96679707-AC84-462F-B687-C1DFDFECAA4B}" type="presParOf" srcId="{0F18397F-53C0-4EBD-9F0C-B1D64C579DBB}" destId="{71E8C24C-3D1A-477F-BF07-19D0F3826822}" srcOrd="0" destOrd="0" presId="urn:microsoft.com/office/officeart/2005/8/layout/orgChart1"/>
    <dgm:cxn modelId="{ED82D7C9-4B16-4198-9649-45B16311FA4D}" type="presParOf" srcId="{71E8C24C-3D1A-477F-BF07-19D0F3826822}" destId="{0E74D1CE-8D99-4848-A837-4CE19F600ADD}" srcOrd="0" destOrd="0" presId="urn:microsoft.com/office/officeart/2005/8/layout/orgChart1"/>
    <dgm:cxn modelId="{5D57AF73-9A2A-4071-95E3-FBC52CDA5C30}" type="presParOf" srcId="{71E8C24C-3D1A-477F-BF07-19D0F3826822}" destId="{F28FD7CF-8B16-4305-BEE2-5D2882FDEB9B}" srcOrd="1" destOrd="0" presId="urn:microsoft.com/office/officeart/2005/8/layout/orgChart1"/>
    <dgm:cxn modelId="{689DB32A-92B5-4C30-94C8-CD45C25B1CFD}" type="presParOf" srcId="{0F18397F-53C0-4EBD-9F0C-B1D64C579DBB}" destId="{62F4E2CD-C9FE-47A4-BD01-CAF335054F81}" srcOrd="1" destOrd="0" presId="urn:microsoft.com/office/officeart/2005/8/layout/orgChart1"/>
    <dgm:cxn modelId="{62E578A0-6A99-4B88-A246-76F0AC12323D}" type="presParOf" srcId="{62F4E2CD-C9FE-47A4-BD01-CAF335054F81}" destId="{FC595B6D-B518-49CA-8068-9F4DF77225F9}" srcOrd="0" destOrd="0" presId="urn:microsoft.com/office/officeart/2005/8/layout/orgChart1"/>
    <dgm:cxn modelId="{BB70B2D6-000F-4C86-8EA7-AE499C8951AE}" type="presParOf" srcId="{62F4E2CD-C9FE-47A4-BD01-CAF335054F81}" destId="{E3C9638D-D470-46BE-A337-7F0BA268BA68}" srcOrd="1" destOrd="0" presId="urn:microsoft.com/office/officeart/2005/8/layout/orgChart1"/>
    <dgm:cxn modelId="{46F4549D-3094-4FDC-9A58-36371E3066E5}" type="presParOf" srcId="{E3C9638D-D470-46BE-A337-7F0BA268BA68}" destId="{C44E412D-F8AB-4B31-8B11-C617FC417D7D}" srcOrd="0" destOrd="0" presId="urn:microsoft.com/office/officeart/2005/8/layout/orgChart1"/>
    <dgm:cxn modelId="{FEA16601-E046-4EEB-A886-EF4EAE5E48EE}" type="presParOf" srcId="{C44E412D-F8AB-4B31-8B11-C617FC417D7D}" destId="{E990A498-EFE2-4CAB-85D8-55D8B4DE01DD}" srcOrd="0" destOrd="0" presId="urn:microsoft.com/office/officeart/2005/8/layout/orgChart1"/>
    <dgm:cxn modelId="{D0EC7B87-CE90-4371-867C-F0FCA75FFD28}" type="presParOf" srcId="{C44E412D-F8AB-4B31-8B11-C617FC417D7D}" destId="{03F3F479-D158-410B-9FC3-05431EB47E3A}" srcOrd="1" destOrd="0" presId="urn:microsoft.com/office/officeart/2005/8/layout/orgChart1"/>
    <dgm:cxn modelId="{56012D37-5946-47FA-936B-9A9890E3E752}" type="presParOf" srcId="{E3C9638D-D470-46BE-A337-7F0BA268BA68}" destId="{368E7E88-672C-4F2B-96ED-99E1921A0092}" srcOrd="1" destOrd="0" presId="urn:microsoft.com/office/officeart/2005/8/layout/orgChart1"/>
    <dgm:cxn modelId="{7FEF7B71-1518-403D-925F-CDC8CC368E94}" type="presParOf" srcId="{368E7E88-672C-4F2B-96ED-99E1921A0092}" destId="{191EC1D6-282D-42E9-A918-96381E5AA991}" srcOrd="0" destOrd="0" presId="urn:microsoft.com/office/officeart/2005/8/layout/orgChart1"/>
    <dgm:cxn modelId="{8E3A08FB-0B73-4CDA-89FF-BFBAA72F7D22}" type="presParOf" srcId="{368E7E88-672C-4F2B-96ED-99E1921A0092}" destId="{A8844A4D-1E3C-4593-AB68-BEA393EAC82D}" srcOrd="1" destOrd="0" presId="urn:microsoft.com/office/officeart/2005/8/layout/orgChart1"/>
    <dgm:cxn modelId="{014C94A5-61D8-4552-80FF-409B9B21A7F8}" type="presParOf" srcId="{A8844A4D-1E3C-4593-AB68-BEA393EAC82D}" destId="{611B3C10-A0C7-44A1-BBFE-4A8283986980}" srcOrd="0" destOrd="0" presId="urn:microsoft.com/office/officeart/2005/8/layout/orgChart1"/>
    <dgm:cxn modelId="{0787863D-4DBD-4D1E-9416-4F609D1A8169}" type="presParOf" srcId="{611B3C10-A0C7-44A1-BBFE-4A8283986980}" destId="{C84B6625-E151-49C9-9911-5D74C308444E}" srcOrd="0" destOrd="0" presId="urn:microsoft.com/office/officeart/2005/8/layout/orgChart1"/>
    <dgm:cxn modelId="{AAD00BCB-9621-413A-9284-76B1F7FC5797}" type="presParOf" srcId="{611B3C10-A0C7-44A1-BBFE-4A8283986980}" destId="{85397C38-4564-4888-A72F-4B75BB7D9CBF}" srcOrd="1" destOrd="0" presId="urn:microsoft.com/office/officeart/2005/8/layout/orgChart1"/>
    <dgm:cxn modelId="{411A2A99-BE7D-448F-B365-996CDC6E352E}" type="presParOf" srcId="{A8844A4D-1E3C-4593-AB68-BEA393EAC82D}" destId="{6943AA21-E655-4E96-BB58-8F7EBE711225}" srcOrd="1" destOrd="0" presId="urn:microsoft.com/office/officeart/2005/8/layout/orgChart1"/>
    <dgm:cxn modelId="{DBCE0123-BB7F-46AE-B922-3831A460F9DA}" type="presParOf" srcId="{A8844A4D-1E3C-4593-AB68-BEA393EAC82D}" destId="{13FAD975-6716-4497-86C5-73DA710984CC}" srcOrd="2" destOrd="0" presId="urn:microsoft.com/office/officeart/2005/8/layout/orgChart1"/>
    <dgm:cxn modelId="{B8B412A4-5660-4750-96A2-85C0D2616688}" type="presParOf" srcId="{368E7E88-672C-4F2B-96ED-99E1921A0092}" destId="{FD053800-5BB0-41B7-9D2D-43953D7F9779}" srcOrd="2" destOrd="0" presId="urn:microsoft.com/office/officeart/2005/8/layout/orgChart1"/>
    <dgm:cxn modelId="{A694AD19-2957-414F-BAFF-20A27A4AE27A}" type="presParOf" srcId="{368E7E88-672C-4F2B-96ED-99E1921A0092}" destId="{946B2B7D-EF66-48AC-87D1-0C737D196A06}" srcOrd="3" destOrd="0" presId="urn:microsoft.com/office/officeart/2005/8/layout/orgChart1"/>
    <dgm:cxn modelId="{9D5D8E00-1398-4FCF-BDC9-CFC7AB0404AD}" type="presParOf" srcId="{946B2B7D-EF66-48AC-87D1-0C737D196A06}" destId="{79D00A2F-FCF2-405A-9F79-11F655C29058}" srcOrd="0" destOrd="0" presId="urn:microsoft.com/office/officeart/2005/8/layout/orgChart1"/>
    <dgm:cxn modelId="{D92294A6-5495-4FFE-818C-8E7785DEB1D0}" type="presParOf" srcId="{79D00A2F-FCF2-405A-9F79-11F655C29058}" destId="{3BAF635F-892D-42CC-92CA-5F2DD822B480}" srcOrd="0" destOrd="0" presId="urn:microsoft.com/office/officeart/2005/8/layout/orgChart1"/>
    <dgm:cxn modelId="{0A7FC01F-2E02-441A-BE40-D4DDB8D9D864}" type="presParOf" srcId="{79D00A2F-FCF2-405A-9F79-11F655C29058}" destId="{D26AC46D-0C96-4949-8363-7097342850F7}" srcOrd="1" destOrd="0" presId="urn:microsoft.com/office/officeart/2005/8/layout/orgChart1"/>
    <dgm:cxn modelId="{3A2963A7-69AF-4009-8377-13881F82763D}" type="presParOf" srcId="{946B2B7D-EF66-48AC-87D1-0C737D196A06}" destId="{7D67F5F9-4D3C-4CE5-BFCB-EA345105B06A}" srcOrd="1" destOrd="0" presId="urn:microsoft.com/office/officeart/2005/8/layout/orgChart1"/>
    <dgm:cxn modelId="{5656BCF4-6037-4ADA-83B9-CFD6FB43A09B}" type="presParOf" srcId="{946B2B7D-EF66-48AC-87D1-0C737D196A06}" destId="{A1E1D131-BF2F-4253-B11B-06BC9F1D1D3F}" srcOrd="2" destOrd="0" presId="urn:microsoft.com/office/officeart/2005/8/layout/orgChart1"/>
    <dgm:cxn modelId="{C919D62E-0030-4A97-AD36-E1AEBC7A40B4}" type="presParOf" srcId="{E3C9638D-D470-46BE-A337-7F0BA268BA68}" destId="{46D340EA-B2AE-477C-990E-381DF83C3DE5}" srcOrd="2" destOrd="0" presId="urn:microsoft.com/office/officeart/2005/8/layout/orgChart1"/>
    <dgm:cxn modelId="{16A77681-8318-46E8-9A5B-4C9633113737}" type="presParOf" srcId="{0F18397F-53C0-4EBD-9F0C-B1D64C579DBB}" destId="{6F80C989-0574-4FEA-9C03-9B944FA70445}" srcOrd="2" destOrd="0" presId="urn:microsoft.com/office/officeart/2005/8/layout/orgChart1"/>
    <dgm:cxn modelId="{9C9140C4-4AE0-43B5-8EC3-363AF56AFF6D}" type="presParOf" srcId="{3EB405D6-67CD-459B-B588-C54E37644514}" destId="{177CE029-AEDD-4279-998E-79745BE7E6D0}" srcOrd="2" destOrd="0" presId="urn:microsoft.com/office/officeart/2005/8/layout/orgChart1"/>
    <dgm:cxn modelId="{5EEA087D-3530-4FB6-959C-69489118DBC1}" type="presParOf" srcId="{DA614EA7-DA6A-45FC-A5F5-AB3E00ABD7E1}" destId="{F863F559-DCB0-47B6-9216-E05A949F3592}" srcOrd="2" destOrd="0" presId="urn:microsoft.com/office/officeart/2005/8/layout/orgChart1"/>
    <dgm:cxn modelId="{F440908F-10AE-49EA-B368-A02469B9810E}" type="presParOf" srcId="{CF2C4062-F9E1-4135-9B0C-81409B9E80B9}" destId="{3DD017F5-D3D1-4B70-B5C9-5A976721DA7D}" srcOrd="1" destOrd="0" presId="urn:microsoft.com/office/officeart/2005/8/layout/orgChart1"/>
    <dgm:cxn modelId="{4B07EF57-FD07-4680-AADE-D9EBE13BAB9C}" type="presParOf" srcId="{3DD017F5-D3D1-4B70-B5C9-5A976721DA7D}" destId="{B4B6B5C8-63DD-4095-B4DE-B0681EBB3981}" srcOrd="0" destOrd="0" presId="urn:microsoft.com/office/officeart/2005/8/layout/orgChart1"/>
    <dgm:cxn modelId="{401EA5BF-52E7-4FE2-83F2-EE7A6DCA19E2}" type="presParOf" srcId="{B4B6B5C8-63DD-4095-B4DE-B0681EBB3981}" destId="{D456C7C3-7FC0-4CD1-BB4D-33DFBD7ED5A6}" srcOrd="0" destOrd="0" presId="urn:microsoft.com/office/officeart/2005/8/layout/orgChart1"/>
    <dgm:cxn modelId="{9E421D24-8B29-4221-8ED3-090B1910E15C}" type="presParOf" srcId="{B4B6B5C8-63DD-4095-B4DE-B0681EBB3981}" destId="{7189F40D-429B-4350-B3F9-6E834ACF7714}" srcOrd="1" destOrd="0" presId="urn:microsoft.com/office/officeart/2005/8/layout/orgChart1"/>
    <dgm:cxn modelId="{A6AE1816-9523-4641-8205-5A6B3645651C}" type="presParOf" srcId="{3DD017F5-D3D1-4B70-B5C9-5A976721DA7D}" destId="{1934F4AF-CE46-4C42-AF0B-97DDC78F232F}" srcOrd="1" destOrd="0" presId="urn:microsoft.com/office/officeart/2005/8/layout/orgChart1"/>
    <dgm:cxn modelId="{D42D0668-E591-444D-BF04-21785E9CE88C}" type="presParOf" srcId="{1934F4AF-CE46-4C42-AF0B-97DDC78F232F}" destId="{DAA8CC08-0286-43C1-8C46-97BFA2572E2C}" srcOrd="0" destOrd="0" presId="urn:microsoft.com/office/officeart/2005/8/layout/orgChart1"/>
    <dgm:cxn modelId="{A54E94C1-1E3A-4C5B-B434-291111DDF20A}" type="presParOf" srcId="{1934F4AF-CE46-4C42-AF0B-97DDC78F232F}" destId="{C6408E27-320D-44A9-B30D-A0AA244DEC26}" srcOrd="1" destOrd="0" presId="urn:microsoft.com/office/officeart/2005/8/layout/orgChart1"/>
    <dgm:cxn modelId="{2B52DA57-D47B-4D74-AAE6-C62088507D58}" type="presParOf" srcId="{C6408E27-320D-44A9-B30D-A0AA244DEC26}" destId="{6C1FDFC7-5F5C-4B3F-B5AA-43767CD7704C}" srcOrd="0" destOrd="0" presId="urn:microsoft.com/office/officeart/2005/8/layout/orgChart1"/>
    <dgm:cxn modelId="{2A275BAD-4A60-4184-BF0B-D89420C99DB0}" type="presParOf" srcId="{6C1FDFC7-5F5C-4B3F-B5AA-43767CD7704C}" destId="{9815D947-D6EF-4C48-8C61-D8D862338CDF}" srcOrd="0" destOrd="0" presId="urn:microsoft.com/office/officeart/2005/8/layout/orgChart1"/>
    <dgm:cxn modelId="{B6426826-C045-46E5-8315-FA465BBEC446}" type="presParOf" srcId="{6C1FDFC7-5F5C-4B3F-B5AA-43767CD7704C}" destId="{EECD9D6D-59AD-47D5-8249-B660BAFBE244}" srcOrd="1" destOrd="0" presId="urn:microsoft.com/office/officeart/2005/8/layout/orgChart1"/>
    <dgm:cxn modelId="{6B27EF10-D1D9-447D-A023-D76407423B82}" type="presParOf" srcId="{C6408E27-320D-44A9-B30D-A0AA244DEC26}" destId="{1C0701A2-642D-44BF-88E3-2DB89E0C80B5}" srcOrd="1" destOrd="0" presId="urn:microsoft.com/office/officeart/2005/8/layout/orgChart1"/>
    <dgm:cxn modelId="{4245C143-9006-4113-A979-D83378C55CCA}" type="presParOf" srcId="{1C0701A2-642D-44BF-88E3-2DB89E0C80B5}" destId="{346668F5-924A-4959-994B-0E0506B47A39}" srcOrd="0" destOrd="0" presId="urn:microsoft.com/office/officeart/2005/8/layout/orgChart1"/>
    <dgm:cxn modelId="{1E43548A-9097-41F7-AD23-D4CE40BDE602}" type="presParOf" srcId="{1C0701A2-642D-44BF-88E3-2DB89E0C80B5}" destId="{4166E7FB-978E-4786-9B27-C64B763C0B52}" srcOrd="1" destOrd="0" presId="urn:microsoft.com/office/officeart/2005/8/layout/orgChart1"/>
    <dgm:cxn modelId="{C25250D3-A0C9-43FC-A83D-6E0777C176C9}" type="presParOf" srcId="{4166E7FB-978E-4786-9B27-C64B763C0B52}" destId="{2CDAC20C-87E2-496A-89A7-462D99FB9A1A}" srcOrd="0" destOrd="0" presId="urn:microsoft.com/office/officeart/2005/8/layout/orgChart1"/>
    <dgm:cxn modelId="{7BF10F0C-FC23-4A52-872B-CCCA6036A0CC}" type="presParOf" srcId="{2CDAC20C-87E2-496A-89A7-462D99FB9A1A}" destId="{F96691F0-79E3-4BCA-A877-A8F86E891162}" srcOrd="0" destOrd="0" presId="urn:microsoft.com/office/officeart/2005/8/layout/orgChart1"/>
    <dgm:cxn modelId="{83116019-3D75-4FC0-8B3E-AF407D35FAB3}" type="presParOf" srcId="{2CDAC20C-87E2-496A-89A7-462D99FB9A1A}" destId="{DB415A90-A06E-445B-A0CA-3B1C3E4C74D1}" srcOrd="1" destOrd="0" presId="urn:microsoft.com/office/officeart/2005/8/layout/orgChart1"/>
    <dgm:cxn modelId="{F93B14A9-1B77-4494-917D-C2EE0905D7A2}" type="presParOf" srcId="{4166E7FB-978E-4786-9B27-C64B763C0B52}" destId="{4B48378C-694E-4D9B-AEDC-91E56C239422}" srcOrd="1" destOrd="0" presId="urn:microsoft.com/office/officeart/2005/8/layout/orgChart1"/>
    <dgm:cxn modelId="{61560A38-7551-4572-9564-063F0E4088B1}" type="presParOf" srcId="{4B48378C-694E-4D9B-AEDC-91E56C239422}" destId="{439BC932-ABB8-4086-B26D-3E3AD0351AF5}" srcOrd="0" destOrd="0" presId="urn:microsoft.com/office/officeart/2005/8/layout/orgChart1"/>
    <dgm:cxn modelId="{8D1327B2-2D18-4DAA-ABBB-C4EF0E431597}" type="presParOf" srcId="{4B48378C-694E-4D9B-AEDC-91E56C239422}" destId="{A9EB07CB-4C5A-4177-B6E1-FC6714ED7529}" srcOrd="1" destOrd="0" presId="urn:microsoft.com/office/officeart/2005/8/layout/orgChart1"/>
    <dgm:cxn modelId="{F1F6E92C-95BD-423A-B525-53BA3D841B20}" type="presParOf" srcId="{A9EB07CB-4C5A-4177-B6E1-FC6714ED7529}" destId="{64C2449C-494D-4FE3-8C9F-8F6DA98B06D1}" srcOrd="0" destOrd="0" presId="urn:microsoft.com/office/officeart/2005/8/layout/orgChart1"/>
    <dgm:cxn modelId="{57F77170-A4EA-4D75-ABC6-9D41E50BC1B6}" type="presParOf" srcId="{64C2449C-494D-4FE3-8C9F-8F6DA98B06D1}" destId="{275F5FFE-EDAE-4DCE-B8C9-76B9E829C476}" srcOrd="0" destOrd="0" presId="urn:microsoft.com/office/officeart/2005/8/layout/orgChart1"/>
    <dgm:cxn modelId="{A5EECCE3-33E5-4F67-AD01-7CFCE908876D}" type="presParOf" srcId="{64C2449C-494D-4FE3-8C9F-8F6DA98B06D1}" destId="{62D9E10A-F9AE-4D1D-B983-02620CC18D13}" srcOrd="1" destOrd="0" presId="urn:microsoft.com/office/officeart/2005/8/layout/orgChart1"/>
    <dgm:cxn modelId="{970ED958-1B5B-4999-948D-5E7929DC21D4}" type="presParOf" srcId="{A9EB07CB-4C5A-4177-B6E1-FC6714ED7529}" destId="{D2323F19-C277-4143-B2F4-0E83B26F3327}" srcOrd="1" destOrd="0" presId="urn:microsoft.com/office/officeart/2005/8/layout/orgChart1"/>
    <dgm:cxn modelId="{E30AC596-C9FD-4A30-83C8-3075F81E7274}" type="presParOf" srcId="{D2323F19-C277-4143-B2F4-0E83B26F3327}" destId="{88DA2926-C596-4296-A4A0-8677D4863FF8}" srcOrd="0" destOrd="0" presId="urn:microsoft.com/office/officeart/2005/8/layout/orgChart1"/>
    <dgm:cxn modelId="{41F250EE-49CA-4E6A-BF65-C6096BA3075F}" type="presParOf" srcId="{D2323F19-C277-4143-B2F4-0E83B26F3327}" destId="{FDFF8ED7-DEC5-4D4C-9F46-B40B5244A359}" srcOrd="1" destOrd="0" presId="urn:microsoft.com/office/officeart/2005/8/layout/orgChart1"/>
    <dgm:cxn modelId="{6F60337E-9A35-4D47-9A9D-F4B558B77211}" type="presParOf" srcId="{FDFF8ED7-DEC5-4D4C-9F46-B40B5244A359}" destId="{659CBAE0-884C-4959-B111-E04275CAFACC}" srcOrd="0" destOrd="0" presId="urn:microsoft.com/office/officeart/2005/8/layout/orgChart1"/>
    <dgm:cxn modelId="{5FE5AAB3-2AD8-48F4-9329-C253DDD45314}" type="presParOf" srcId="{659CBAE0-884C-4959-B111-E04275CAFACC}" destId="{3A5F0F40-EE78-4703-A166-B711A795F3E6}" srcOrd="0" destOrd="0" presId="urn:microsoft.com/office/officeart/2005/8/layout/orgChart1"/>
    <dgm:cxn modelId="{AD5834BD-5785-4CB4-A61B-8DADD83FD107}" type="presParOf" srcId="{659CBAE0-884C-4959-B111-E04275CAFACC}" destId="{F57BC208-37E0-4064-A9DB-4EBC1DCB4316}" srcOrd="1" destOrd="0" presId="urn:microsoft.com/office/officeart/2005/8/layout/orgChart1"/>
    <dgm:cxn modelId="{225C77CA-AB9D-438C-AAEF-8B42AA6BA417}" type="presParOf" srcId="{FDFF8ED7-DEC5-4D4C-9F46-B40B5244A359}" destId="{E7D1103A-C32E-4E42-B9AE-12323B127F02}" srcOrd="1" destOrd="0" presId="urn:microsoft.com/office/officeart/2005/8/layout/orgChart1"/>
    <dgm:cxn modelId="{3A20BF8D-0D15-4417-8497-EC3A01162600}" type="presParOf" srcId="{E7D1103A-C32E-4E42-B9AE-12323B127F02}" destId="{BDF672C2-0104-46C8-AE6F-C0B488E55416}" srcOrd="0" destOrd="0" presId="urn:microsoft.com/office/officeart/2005/8/layout/orgChart1"/>
    <dgm:cxn modelId="{37CEB926-5A66-43EE-8C62-992707D2B130}" type="presParOf" srcId="{E7D1103A-C32E-4E42-B9AE-12323B127F02}" destId="{D3B73372-5FB1-49D2-B716-2A590A2AD214}" srcOrd="1" destOrd="0" presId="urn:microsoft.com/office/officeart/2005/8/layout/orgChart1"/>
    <dgm:cxn modelId="{10F78F23-8DBF-4EEA-A874-A96B58A5137E}" type="presParOf" srcId="{D3B73372-5FB1-49D2-B716-2A590A2AD214}" destId="{7802F941-F422-4F99-88C0-3CBB2A85DBAE}" srcOrd="0" destOrd="0" presId="urn:microsoft.com/office/officeart/2005/8/layout/orgChart1"/>
    <dgm:cxn modelId="{75B8C555-D728-408A-8BAE-274B3AA5F4B8}" type="presParOf" srcId="{7802F941-F422-4F99-88C0-3CBB2A85DBAE}" destId="{9AC8DFC7-4516-453E-A196-9B57427F66AE}" srcOrd="0" destOrd="0" presId="urn:microsoft.com/office/officeart/2005/8/layout/orgChart1"/>
    <dgm:cxn modelId="{507BA5E2-58E3-443F-980B-C10B31E6E068}" type="presParOf" srcId="{7802F941-F422-4F99-88C0-3CBB2A85DBAE}" destId="{4F45A6F6-A331-4BB2-BA67-DF1C13D8E670}" srcOrd="1" destOrd="0" presId="urn:microsoft.com/office/officeart/2005/8/layout/orgChart1"/>
    <dgm:cxn modelId="{2A9A0281-B2F4-43B5-9156-AC1CD6FC169C}" type="presParOf" srcId="{D3B73372-5FB1-49D2-B716-2A590A2AD214}" destId="{3D9429C3-7F46-4E71-B3F5-BC137403EB06}" srcOrd="1" destOrd="0" presId="urn:microsoft.com/office/officeart/2005/8/layout/orgChart1"/>
    <dgm:cxn modelId="{4F32D8DD-D7B0-45FB-AABA-337B3680093F}" type="presParOf" srcId="{D3B73372-5FB1-49D2-B716-2A590A2AD214}" destId="{9F6CA663-F96E-4A9B-9F31-626DA7180FD7}" srcOrd="2" destOrd="0" presId="urn:microsoft.com/office/officeart/2005/8/layout/orgChart1"/>
    <dgm:cxn modelId="{538EA920-AE8E-41BC-9880-043B277FD882}" type="presParOf" srcId="{FDFF8ED7-DEC5-4D4C-9F46-B40B5244A359}" destId="{879AF057-F817-4034-AECF-AA12AE30ACC7}" srcOrd="2" destOrd="0" presId="urn:microsoft.com/office/officeart/2005/8/layout/orgChart1"/>
    <dgm:cxn modelId="{CDD575D2-D208-4AF2-931C-DA04A2E17A8C}" type="presParOf" srcId="{D2323F19-C277-4143-B2F4-0E83B26F3327}" destId="{F8752982-9E65-411E-9FDE-79E5C7241F61}" srcOrd="2" destOrd="0" presId="urn:microsoft.com/office/officeart/2005/8/layout/orgChart1"/>
    <dgm:cxn modelId="{7C2581B4-EC13-4D31-BBFF-E87A76429A5F}" type="presParOf" srcId="{D2323F19-C277-4143-B2F4-0E83B26F3327}" destId="{86F95DB0-DDBF-4471-99E6-9D76BC579E00}" srcOrd="3" destOrd="0" presId="urn:microsoft.com/office/officeart/2005/8/layout/orgChart1"/>
    <dgm:cxn modelId="{6A2BE968-E1F7-45BA-A33A-BBDC85047E59}" type="presParOf" srcId="{86F95DB0-DDBF-4471-99E6-9D76BC579E00}" destId="{FBF27999-A3DF-48FB-8D5E-6F39C096DCD4}" srcOrd="0" destOrd="0" presId="urn:microsoft.com/office/officeart/2005/8/layout/orgChart1"/>
    <dgm:cxn modelId="{319E1922-5EB2-42BF-9EF6-3A820CE1F3B2}" type="presParOf" srcId="{FBF27999-A3DF-48FB-8D5E-6F39C096DCD4}" destId="{E87316CB-36AA-4FCE-B879-A802D69F3BC7}" srcOrd="0" destOrd="0" presId="urn:microsoft.com/office/officeart/2005/8/layout/orgChart1"/>
    <dgm:cxn modelId="{8BB59445-F804-433E-AB61-A28408EEB080}" type="presParOf" srcId="{FBF27999-A3DF-48FB-8D5E-6F39C096DCD4}" destId="{6A60FD40-78AA-4B67-99FC-FD5E6FF113DD}" srcOrd="1" destOrd="0" presId="urn:microsoft.com/office/officeart/2005/8/layout/orgChart1"/>
    <dgm:cxn modelId="{2FCC3419-8C6A-4534-A9FF-C433E18C5916}" type="presParOf" srcId="{86F95DB0-DDBF-4471-99E6-9D76BC579E00}" destId="{89FC4406-A46B-4EB6-82D3-10B727EF685B}" srcOrd="1" destOrd="0" presId="urn:microsoft.com/office/officeart/2005/8/layout/orgChart1"/>
    <dgm:cxn modelId="{84DDF679-117C-463E-90E8-95F83B00E0F7}" type="presParOf" srcId="{86F95DB0-DDBF-4471-99E6-9D76BC579E00}" destId="{0FDA2026-81C8-40CC-AC7E-57651BDA2278}" srcOrd="2" destOrd="0" presId="urn:microsoft.com/office/officeart/2005/8/layout/orgChart1"/>
    <dgm:cxn modelId="{0CAE8811-9541-4CFB-B538-F5E3FB53D9E4}" type="presParOf" srcId="{A9EB07CB-4C5A-4177-B6E1-FC6714ED7529}" destId="{4C8DADB6-4D49-458B-84F7-33B152EA2882}" srcOrd="2" destOrd="0" presId="urn:microsoft.com/office/officeart/2005/8/layout/orgChart1"/>
    <dgm:cxn modelId="{DD0FF128-3C70-4E4D-A740-881DADE0DFAA}" type="presParOf" srcId="{4166E7FB-978E-4786-9B27-C64B763C0B52}" destId="{8DB5E437-8EFE-4042-9B47-80435D802B4B}" srcOrd="2" destOrd="0" presId="urn:microsoft.com/office/officeart/2005/8/layout/orgChart1"/>
    <dgm:cxn modelId="{5917D982-8EB7-4EE2-80E0-7F263CA291B8}" type="presParOf" srcId="{C6408E27-320D-44A9-B30D-A0AA244DEC26}" destId="{3DFB68F4-5B0C-4814-A07A-9899AB86BC8D}" srcOrd="2" destOrd="0" presId="urn:microsoft.com/office/officeart/2005/8/layout/orgChart1"/>
    <dgm:cxn modelId="{6047377C-DD22-4377-8541-F0E624376DD1}" type="presParOf" srcId="{3DD017F5-D3D1-4B70-B5C9-5A976721DA7D}" destId="{E16D07E9-B9DB-4C5E-995F-4D2716170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DF1F29-77E2-44CA-8BE4-5A5D23C18B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21AD17-5C2C-401E-94FF-CD5F80E79323}">
      <dgm:prSet phldrT="[Текст]"/>
      <dgm:spPr/>
      <dgm:t>
        <a:bodyPr/>
        <a:lstStyle/>
        <a:p>
          <a:r>
            <a:rPr lang="en-US" dirty="0" smtClean="0"/>
            <a:t>Service Events</a:t>
          </a:r>
          <a:endParaRPr lang="ru-RU" dirty="0"/>
        </a:p>
      </dgm:t>
    </dgm:pt>
    <dgm:pt modelId="{70A96253-7AE1-4198-89F8-AF7073A0EB95}" type="parTrans" cxnId="{5CCEDD13-BAC4-4E10-9190-EEBD8513B7AC}">
      <dgm:prSet/>
      <dgm:spPr/>
      <dgm:t>
        <a:bodyPr/>
        <a:lstStyle/>
        <a:p>
          <a:endParaRPr lang="ru-RU"/>
        </a:p>
      </dgm:t>
    </dgm:pt>
    <dgm:pt modelId="{523A9924-8F61-4FDE-A20E-37B817CC1273}" type="sibTrans" cxnId="{5CCEDD13-BAC4-4E10-9190-EEBD8513B7AC}">
      <dgm:prSet/>
      <dgm:spPr/>
      <dgm:t>
        <a:bodyPr/>
        <a:lstStyle/>
        <a:p>
          <a:endParaRPr lang="ru-RU"/>
        </a:p>
      </dgm:t>
    </dgm:pt>
    <dgm:pt modelId="{23116EF0-D268-4BA3-A034-C3349AF084D6}">
      <dgm:prSet phldrT="[Текст]"/>
      <dgm:spPr/>
      <dgm:t>
        <a:bodyPr/>
        <a:lstStyle/>
        <a:p>
          <a:r>
            <a:rPr lang="en-US" dirty="0" smtClean="0"/>
            <a:t>Sender</a:t>
          </a:r>
          <a:endParaRPr lang="ru-RU" dirty="0"/>
        </a:p>
      </dgm:t>
    </dgm:pt>
    <dgm:pt modelId="{C076C243-EC86-4925-8A8B-7CEED7EBA0E2}" type="parTrans" cxnId="{5EFF8324-F1BF-4CCB-ACEC-CAA1EA7E3B72}">
      <dgm:prSet/>
      <dgm:spPr/>
      <dgm:t>
        <a:bodyPr/>
        <a:lstStyle/>
        <a:p>
          <a:endParaRPr lang="ru-RU"/>
        </a:p>
      </dgm:t>
    </dgm:pt>
    <dgm:pt modelId="{2284D92C-AE11-4CE1-AA8C-6FB0C875D1A6}" type="sibTrans" cxnId="{5EFF8324-F1BF-4CCB-ACEC-CAA1EA7E3B72}">
      <dgm:prSet/>
      <dgm:spPr/>
      <dgm:t>
        <a:bodyPr/>
        <a:lstStyle/>
        <a:p>
          <a:endParaRPr lang="ru-RU"/>
        </a:p>
      </dgm:t>
    </dgm:pt>
    <dgm:pt modelId="{76A4535C-5598-41AA-A365-2AA271A8E0AB}">
      <dgm:prSet phldrT="[Текст]"/>
      <dgm:spPr/>
      <dgm:t>
        <a:bodyPr/>
        <a:lstStyle/>
        <a:p>
          <a:r>
            <a:rPr lang="en-US" dirty="0" smtClean="0"/>
            <a:t>Push</a:t>
          </a:r>
          <a:endParaRPr lang="ru-RU" dirty="0"/>
        </a:p>
      </dgm:t>
    </dgm:pt>
    <dgm:pt modelId="{ED41C9F8-989A-4956-A1F5-307040FA34C8}" type="parTrans" cxnId="{83C07134-34CF-45D3-BA26-F564D69ACA59}">
      <dgm:prSet/>
      <dgm:spPr/>
      <dgm:t>
        <a:bodyPr/>
        <a:lstStyle/>
        <a:p>
          <a:endParaRPr lang="ru-RU"/>
        </a:p>
      </dgm:t>
    </dgm:pt>
    <dgm:pt modelId="{ABF0CD7D-D27D-4F3C-AEAB-25E3F556CBC1}" type="sibTrans" cxnId="{83C07134-34CF-45D3-BA26-F564D69ACA59}">
      <dgm:prSet/>
      <dgm:spPr/>
    </dgm:pt>
    <dgm:pt modelId="{61ADDE8F-54F9-4A02-868F-F4C1713767CE}">
      <dgm:prSet phldrT="[Текст]"/>
      <dgm:spPr/>
      <dgm:t>
        <a:bodyPr/>
        <a:lstStyle/>
        <a:p>
          <a:r>
            <a:rPr lang="en-US" dirty="0" smtClean="0"/>
            <a:t>Control</a:t>
          </a:r>
          <a:endParaRPr lang="ru-RU" dirty="0"/>
        </a:p>
      </dgm:t>
    </dgm:pt>
    <dgm:pt modelId="{4DE8FDDB-A2F6-4C62-849F-647EBDD7D631}" type="parTrans" cxnId="{C8AF084E-38CB-49CA-8EB7-25445136F660}">
      <dgm:prSet/>
      <dgm:spPr/>
      <dgm:t>
        <a:bodyPr/>
        <a:lstStyle/>
        <a:p>
          <a:endParaRPr lang="ru-RU"/>
        </a:p>
      </dgm:t>
    </dgm:pt>
    <dgm:pt modelId="{BA8407A7-8BBA-4DBE-A5C5-114DD2A1D156}" type="sibTrans" cxnId="{C8AF084E-38CB-49CA-8EB7-25445136F660}">
      <dgm:prSet/>
      <dgm:spPr/>
    </dgm:pt>
    <dgm:pt modelId="{34EE7DF3-CD5F-4496-A018-BE76D216B579}">
      <dgm:prSet phldrT="[Текст]"/>
      <dgm:spPr/>
      <dgm:t>
        <a:bodyPr/>
        <a:lstStyle/>
        <a:p>
          <a:r>
            <a:rPr lang="en-US" dirty="0" err="1" smtClean="0"/>
            <a:t>Realtime</a:t>
          </a:r>
          <a:endParaRPr lang="ru-RU" dirty="0"/>
        </a:p>
      </dgm:t>
    </dgm:pt>
    <dgm:pt modelId="{6A5E96C4-33D5-4EB0-9811-1AAEF659FCBE}" type="parTrans" cxnId="{AA5AF4E6-A8E8-498D-B31C-61DEB4A37E60}">
      <dgm:prSet/>
      <dgm:spPr/>
      <dgm:t>
        <a:bodyPr/>
        <a:lstStyle/>
        <a:p>
          <a:endParaRPr lang="ru-RU"/>
        </a:p>
      </dgm:t>
    </dgm:pt>
    <dgm:pt modelId="{61AF0291-894D-47A0-9E9B-B5FD51FB58C7}" type="sibTrans" cxnId="{AA5AF4E6-A8E8-498D-B31C-61DEB4A37E60}">
      <dgm:prSet/>
      <dgm:spPr/>
    </dgm:pt>
    <dgm:pt modelId="{BE5F0955-9F5D-4E71-8CA4-4E129DF5D07E}">
      <dgm:prSet phldrT="[Текст]"/>
      <dgm:spPr/>
      <dgm:t>
        <a:bodyPr/>
        <a:lstStyle/>
        <a:p>
          <a:r>
            <a:rPr lang="en-US" dirty="0" smtClean="0"/>
            <a:t>Users authorized exists</a:t>
          </a:r>
          <a:endParaRPr lang="ru-RU" dirty="0"/>
        </a:p>
      </dgm:t>
    </dgm:pt>
    <dgm:pt modelId="{F16B77CB-1601-42C9-872E-10A181F0F7A0}" type="parTrans" cxnId="{B228A621-E5B8-4036-BE7B-65F27EC928E8}">
      <dgm:prSet/>
      <dgm:spPr/>
      <dgm:t>
        <a:bodyPr/>
        <a:lstStyle/>
        <a:p>
          <a:endParaRPr lang="ru-RU"/>
        </a:p>
      </dgm:t>
    </dgm:pt>
    <dgm:pt modelId="{FA786755-AE5D-45ED-8912-868FD1CBE05F}" type="sibTrans" cxnId="{B228A621-E5B8-4036-BE7B-65F27EC928E8}">
      <dgm:prSet/>
      <dgm:spPr/>
    </dgm:pt>
    <dgm:pt modelId="{91CBAD58-6403-4EA2-B496-C556C12FD17D}">
      <dgm:prSet phldrT="[Текст]"/>
      <dgm:spPr/>
      <dgm:t>
        <a:bodyPr/>
        <a:lstStyle/>
        <a:p>
          <a:r>
            <a:rPr lang="en-US" dirty="0" smtClean="0"/>
            <a:t>Users authorized exists</a:t>
          </a:r>
          <a:endParaRPr lang="ru-RU" dirty="0"/>
        </a:p>
      </dgm:t>
    </dgm:pt>
    <dgm:pt modelId="{AFA511D8-EF5A-48EF-B5FE-3F2A8D01C81E}" type="parTrans" cxnId="{FCB8129B-0D54-4526-B93F-7E1E6850A9C9}">
      <dgm:prSet/>
      <dgm:spPr/>
      <dgm:t>
        <a:bodyPr/>
        <a:lstStyle/>
        <a:p>
          <a:endParaRPr lang="ru-RU"/>
        </a:p>
      </dgm:t>
    </dgm:pt>
    <dgm:pt modelId="{3593EA6F-34DE-430E-8150-92C980AB9F0D}" type="sibTrans" cxnId="{FCB8129B-0D54-4526-B93F-7E1E6850A9C9}">
      <dgm:prSet/>
      <dgm:spPr/>
    </dgm:pt>
    <dgm:pt modelId="{367F4C9E-75CA-4D13-B44B-91F2140F7AA4}">
      <dgm:prSet phldrT="[Текст]"/>
      <dgm:spPr/>
      <dgm:t>
        <a:bodyPr/>
        <a:lstStyle/>
        <a:p>
          <a:r>
            <a:rPr lang="en-US" dirty="0" smtClean="0"/>
            <a:t>User authorized exists</a:t>
          </a:r>
          <a:endParaRPr lang="ru-RU" dirty="0"/>
        </a:p>
      </dgm:t>
    </dgm:pt>
    <dgm:pt modelId="{10BCB43A-719F-45E6-88DB-B18E5F182F69}" type="parTrans" cxnId="{0CC500DA-9B67-411D-BD8B-37ED18C55B3C}">
      <dgm:prSet/>
      <dgm:spPr/>
      <dgm:t>
        <a:bodyPr/>
        <a:lstStyle/>
        <a:p>
          <a:endParaRPr lang="ru-RU"/>
        </a:p>
      </dgm:t>
    </dgm:pt>
    <dgm:pt modelId="{49B74683-8E52-4AA6-9A8E-ADC0DEB50738}" type="sibTrans" cxnId="{0CC500DA-9B67-411D-BD8B-37ED18C55B3C}">
      <dgm:prSet/>
      <dgm:spPr/>
    </dgm:pt>
    <dgm:pt modelId="{36B98099-8C8D-4506-9052-E778F6F0B4A3}">
      <dgm:prSet phldrT="[Текст]"/>
      <dgm:spPr/>
      <dgm:t>
        <a:bodyPr/>
        <a:lstStyle/>
        <a:p>
          <a:r>
            <a:rPr lang="en-US" dirty="0" smtClean="0"/>
            <a:t>Users authorized exists</a:t>
          </a:r>
          <a:endParaRPr lang="ru-RU" dirty="0"/>
        </a:p>
      </dgm:t>
    </dgm:pt>
    <dgm:pt modelId="{F07F57DC-4744-45C3-AF8F-0021B54C53AA}" type="parTrans" cxnId="{15D60FEC-1CED-46CA-921F-056D8243A0EB}">
      <dgm:prSet/>
      <dgm:spPr/>
      <dgm:t>
        <a:bodyPr/>
        <a:lstStyle/>
        <a:p>
          <a:endParaRPr lang="ru-RU"/>
        </a:p>
      </dgm:t>
    </dgm:pt>
    <dgm:pt modelId="{65A6C66B-364F-4071-A045-AD1B1D264346}" type="sibTrans" cxnId="{15D60FEC-1CED-46CA-921F-056D8243A0EB}">
      <dgm:prSet/>
      <dgm:spPr/>
    </dgm:pt>
    <dgm:pt modelId="{0EEC4BEF-7F84-4B74-B47C-AEB4EDE011A2}" type="pres">
      <dgm:prSet presAssocID="{F0DF1F29-77E2-44CA-8BE4-5A5D23C18B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13022F-EC79-49C6-8E1B-66D59B4B1132}" type="pres">
      <dgm:prSet presAssocID="{9121AD17-5C2C-401E-94FF-CD5F80E79323}" presName="root1" presStyleCnt="0"/>
      <dgm:spPr/>
    </dgm:pt>
    <dgm:pt modelId="{7CEBC092-58EA-4013-A6C2-4B34B88EE474}" type="pres">
      <dgm:prSet presAssocID="{9121AD17-5C2C-401E-94FF-CD5F80E793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11B047-560C-4B24-B33D-F2FE31DD4D5B}" type="pres">
      <dgm:prSet presAssocID="{9121AD17-5C2C-401E-94FF-CD5F80E79323}" presName="level2hierChild" presStyleCnt="0"/>
      <dgm:spPr/>
    </dgm:pt>
    <dgm:pt modelId="{2DD76239-BC0F-48F1-9F8D-A6ACD012546E}" type="pres">
      <dgm:prSet presAssocID="{C076C243-EC86-4925-8A8B-7CEED7EBA0E2}" presName="conn2-1" presStyleLbl="parChTrans1D2" presStyleIdx="0" presStyleCnt="4"/>
      <dgm:spPr/>
    </dgm:pt>
    <dgm:pt modelId="{D9766B1A-F380-46FF-85C0-ACE9BCA42ED9}" type="pres">
      <dgm:prSet presAssocID="{C076C243-EC86-4925-8A8B-7CEED7EBA0E2}" presName="connTx" presStyleLbl="parChTrans1D2" presStyleIdx="0" presStyleCnt="4"/>
      <dgm:spPr/>
    </dgm:pt>
    <dgm:pt modelId="{3A5D614F-E150-4667-83F0-4032E9BC5C0B}" type="pres">
      <dgm:prSet presAssocID="{23116EF0-D268-4BA3-A034-C3349AF084D6}" presName="root2" presStyleCnt="0"/>
      <dgm:spPr/>
    </dgm:pt>
    <dgm:pt modelId="{FD1A9E1C-F8AE-48D1-962A-1B496ECC80CA}" type="pres">
      <dgm:prSet presAssocID="{23116EF0-D268-4BA3-A034-C3349AF084D6}" presName="LevelTwoTextNode" presStyleLbl="node2" presStyleIdx="0" presStyleCnt="4">
        <dgm:presLayoutVars>
          <dgm:chPref val="3"/>
        </dgm:presLayoutVars>
      </dgm:prSet>
      <dgm:spPr/>
    </dgm:pt>
    <dgm:pt modelId="{07D70D28-7824-4759-976C-34A1974B69EB}" type="pres">
      <dgm:prSet presAssocID="{23116EF0-D268-4BA3-A034-C3349AF084D6}" presName="level3hierChild" presStyleCnt="0"/>
      <dgm:spPr/>
    </dgm:pt>
    <dgm:pt modelId="{CFE10F7E-C754-4F37-A0CF-31FC9437FE7B}" type="pres">
      <dgm:prSet presAssocID="{F07F57DC-4744-45C3-AF8F-0021B54C53AA}" presName="conn2-1" presStyleLbl="parChTrans1D3" presStyleIdx="0" presStyleCnt="4"/>
      <dgm:spPr/>
    </dgm:pt>
    <dgm:pt modelId="{19E1F9CA-3D6D-49A3-8C53-5094D1AA44DE}" type="pres">
      <dgm:prSet presAssocID="{F07F57DC-4744-45C3-AF8F-0021B54C53AA}" presName="connTx" presStyleLbl="parChTrans1D3" presStyleIdx="0" presStyleCnt="4"/>
      <dgm:spPr/>
    </dgm:pt>
    <dgm:pt modelId="{405EEAC8-9FA3-41ED-BA51-3F483F2BD8DC}" type="pres">
      <dgm:prSet presAssocID="{36B98099-8C8D-4506-9052-E778F6F0B4A3}" presName="root2" presStyleCnt="0"/>
      <dgm:spPr/>
    </dgm:pt>
    <dgm:pt modelId="{8FAF8778-636A-4500-86D3-E6962E8B4AD1}" type="pres">
      <dgm:prSet presAssocID="{36B98099-8C8D-4506-9052-E778F6F0B4A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C59886-FC64-467A-B144-64782C150082}" type="pres">
      <dgm:prSet presAssocID="{36B98099-8C8D-4506-9052-E778F6F0B4A3}" presName="level3hierChild" presStyleCnt="0"/>
      <dgm:spPr/>
    </dgm:pt>
    <dgm:pt modelId="{093711DD-D25D-43C7-8FC7-8C0A37549429}" type="pres">
      <dgm:prSet presAssocID="{ED41C9F8-989A-4956-A1F5-307040FA34C8}" presName="conn2-1" presStyleLbl="parChTrans1D2" presStyleIdx="1" presStyleCnt="4"/>
      <dgm:spPr/>
    </dgm:pt>
    <dgm:pt modelId="{0D95DD77-BCB6-43F2-A4A2-59F81F97479F}" type="pres">
      <dgm:prSet presAssocID="{ED41C9F8-989A-4956-A1F5-307040FA34C8}" presName="connTx" presStyleLbl="parChTrans1D2" presStyleIdx="1" presStyleCnt="4"/>
      <dgm:spPr/>
    </dgm:pt>
    <dgm:pt modelId="{9DF29652-9B89-4577-AE61-1DCA69697C60}" type="pres">
      <dgm:prSet presAssocID="{76A4535C-5598-41AA-A365-2AA271A8E0AB}" presName="root2" presStyleCnt="0"/>
      <dgm:spPr/>
    </dgm:pt>
    <dgm:pt modelId="{24A0B584-59B8-47E9-BAD2-4F30B9660CCD}" type="pres">
      <dgm:prSet presAssocID="{76A4535C-5598-41AA-A365-2AA271A8E0AB}" presName="LevelTwoTextNode" presStyleLbl="node2" presStyleIdx="1" presStyleCnt="4">
        <dgm:presLayoutVars>
          <dgm:chPref val="3"/>
        </dgm:presLayoutVars>
      </dgm:prSet>
      <dgm:spPr/>
    </dgm:pt>
    <dgm:pt modelId="{4F4CDDC8-8489-4152-A375-2E0959BE4750}" type="pres">
      <dgm:prSet presAssocID="{76A4535C-5598-41AA-A365-2AA271A8E0AB}" presName="level3hierChild" presStyleCnt="0"/>
      <dgm:spPr/>
    </dgm:pt>
    <dgm:pt modelId="{64883DF3-BCD6-4187-B911-69CD7A6084E3}" type="pres">
      <dgm:prSet presAssocID="{F16B77CB-1601-42C9-872E-10A181F0F7A0}" presName="conn2-1" presStyleLbl="parChTrans1D3" presStyleIdx="1" presStyleCnt="4"/>
      <dgm:spPr/>
    </dgm:pt>
    <dgm:pt modelId="{41B92630-2F19-410C-9600-78F4987C1EB8}" type="pres">
      <dgm:prSet presAssocID="{F16B77CB-1601-42C9-872E-10A181F0F7A0}" presName="connTx" presStyleLbl="parChTrans1D3" presStyleIdx="1" presStyleCnt="4"/>
      <dgm:spPr/>
    </dgm:pt>
    <dgm:pt modelId="{3F892A50-7FEE-411F-AE9A-9E9608A8FBEB}" type="pres">
      <dgm:prSet presAssocID="{BE5F0955-9F5D-4E71-8CA4-4E129DF5D07E}" presName="root2" presStyleCnt="0"/>
      <dgm:spPr/>
    </dgm:pt>
    <dgm:pt modelId="{4C6FC0B4-8278-4B2B-96B7-FB4C0796D9D0}" type="pres">
      <dgm:prSet presAssocID="{BE5F0955-9F5D-4E71-8CA4-4E129DF5D07E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66A4D3-7F2F-497E-B59C-3ABCC9B5079B}" type="pres">
      <dgm:prSet presAssocID="{BE5F0955-9F5D-4E71-8CA4-4E129DF5D07E}" presName="level3hierChild" presStyleCnt="0"/>
      <dgm:spPr/>
    </dgm:pt>
    <dgm:pt modelId="{83FE284C-A701-4F22-83A8-6DE9CBF6ABDB}" type="pres">
      <dgm:prSet presAssocID="{4DE8FDDB-A2F6-4C62-849F-647EBDD7D631}" presName="conn2-1" presStyleLbl="parChTrans1D2" presStyleIdx="2" presStyleCnt="4"/>
      <dgm:spPr/>
    </dgm:pt>
    <dgm:pt modelId="{E0EC038F-E39C-47BD-B49B-EFA054822F26}" type="pres">
      <dgm:prSet presAssocID="{4DE8FDDB-A2F6-4C62-849F-647EBDD7D631}" presName="connTx" presStyleLbl="parChTrans1D2" presStyleIdx="2" presStyleCnt="4"/>
      <dgm:spPr/>
    </dgm:pt>
    <dgm:pt modelId="{1C5408FA-4F2E-4983-888F-1E33FD2243F6}" type="pres">
      <dgm:prSet presAssocID="{61ADDE8F-54F9-4A02-868F-F4C1713767CE}" presName="root2" presStyleCnt="0"/>
      <dgm:spPr/>
    </dgm:pt>
    <dgm:pt modelId="{B3B1F99F-7C6C-4BD5-B4A1-D63020328FAB}" type="pres">
      <dgm:prSet presAssocID="{61ADDE8F-54F9-4A02-868F-F4C1713767C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E01E39-73B9-47E4-ABF7-AD337C84F7A9}" type="pres">
      <dgm:prSet presAssocID="{61ADDE8F-54F9-4A02-868F-F4C1713767CE}" presName="level3hierChild" presStyleCnt="0"/>
      <dgm:spPr/>
    </dgm:pt>
    <dgm:pt modelId="{7CAC2F19-6730-462C-8D8F-7FCF90D77D63}" type="pres">
      <dgm:prSet presAssocID="{10BCB43A-719F-45E6-88DB-B18E5F182F69}" presName="conn2-1" presStyleLbl="parChTrans1D3" presStyleIdx="2" presStyleCnt="4"/>
      <dgm:spPr/>
    </dgm:pt>
    <dgm:pt modelId="{59CD13D4-8DF3-406A-8A5C-938167B40F27}" type="pres">
      <dgm:prSet presAssocID="{10BCB43A-719F-45E6-88DB-B18E5F182F69}" presName="connTx" presStyleLbl="parChTrans1D3" presStyleIdx="2" presStyleCnt="4"/>
      <dgm:spPr/>
    </dgm:pt>
    <dgm:pt modelId="{0017151D-19CE-4FD6-9303-874EEA2571C2}" type="pres">
      <dgm:prSet presAssocID="{367F4C9E-75CA-4D13-B44B-91F2140F7AA4}" presName="root2" presStyleCnt="0"/>
      <dgm:spPr/>
    </dgm:pt>
    <dgm:pt modelId="{81C00C5A-DD5E-45C4-AEB3-84A50437DCEB}" type="pres">
      <dgm:prSet presAssocID="{367F4C9E-75CA-4D13-B44B-91F2140F7AA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741D76-B5F3-4424-8B0C-14C3D937B194}" type="pres">
      <dgm:prSet presAssocID="{367F4C9E-75CA-4D13-B44B-91F2140F7AA4}" presName="level3hierChild" presStyleCnt="0"/>
      <dgm:spPr/>
    </dgm:pt>
    <dgm:pt modelId="{31F8462D-56A1-4F1A-BC77-7AD92E485C04}" type="pres">
      <dgm:prSet presAssocID="{6A5E96C4-33D5-4EB0-9811-1AAEF659FCBE}" presName="conn2-1" presStyleLbl="parChTrans1D2" presStyleIdx="3" presStyleCnt="4"/>
      <dgm:spPr/>
    </dgm:pt>
    <dgm:pt modelId="{FDD3A578-41DE-4399-AC11-1143F3B32327}" type="pres">
      <dgm:prSet presAssocID="{6A5E96C4-33D5-4EB0-9811-1AAEF659FCBE}" presName="connTx" presStyleLbl="parChTrans1D2" presStyleIdx="3" presStyleCnt="4"/>
      <dgm:spPr/>
    </dgm:pt>
    <dgm:pt modelId="{F4A511A0-5B1B-4AA8-A7B4-0A7320937CDC}" type="pres">
      <dgm:prSet presAssocID="{34EE7DF3-CD5F-4496-A018-BE76D216B579}" presName="root2" presStyleCnt="0"/>
      <dgm:spPr/>
    </dgm:pt>
    <dgm:pt modelId="{C92892D2-19E9-422B-81A3-E9516DCF41A3}" type="pres">
      <dgm:prSet presAssocID="{34EE7DF3-CD5F-4496-A018-BE76D216B579}" presName="LevelTwoTextNode" presStyleLbl="node2" presStyleIdx="3" presStyleCnt="4">
        <dgm:presLayoutVars>
          <dgm:chPref val="3"/>
        </dgm:presLayoutVars>
      </dgm:prSet>
      <dgm:spPr/>
    </dgm:pt>
    <dgm:pt modelId="{E37D7DFD-A1B6-4E56-9E34-64B6AA3837D9}" type="pres">
      <dgm:prSet presAssocID="{34EE7DF3-CD5F-4496-A018-BE76D216B579}" presName="level3hierChild" presStyleCnt="0"/>
      <dgm:spPr/>
    </dgm:pt>
    <dgm:pt modelId="{3C1116A4-FD9A-43C1-81FA-793A1388F011}" type="pres">
      <dgm:prSet presAssocID="{AFA511D8-EF5A-48EF-B5FE-3F2A8D01C81E}" presName="conn2-1" presStyleLbl="parChTrans1D3" presStyleIdx="3" presStyleCnt="4"/>
      <dgm:spPr/>
    </dgm:pt>
    <dgm:pt modelId="{30868B39-DA53-44B2-8F80-8B389A095BA5}" type="pres">
      <dgm:prSet presAssocID="{AFA511D8-EF5A-48EF-B5FE-3F2A8D01C81E}" presName="connTx" presStyleLbl="parChTrans1D3" presStyleIdx="3" presStyleCnt="4"/>
      <dgm:spPr/>
    </dgm:pt>
    <dgm:pt modelId="{0918555F-F62C-4D0C-AAA6-5EC6686647C9}" type="pres">
      <dgm:prSet presAssocID="{91CBAD58-6403-4EA2-B496-C556C12FD17D}" presName="root2" presStyleCnt="0"/>
      <dgm:spPr/>
    </dgm:pt>
    <dgm:pt modelId="{E02846E3-EEAA-4C1C-A6E2-81058A583711}" type="pres">
      <dgm:prSet presAssocID="{91CBAD58-6403-4EA2-B496-C556C12FD17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5CAED4-BC7B-4E4F-938F-DF4373DC4227}" type="pres">
      <dgm:prSet presAssocID="{91CBAD58-6403-4EA2-B496-C556C12FD17D}" presName="level3hierChild" presStyleCnt="0"/>
      <dgm:spPr/>
    </dgm:pt>
  </dgm:ptLst>
  <dgm:cxnLst>
    <dgm:cxn modelId="{4DB767B6-9B80-425D-9AB0-E85C27A03C61}" type="presOf" srcId="{F07F57DC-4744-45C3-AF8F-0021B54C53AA}" destId="{19E1F9CA-3D6D-49A3-8C53-5094D1AA44DE}" srcOrd="1" destOrd="0" presId="urn:microsoft.com/office/officeart/2005/8/layout/hierarchy2"/>
    <dgm:cxn modelId="{0CC500DA-9B67-411D-BD8B-37ED18C55B3C}" srcId="{61ADDE8F-54F9-4A02-868F-F4C1713767CE}" destId="{367F4C9E-75CA-4D13-B44B-91F2140F7AA4}" srcOrd="0" destOrd="0" parTransId="{10BCB43A-719F-45E6-88DB-B18E5F182F69}" sibTransId="{49B74683-8E52-4AA6-9A8E-ADC0DEB50738}"/>
    <dgm:cxn modelId="{5CCEDD13-BAC4-4E10-9190-EEBD8513B7AC}" srcId="{F0DF1F29-77E2-44CA-8BE4-5A5D23C18BA4}" destId="{9121AD17-5C2C-401E-94FF-CD5F80E79323}" srcOrd="0" destOrd="0" parTransId="{70A96253-7AE1-4198-89F8-AF7073A0EB95}" sibTransId="{523A9924-8F61-4FDE-A20E-37B817CC1273}"/>
    <dgm:cxn modelId="{33710582-22A5-4F26-9D35-0F89BB7D3BE9}" type="presOf" srcId="{ED41C9F8-989A-4956-A1F5-307040FA34C8}" destId="{0D95DD77-BCB6-43F2-A4A2-59F81F97479F}" srcOrd="1" destOrd="0" presId="urn:microsoft.com/office/officeart/2005/8/layout/hierarchy2"/>
    <dgm:cxn modelId="{83C07134-34CF-45D3-BA26-F564D69ACA59}" srcId="{9121AD17-5C2C-401E-94FF-CD5F80E79323}" destId="{76A4535C-5598-41AA-A365-2AA271A8E0AB}" srcOrd="1" destOrd="0" parTransId="{ED41C9F8-989A-4956-A1F5-307040FA34C8}" sibTransId="{ABF0CD7D-D27D-4F3C-AEAB-25E3F556CBC1}"/>
    <dgm:cxn modelId="{AA5AF4E6-A8E8-498D-B31C-61DEB4A37E60}" srcId="{9121AD17-5C2C-401E-94FF-CD5F80E79323}" destId="{34EE7DF3-CD5F-4496-A018-BE76D216B579}" srcOrd="3" destOrd="0" parTransId="{6A5E96C4-33D5-4EB0-9811-1AAEF659FCBE}" sibTransId="{61AF0291-894D-47A0-9E9B-B5FD51FB58C7}"/>
    <dgm:cxn modelId="{FCB8129B-0D54-4526-B93F-7E1E6850A9C9}" srcId="{34EE7DF3-CD5F-4496-A018-BE76D216B579}" destId="{91CBAD58-6403-4EA2-B496-C556C12FD17D}" srcOrd="0" destOrd="0" parTransId="{AFA511D8-EF5A-48EF-B5FE-3F2A8D01C81E}" sibTransId="{3593EA6F-34DE-430E-8150-92C980AB9F0D}"/>
    <dgm:cxn modelId="{0C275784-1637-4BC9-A314-34DDEAC573B8}" type="presOf" srcId="{ED41C9F8-989A-4956-A1F5-307040FA34C8}" destId="{093711DD-D25D-43C7-8FC7-8C0A37549429}" srcOrd="0" destOrd="0" presId="urn:microsoft.com/office/officeart/2005/8/layout/hierarchy2"/>
    <dgm:cxn modelId="{F79FE4D5-7DC5-4C87-B652-D267BF0B7518}" type="presOf" srcId="{F16B77CB-1601-42C9-872E-10A181F0F7A0}" destId="{41B92630-2F19-410C-9600-78F4987C1EB8}" srcOrd="1" destOrd="0" presId="urn:microsoft.com/office/officeart/2005/8/layout/hierarchy2"/>
    <dgm:cxn modelId="{15D60FEC-1CED-46CA-921F-056D8243A0EB}" srcId="{23116EF0-D268-4BA3-A034-C3349AF084D6}" destId="{36B98099-8C8D-4506-9052-E778F6F0B4A3}" srcOrd="0" destOrd="0" parTransId="{F07F57DC-4744-45C3-AF8F-0021B54C53AA}" sibTransId="{65A6C66B-364F-4071-A045-AD1B1D264346}"/>
    <dgm:cxn modelId="{778CE99F-5362-4606-A50F-B7D01BF83484}" type="presOf" srcId="{23116EF0-D268-4BA3-A034-C3349AF084D6}" destId="{FD1A9E1C-F8AE-48D1-962A-1B496ECC80CA}" srcOrd="0" destOrd="0" presId="urn:microsoft.com/office/officeart/2005/8/layout/hierarchy2"/>
    <dgm:cxn modelId="{E0E90807-03EB-4C9D-A608-DA2B55160E32}" type="presOf" srcId="{F16B77CB-1601-42C9-872E-10A181F0F7A0}" destId="{64883DF3-BCD6-4187-B911-69CD7A6084E3}" srcOrd="0" destOrd="0" presId="urn:microsoft.com/office/officeart/2005/8/layout/hierarchy2"/>
    <dgm:cxn modelId="{A9A97B7B-C776-4764-AE1A-D5CF0380D01F}" type="presOf" srcId="{AFA511D8-EF5A-48EF-B5FE-3F2A8D01C81E}" destId="{30868B39-DA53-44B2-8F80-8B389A095BA5}" srcOrd="1" destOrd="0" presId="urn:microsoft.com/office/officeart/2005/8/layout/hierarchy2"/>
    <dgm:cxn modelId="{26E1AAA2-9488-43AE-9056-E66A9C5A3E40}" type="presOf" srcId="{36B98099-8C8D-4506-9052-E778F6F0B4A3}" destId="{8FAF8778-636A-4500-86D3-E6962E8B4AD1}" srcOrd="0" destOrd="0" presId="urn:microsoft.com/office/officeart/2005/8/layout/hierarchy2"/>
    <dgm:cxn modelId="{6B81A318-D675-4CE8-BF63-3D01A95D3883}" type="presOf" srcId="{10BCB43A-719F-45E6-88DB-B18E5F182F69}" destId="{7CAC2F19-6730-462C-8D8F-7FCF90D77D63}" srcOrd="0" destOrd="0" presId="urn:microsoft.com/office/officeart/2005/8/layout/hierarchy2"/>
    <dgm:cxn modelId="{0E8429E8-553A-436F-98BF-5E6CA1CD76B3}" type="presOf" srcId="{91CBAD58-6403-4EA2-B496-C556C12FD17D}" destId="{E02846E3-EEAA-4C1C-A6E2-81058A583711}" srcOrd="0" destOrd="0" presId="urn:microsoft.com/office/officeart/2005/8/layout/hierarchy2"/>
    <dgm:cxn modelId="{5EFF8324-F1BF-4CCB-ACEC-CAA1EA7E3B72}" srcId="{9121AD17-5C2C-401E-94FF-CD5F80E79323}" destId="{23116EF0-D268-4BA3-A034-C3349AF084D6}" srcOrd="0" destOrd="0" parTransId="{C076C243-EC86-4925-8A8B-7CEED7EBA0E2}" sibTransId="{2284D92C-AE11-4CE1-AA8C-6FB0C875D1A6}"/>
    <dgm:cxn modelId="{E81F3AE2-DC64-4B5E-B85E-13F0DCED5FFD}" type="presOf" srcId="{F0DF1F29-77E2-44CA-8BE4-5A5D23C18BA4}" destId="{0EEC4BEF-7F84-4B74-B47C-AEB4EDE011A2}" srcOrd="0" destOrd="0" presId="urn:microsoft.com/office/officeart/2005/8/layout/hierarchy2"/>
    <dgm:cxn modelId="{26EDFA09-0EC6-4F36-8E3E-5957BF85E101}" type="presOf" srcId="{BE5F0955-9F5D-4E71-8CA4-4E129DF5D07E}" destId="{4C6FC0B4-8278-4B2B-96B7-FB4C0796D9D0}" srcOrd="0" destOrd="0" presId="urn:microsoft.com/office/officeart/2005/8/layout/hierarchy2"/>
    <dgm:cxn modelId="{6F7ABCB2-FBCC-401C-87B8-8341973FAD39}" type="presOf" srcId="{C076C243-EC86-4925-8A8B-7CEED7EBA0E2}" destId="{D9766B1A-F380-46FF-85C0-ACE9BCA42ED9}" srcOrd="1" destOrd="0" presId="urn:microsoft.com/office/officeart/2005/8/layout/hierarchy2"/>
    <dgm:cxn modelId="{1F56ED22-647C-47D9-B417-FD1C428F51CB}" type="presOf" srcId="{6A5E96C4-33D5-4EB0-9811-1AAEF659FCBE}" destId="{FDD3A578-41DE-4399-AC11-1143F3B32327}" srcOrd="1" destOrd="0" presId="urn:microsoft.com/office/officeart/2005/8/layout/hierarchy2"/>
    <dgm:cxn modelId="{8C546EBB-D6C8-46A7-B98C-551124EC405B}" type="presOf" srcId="{367F4C9E-75CA-4D13-B44B-91F2140F7AA4}" destId="{81C00C5A-DD5E-45C4-AEB3-84A50437DCEB}" srcOrd="0" destOrd="0" presId="urn:microsoft.com/office/officeart/2005/8/layout/hierarchy2"/>
    <dgm:cxn modelId="{7BFBB76E-5ADF-42A0-864A-EE2E18466643}" type="presOf" srcId="{10BCB43A-719F-45E6-88DB-B18E5F182F69}" destId="{59CD13D4-8DF3-406A-8A5C-938167B40F27}" srcOrd="1" destOrd="0" presId="urn:microsoft.com/office/officeart/2005/8/layout/hierarchy2"/>
    <dgm:cxn modelId="{AC1622B9-B2C5-447B-8C20-D4590AC1C059}" type="presOf" srcId="{61ADDE8F-54F9-4A02-868F-F4C1713767CE}" destId="{B3B1F99F-7C6C-4BD5-B4A1-D63020328FAB}" srcOrd="0" destOrd="0" presId="urn:microsoft.com/office/officeart/2005/8/layout/hierarchy2"/>
    <dgm:cxn modelId="{B228A621-E5B8-4036-BE7B-65F27EC928E8}" srcId="{76A4535C-5598-41AA-A365-2AA271A8E0AB}" destId="{BE5F0955-9F5D-4E71-8CA4-4E129DF5D07E}" srcOrd="0" destOrd="0" parTransId="{F16B77CB-1601-42C9-872E-10A181F0F7A0}" sibTransId="{FA786755-AE5D-45ED-8912-868FD1CBE05F}"/>
    <dgm:cxn modelId="{DBECDC62-A400-4EE4-9AF7-AA27F2537619}" type="presOf" srcId="{76A4535C-5598-41AA-A365-2AA271A8E0AB}" destId="{24A0B584-59B8-47E9-BAD2-4F30B9660CCD}" srcOrd="0" destOrd="0" presId="urn:microsoft.com/office/officeart/2005/8/layout/hierarchy2"/>
    <dgm:cxn modelId="{1BB42E8F-8442-4CC9-8002-FF55167AD96D}" type="presOf" srcId="{6A5E96C4-33D5-4EB0-9811-1AAEF659FCBE}" destId="{31F8462D-56A1-4F1A-BC77-7AD92E485C04}" srcOrd="0" destOrd="0" presId="urn:microsoft.com/office/officeart/2005/8/layout/hierarchy2"/>
    <dgm:cxn modelId="{42D5EF4B-E9DB-475D-BCFF-607167380F64}" type="presOf" srcId="{C076C243-EC86-4925-8A8B-7CEED7EBA0E2}" destId="{2DD76239-BC0F-48F1-9F8D-A6ACD012546E}" srcOrd="0" destOrd="0" presId="urn:microsoft.com/office/officeart/2005/8/layout/hierarchy2"/>
    <dgm:cxn modelId="{EF2D9F25-1257-4CE6-8CCD-0447A4FA41CE}" type="presOf" srcId="{4DE8FDDB-A2F6-4C62-849F-647EBDD7D631}" destId="{E0EC038F-E39C-47BD-B49B-EFA054822F26}" srcOrd="1" destOrd="0" presId="urn:microsoft.com/office/officeart/2005/8/layout/hierarchy2"/>
    <dgm:cxn modelId="{322D0E6E-4F8F-46B5-B496-822ED0525554}" type="presOf" srcId="{AFA511D8-EF5A-48EF-B5FE-3F2A8D01C81E}" destId="{3C1116A4-FD9A-43C1-81FA-793A1388F011}" srcOrd="0" destOrd="0" presId="urn:microsoft.com/office/officeart/2005/8/layout/hierarchy2"/>
    <dgm:cxn modelId="{C8AF084E-38CB-49CA-8EB7-25445136F660}" srcId="{9121AD17-5C2C-401E-94FF-CD5F80E79323}" destId="{61ADDE8F-54F9-4A02-868F-F4C1713767CE}" srcOrd="2" destOrd="0" parTransId="{4DE8FDDB-A2F6-4C62-849F-647EBDD7D631}" sibTransId="{BA8407A7-8BBA-4DBE-A5C5-114DD2A1D156}"/>
    <dgm:cxn modelId="{828FA24B-0295-4DEF-AD12-03A5B292EFC1}" type="presOf" srcId="{9121AD17-5C2C-401E-94FF-CD5F80E79323}" destId="{7CEBC092-58EA-4013-A6C2-4B34B88EE474}" srcOrd="0" destOrd="0" presId="urn:microsoft.com/office/officeart/2005/8/layout/hierarchy2"/>
    <dgm:cxn modelId="{9777E33A-DA43-47B3-90D6-2508D6BE01FF}" type="presOf" srcId="{F07F57DC-4744-45C3-AF8F-0021B54C53AA}" destId="{CFE10F7E-C754-4F37-A0CF-31FC9437FE7B}" srcOrd="0" destOrd="0" presId="urn:microsoft.com/office/officeart/2005/8/layout/hierarchy2"/>
    <dgm:cxn modelId="{4E24912C-A631-4DCA-B84E-BB3B4156F7C3}" type="presOf" srcId="{4DE8FDDB-A2F6-4C62-849F-647EBDD7D631}" destId="{83FE284C-A701-4F22-83A8-6DE9CBF6ABDB}" srcOrd="0" destOrd="0" presId="urn:microsoft.com/office/officeart/2005/8/layout/hierarchy2"/>
    <dgm:cxn modelId="{FFCE819D-E2A4-4F93-8D04-5C691F9A7514}" type="presOf" srcId="{34EE7DF3-CD5F-4496-A018-BE76D216B579}" destId="{C92892D2-19E9-422B-81A3-E9516DCF41A3}" srcOrd="0" destOrd="0" presId="urn:microsoft.com/office/officeart/2005/8/layout/hierarchy2"/>
    <dgm:cxn modelId="{86E66C40-CABA-4098-891B-7B3245105E8B}" type="presParOf" srcId="{0EEC4BEF-7F84-4B74-B47C-AEB4EDE011A2}" destId="{1D13022F-EC79-49C6-8E1B-66D59B4B1132}" srcOrd="0" destOrd="0" presId="urn:microsoft.com/office/officeart/2005/8/layout/hierarchy2"/>
    <dgm:cxn modelId="{10FE6FE2-7B5B-4548-B089-7A50CB82B529}" type="presParOf" srcId="{1D13022F-EC79-49C6-8E1B-66D59B4B1132}" destId="{7CEBC092-58EA-4013-A6C2-4B34B88EE474}" srcOrd="0" destOrd="0" presId="urn:microsoft.com/office/officeart/2005/8/layout/hierarchy2"/>
    <dgm:cxn modelId="{7E8A9BBC-894D-40C5-8772-5E3FDFC722BA}" type="presParOf" srcId="{1D13022F-EC79-49C6-8E1B-66D59B4B1132}" destId="{6511B047-560C-4B24-B33D-F2FE31DD4D5B}" srcOrd="1" destOrd="0" presId="urn:microsoft.com/office/officeart/2005/8/layout/hierarchy2"/>
    <dgm:cxn modelId="{84CF7703-CFD6-4A35-BB62-C5C54999F73E}" type="presParOf" srcId="{6511B047-560C-4B24-B33D-F2FE31DD4D5B}" destId="{2DD76239-BC0F-48F1-9F8D-A6ACD012546E}" srcOrd="0" destOrd="0" presId="urn:microsoft.com/office/officeart/2005/8/layout/hierarchy2"/>
    <dgm:cxn modelId="{3A6BA5F0-1B2D-43A1-9A17-6F23C4855BEC}" type="presParOf" srcId="{2DD76239-BC0F-48F1-9F8D-A6ACD012546E}" destId="{D9766B1A-F380-46FF-85C0-ACE9BCA42ED9}" srcOrd="0" destOrd="0" presId="urn:microsoft.com/office/officeart/2005/8/layout/hierarchy2"/>
    <dgm:cxn modelId="{2F024E75-A342-460E-9CCC-5C05B11B88E6}" type="presParOf" srcId="{6511B047-560C-4B24-B33D-F2FE31DD4D5B}" destId="{3A5D614F-E150-4667-83F0-4032E9BC5C0B}" srcOrd="1" destOrd="0" presId="urn:microsoft.com/office/officeart/2005/8/layout/hierarchy2"/>
    <dgm:cxn modelId="{A176A404-EA2E-4A9D-802D-DFB6791602EF}" type="presParOf" srcId="{3A5D614F-E150-4667-83F0-4032E9BC5C0B}" destId="{FD1A9E1C-F8AE-48D1-962A-1B496ECC80CA}" srcOrd="0" destOrd="0" presId="urn:microsoft.com/office/officeart/2005/8/layout/hierarchy2"/>
    <dgm:cxn modelId="{6BBA530D-D4CF-4135-A6F1-90E9E39BBA80}" type="presParOf" srcId="{3A5D614F-E150-4667-83F0-4032E9BC5C0B}" destId="{07D70D28-7824-4759-976C-34A1974B69EB}" srcOrd="1" destOrd="0" presId="urn:microsoft.com/office/officeart/2005/8/layout/hierarchy2"/>
    <dgm:cxn modelId="{D22B1903-F4C7-40F5-9A13-1138BDAA4C75}" type="presParOf" srcId="{07D70D28-7824-4759-976C-34A1974B69EB}" destId="{CFE10F7E-C754-4F37-A0CF-31FC9437FE7B}" srcOrd="0" destOrd="0" presId="urn:microsoft.com/office/officeart/2005/8/layout/hierarchy2"/>
    <dgm:cxn modelId="{E578DB48-96DC-45C7-A82C-110CDFCA512B}" type="presParOf" srcId="{CFE10F7E-C754-4F37-A0CF-31FC9437FE7B}" destId="{19E1F9CA-3D6D-49A3-8C53-5094D1AA44DE}" srcOrd="0" destOrd="0" presId="urn:microsoft.com/office/officeart/2005/8/layout/hierarchy2"/>
    <dgm:cxn modelId="{367785DC-6EB5-4C94-AFD9-65AC9FB88F3E}" type="presParOf" srcId="{07D70D28-7824-4759-976C-34A1974B69EB}" destId="{405EEAC8-9FA3-41ED-BA51-3F483F2BD8DC}" srcOrd="1" destOrd="0" presId="urn:microsoft.com/office/officeart/2005/8/layout/hierarchy2"/>
    <dgm:cxn modelId="{8D27CFBA-B5FB-48EC-94B6-FD9983396A06}" type="presParOf" srcId="{405EEAC8-9FA3-41ED-BA51-3F483F2BD8DC}" destId="{8FAF8778-636A-4500-86D3-E6962E8B4AD1}" srcOrd="0" destOrd="0" presId="urn:microsoft.com/office/officeart/2005/8/layout/hierarchy2"/>
    <dgm:cxn modelId="{1467EE92-057F-4428-936E-85FFCDC756F2}" type="presParOf" srcId="{405EEAC8-9FA3-41ED-BA51-3F483F2BD8DC}" destId="{D3C59886-FC64-467A-B144-64782C150082}" srcOrd="1" destOrd="0" presId="urn:microsoft.com/office/officeart/2005/8/layout/hierarchy2"/>
    <dgm:cxn modelId="{D4F6FEAC-0772-4F4F-A24A-7942983EEAD7}" type="presParOf" srcId="{6511B047-560C-4B24-B33D-F2FE31DD4D5B}" destId="{093711DD-D25D-43C7-8FC7-8C0A37549429}" srcOrd="2" destOrd="0" presId="urn:microsoft.com/office/officeart/2005/8/layout/hierarchy2"/>
    <dgm:cxn modelId="{E70F1EC5-3C3C-45F1-8567-5BC4F8BA65A5}" type="presParOf" srcId="{093711DD-D25D-43C7-8FC7-8C0A37549429}" destId="{0D95DD77-BCB6-43F2-A4A2-59F81F97479F}" srcOrd="0" destOrd="0" presId="urn:microsoft.com/office/officeart/2005/8/layout/hierarchy2"/>
    <dgm:cxn modelId="{6082CC15-C34E-49CD-8475-D194B320AED5}" type="presParOf" srcId="{6511B047-560C-4B24-B33D-F2FE31DD4D5B}" destId="{9DF29652-9B89-4577-AE61-1DCA69697C60}" srcOrd="3" destOrd="0" presId="urn:microsoft.com/office/officeart/2005/8/layout/hierarchy2"/>
    <dgm:cxn modelId="{56DA324D-9C8D-411B-AE82-3F194B57D90D}" type="presParOf" srcId="{9DF29652-9B89-4577-AE61-1DCA69697C60}" destId="{24A0B584-59B8-47E9-BAD2-4F30B9660CCD}" srcOrd="0" destOrd="0" presId="urn:microsoft.com/office/officeart/2005/8/layout/hierarchy2"/>
    <dgm:cxn modelId="{7B5FFFBA-5BAA-419C-B356-42219BE9BD55}" type="presParOf" srcId="{9DF29652-9B89-4577-AE61-1DCA69697C60}" destId="{4F4CDDC8-8489-4152-A375-2E0959BE4750}" srcOrd="1" destOrd="0" presId="urn:microsoft.com/office/officeart/2005/8/layout/hierarchy2"/>
    <dgm:cxn modelId="{435B5FEE-1657-4105-8487-ED040CED6C25}" type="presParOf" srcId="{4F4CDDC8-8489-4152-A375-2E0959BE4750}" destId="{64883DF3-BCD6-4187-B911-69CD7A6084E3}" srcOrd="0" destOrd="0" presId="urn:microsoft.com/office/officeart/2005/8/layout/hierarchy2"/>
    <dgm:cxn modelId="{10EFE9F5-6885-43CE-9902-03437BB31C51}" type="presParOf" srcId="{64883DF3-BCD6-4187-B911-69CD7A6084E3}" destId="{41B92630-2F19-410C-9600-78F4987C1EB8}" srcOrd="0" destOrd="0" presId="urn:microsoft.com/office/officeart/2005/8/layout/hierarchy2"/>
    <dgm:cxn modelId="{1E71B3C6-6E85-411C-ABC7-C164CACF23BC}" type="presParOf" srcId="{4F4CDDC8-8489-4152-A375-2E0959BE4750}" destId="{3F892A50-7FEE-411F-AE9A-9E9608A8FBEB}" srcOrd="1" destOrd="0" presId="urn:microsoft.com/office/officeart/2005/8/layout/hierarchy2"/>
    <dgm:cxn modelId="{32BB9CE8-2776-4207-85B5-32F1FCA1510A}" type="presParOf" srcId="{3F892A50-7FEE-411F-AE9A-9E9608A8FBEB}" destId="{4C6FC0B4-8278-4B2B-96B7-FB4C0796D9D0}" srcOrd="0" destOrd="0" presId="urn:microsoft.com/office/officeart/2005/8/layout/hierarchy2"/>
    <dgm:cxn modelId="{580BD4ED-C009-4F70-955C-093266CBE95E}" type="presParOf" srcId="{3F892A50-7FEE-411F-AE9A-9E9608A8FBEB}" destId="{F366A4D3-7F2F-497E-B59C-3ABCC9B5079B}" srcOrd="1" destOrd="0" presId="urn:microsoft.com/office/officeart/2005/8/layout/hierarchy2"/>
    <dgm:cxn modelId="{63BC8DBC-73FB-444F-99AF-F676B501F3E6}" type="presParOf" srcId="{6511B047-560C-4B24-B33D-F2FE31DD4D5B}" destId="{83FE284C-A701-4F22-83A8-6DE9CBF6ABDB}" srcOrd="4" destOrd="0" presId="urn:microsoft.com/office/officeart/2005/8/layout/hierarchy2"/>
    <dgm:cxn modelId="{4C73AFDA-D65B-49AA-B126-52D0A62DB36C}" type="presParOf" srcId="{83FE284C-A701-4F22-83A8-6DE9CBF6ABDB}" destId="{E0EC038F-E39C-47BD-B49B-EFA054822F26}" srcOrd="0" destOrd="0" presId="urn:microsoft.com/office/officeart/2005/8/layout/hierarchy2"/>
    <dgm:cxn modelId="{34DED1E5-C387-496B-9FA0-3B66ADDC5064}" type="presParOf" srcId="{6511B047-560C-4B24-B33D-F2FE31DD4D5B}" destId="{1C5408FA-4F2E-4983-888F-1E33FD2243F6}" srcOrd="5" destOrd="0" presId="urn:microsoft.com/office/officeart/2005/8/layout/hierarchy2"/>
    <dgm:cxn modelId="{3F9165F5-02BF-4566-B658-D27D62E9005A}" type="presParOf" srcId="{1C5408FA-4F2E-4983-888F-1E33FD2243F6}" destId="{B3B1F99F-7C6C-4BD5-B4A1-D63020328FAB}" srcOrd="0" destOrd="0" presId="urn:microsoft.com/office/officeart/2005/8/layout/hierarchy2"/>
    <dgm:cxn modelId="{F04C7138-03CD-4D20-AC4C-AB5B79196226}" type="presParOf" srcId="{1C5408FA-4F2E-4983-888F-1E33FD2243F6}" destId="{C9E01E39-73B9-47E4-ABF7-AD337C84F7A9}" srcOrd="1" destOrd="0" presId="urn:microsoft.com/office/officeart/2005/8/layout/hierarchy2"/>
    <dgm:cxn modelId="{9C47D121-B52F-47B2-BA6C-8D3FCF8E0F6D}" type="presParOf" srcId="{C9E01E39-73B9-47E4-ABF7-AD337C84F7A9}" destId="{7CAC2F19-6730-462C-8D8F-7FCF90D77D63}" srcOrd="0" destOrd="0" presId="urn:microsoft.com/office/officeart/2005/8/layout/hierarchy2"/>
    <dgm:cxn modelId="{39BD9AD6-1D65-4F61-BE19-DA0F9D075251}" type="presParOf" srcId="{7CAC2F19-6730-462C-8D8F-7FCF90D77D63}" destId="{59CD13D4-8DF3-406A-8A5C-938167B40F27}" srcOrd="0" destOrd="0" presId="urn:microsoft.com/office/officeart/2005/8/layout/hierarchy2"/>
    <dgm:cxn modelId="{70106563-64CD-4031-BCF7-385BEB4215AA}" type="presParOf" srcId="{C9E01E39-73B9-47E4-ABF7-AD337C84F7A9}" destId="{0017151D-19CE-4FD6-9303-874EEA2571C2}" srcOrd="1" destOrd="0" presId="urn:microsoft.com/office/officeart/2005/8/layout/hierarchy2"/>
    <dgm:cxn modelId="{F2966483-2603-47D7-8432-B002A641D87E}" type="presParOf" srcId="{0017151D-19CE-4FD6-9303-874EEA2571C2}" destId="{81C00C5A-DD5E-45C4-AEB3-84A50437DCEB}" srcOrd="0" destOrd="0" presId="urn:microsoft.com/office/officeart/2005/8/layout/hierarchy2"/>
    <dgm:cxn modelId="{6C0CC1D7-B522-4026-A3D9-B465052CD2AF}" type="presParOf" srcId="{0017151D-19CE-4FD6-9303-874EEA2571C2}" destId="{07741D76-B5F3-4424-8B0C-14C3D937B194}" srcOrd="1" destOrd="0" presId="urn:microsoft.com/office/officeart/2005/8/layout/hierarchy2"/>
    <dgm:cxn modelId="{F906E3A5-C418-4D08-9F34-C4C98CD25FB1}" type="presParOf" srcId="{6511B047-560C-4B24-B33D-F2FE31DD4D5B}" destId="{31F8462D-56A1-4F1A-BC77-7AD92E485C04}" srcOrd="6" destOrd="0" presId="urn:microsoft.com/office/officeart/2005/8/layout/hierarchy2"/>
    <dgm:cxn modelId="{76F54EC1-7F30-4ECA-8637-EE5BE68B3AD7}" type="presParOf" srcId="{31F8462D-56A1-4F1A-BC77-7AD92E485C04}" destId="{FDD3A578-41DE-4399-AC11-1143F3B32327}" srcOrd="0" destOrd="0" presId="urn:microsoft.com/office/officeart/2005/8/layout/hierarchy2"/>
    <dgm:cxn modelId="{806031CA-FD56-4137-9514-8794A10E6144}" type="presParOf" srcId="{6511B047-560C-4B24-B33D-F2FE31DD4D5B}" destId="{F4A511A0-5B1B-4AA8-A7B4-0A7320937CDC}" srcOrd="7" destOrd="0" presId="urn:microsoft.com/office/officeart/2005/8/layout/hierarchy2"/>
    <dgm:cxn modelId="{4DA71CA0-AD31-4EF2-B101-E667E8A3A280}" type="presParOf" srcId="{F4A511A0-5B1B-4AA8-A7B4-0A7320937CDC}" destId="{C92892D2-19E9-422B-81A3-E9516DCF41A3}" srcOrd="0" destOrd="0" presId="urn:microsoft.com/office/officeart/2005/8/layout/hierarchy2"/>
    <dgm:cxn modelId="{DE6F5ACB-1CC1-43F7-8205-E5A7F6ACB8D7}" type="presParOf" srcId="{F4A511A0-5B1B-4AA8-A7B4-0A7320937CDC}" destId="{E37D7DFD-A1B6-4E56-9E34-64B6AA3837D9}" srcOrd="1" destOrd="0" presId="urn:microsoft.com/office/officeart/2005/8/layout/hierarchy2"/>
    <dgm:cxn modelId="{1F7ADCC2-99DC-4175-874E-B8EF1630C9AB}" type="presParOf" srcId="{E37D7DFD-A1B6-4E56-9E34-64B6AA3837D9}" destId="{3C1116A4-FD9A-43C1-81FA-793A1388F011}" srcOrd="0" destOrd="0" presId="urn:microsoft.com/office/officeart/2005/8/layout/hierarchy2"/>
    <dgm:cxn modelId="{26CD8C1D-A615-4809-B8AD-0459520234DA}" type="presParOf" srcId="{3C1116A4-FD9A-43C1-81FA-793A1388F011}" destId="{30868B39-DA53-44B2-8F80-8B389A095BA5}" srcOrd="0" destOrd="0" presId="urn:microsoft.com/office/officeart/2005/8/layout/hierarchy2"/>
    <dgm:cxn modelId="{C8B589B0-1E13-46DC-BBB0-1B396E6F636F}" type="presParOf" srcId="{E37D7DFD-A1B6-4E56-9E34-64B6AA3837D9}" destId="{0918555F-F62C-4D0C-AAA6-5EC6686647C9}" srcOrd="1" destOrd="0" presId="urn:microsoft.com/office/officeart/2005/8/layout/hierarchy2"/>
    <dgm:cxn modelId="{AC5636AB-1D27-4541-8627-538D7838B044}" type="presParOf" srcId="{0918555F-F62C-4D0C-AAA6-5EC6686647C9}" destId="{E02846E3-EEAA-4C1C-A6E2-81058A583711}" srcOrd="0" destOrd="0" presId="urn:microsoft.com/office/officeart/2005/8/layout/hierarchy2"/>
    <dgm:cxn modelId="{9DFA7E2B-8950-489D-8E0C-B449557410BD}" type="presParOf" srcId="{0918555F-F62C-4D0C-AAA6-5EC6686647C9}" destId="{5D5CAED4-BC7B-4E4F-938F-DF4373DC42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4127" y="702"/>
          <a:ext cx="5028517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702"/>
        <a:ext cx="5028517" cy="735030"/>
      </dsp:txXfrm>
    </dsp:sp>
    <dsp:sp modelId="{9C354B6F-80F4-45A0-9E55-B204AD485523}">
      <dsp:nvSpPr>
        <dsp:cNvPr id="0" name=""/>
        <dsp:cNvSpPr/>
      </dsp:nvSpPr>
      <dsp:spPr>
        <a:xfrm>
          <a:off x="4127" y="810684"/>
          <a:ext cx="1407764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810684"/>
        <a:ext cx="1407764" cy="735030"/>
      </dsp:txXfrm>
    </dsp:sp>
    <dsp:sp modelId="{1134F25D-C655-4B78-B071-65C6852AEEF9}">
      <dsp:nvSpPr>
        <dsp:cNvPr id="0" name=""/>
        <dsp:cNvSpPr/>
      </dsp:nvSpPr>
      <dsp:spPr>
        <a:xfrm>
          <a:off x="412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1620666"/>
        <a:ext cx="689404" cy="735030"/>
      </dsp:txXfrm>
    </dsp:sp>
    <dsp:sp modelId="{92ECA5CB-4322-4261-9A53-1032622E56F4}">
      <dsp:nvSpPr>
        <dsp:cNvPr id="0" name=""/>
        <dsp:cNvSpPr/>
      </dsp:nvSpPr>
      <dsp:spPr>
        <a:xfrm>
          <a:off x="72248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22487" y="1620666"/>
        <a:ext cx="689404" cy="735030"/>
      </dsp:txXfrm>
    </dsp:sp>
    <dsp:sp modelId="{9B1A1CDB-E498-4CBB-BADF-4168F5989F8B}">
      <dsp:nvSpPr>
        <dsp:cNvPr id="0" name=""/>
        <dsp:cNvSpPr/>
      </dsp:nvSpPr>
      <dsp:spPr>
        <a:xfrm>
          <a:off x="1469802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810684"/>
        <a:ext cx="3562843" cy="735030"/>
      </dsp:txXfrm>
    </dsp:sp>
    <dsp:sp modelId="{87DB17AF-A81F-425D-8127-ECCEF1EC51D9}">
      <dsp:nvSpPr>
        <dsp:cNvPr id="0" name=""/>
        <dsp:cNvSpPr/>
      </dsp:nvSpPr>
      <dsp:spPr>
        <a:xfrm>
          <a:off x="1469802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1620666"/>
        <a:ext cx="689404" cy="735030"/>
      </dsp:txXfrm>
    </dsp:sp>
    <dsp:sp modelId="{9ED0AF28-369E-4148-BF0E-F011FE978130}">
      <dsp:nvSpPr>
        <dsp:cNvPr id="0" name=""/>
        <dsp:cNvSpPr/>
      </dsp:nvSpPr>
      <dsp:spPr>
        <a:xfrm>
          <a:off x="218816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88161" y="1620666"/>
        <a:ext cx="689404" cy="735030"/>
      </dsp:txXfrm>
    </dsp:sp>
    <dsp:sp modelId="{5D8E33B6-D33F-44F1-B5ED-60C3D38474B7}">
      <dsp:nvSpPr>
        <dsp:cNvPr id="0" name=""/>
        <dsp:cNvSpPr/>
      </dsp:nvSpPr>
      <dsp:spPr>
        <a:xfrm>
          <a:off x="290652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06521" y="1620666"/>
        <a:ext cx="689404" cy="735030"/>
      </dsp:txXfrm>
    </dsp:sp>
    <dsp:sp modelId="{2FF5E4D2-2BB2-4E6A-9CB4-82553922DBC8}">
      <dsp:nvSpPr>
        <dsp:cNvPr id="0" name=""/>
        <dsp:cNvSpPr/>
      </dsp:nvSpPr>
      <dsp:spPr>
        <a:xfrm>
          <a:off x="362488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624880" y="1620666"/>
        <a:ext cx="689404" cy="735030"/>
      </dsp:txXfrm>
    </dsp:sp>
    <dsp:sp modelId="{DA7254C8-8E60-45D2-8621-807891C2E2A2}">
      <dsp:nvSpPr>
        <dsp:cNvPr id="0" name=""/>
        <dsp:cNvSpPr/>
      </dsp:nvSpPr>
      <dsp:spPr>
        <a:xfrm>
          <a:off x="434324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3240" y="1620666"/>
        <a:ext cx="689404" cy="735030"/>
      </dsp:txXfrm>
    </dsp:sp>
    <dsp:sp modelId="{343E349F-884E-44F3-AFA0-587166299D68}">
      <dsp:nvSpPr>
        <dsp:cNvPr id="0" name=""/>
        <dsp:cNvSpPr/>
      </dsp:nvSpPr>
      <dsp:spPr>
        <a:xfrm>
          <a:off x="5148465" y="702"/>
          <a:ext cx="3562843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702"/>
        <a:ext cx="3562843" cy="735030"/>
      </dsp:txXfrm>
    </dsp:sp>
    <dsp:sp modelId="{9CC1EEAE-9062-4C46-80EE-2E6C90CCDEE1}">
      <dsp:nvSpPr>
        <dsp:cNvPr id="0" name=""/>
        <dsp:cNvSpPr/>
      </dsp:nvSpPr>
      <dsp:spPr>
        <a:xfrm>
          <a:off x="5148465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810684"/>
        <a:ext cx="3562843" cy="735030"/>
      </dsp:txXfrm>
    </dsp:sp>
    <dsp:sp modelId="{306205F8-03FA-47B5-B3BB-A76063E7883A}">
      <dsp:nvSpPr>
        <dsp:cNvPr id="0" name=""/>
        <dsp:cNvSpPr/>
      </dsp:nvSpPr>
      <dsp:spPr>
        <a:xfrm>
          <a:off x="5148465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1620666"/>
        <a:ext cx="689404" cy="735030"/>
      </dsp:txXfrm>
    </dsp:sp>
    <dsp:sp modelId="{849BD6D8-08EB-4682-B10E-2CA01D1359E0}">
      <dsp:nvSpPr>
        <dsp:cNvPr id="0" name=""/>
        <dsp:cNvSpPr/>
      </dsp:nvSpPr>
      <dsp:spPr>
        <a:xfrm>
          <a:off x="586682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66824" y="1620666"/>
        <a:ext cx="689404" cy="735030"/>
      </dsp:txXfrm>
    </dsp:sp>
    <dsp:sp modelId="{4615335F-CD86-45F3-8D00-F93CCD348827}">
      <dsp:nvSpPr>
        <dsp:cNvPr id="0" name=""/>
        <dsp:cNvSpPr/>
      </dsp:nvSpPr>
      <dsp:spPr>
        <a:xfrm>
          <a:off x="658518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585184" y="1620666"/>
        <a:ext cx="689404" cy="735030"/>
      </dsp:txXfrm>
    </dsp:sp>
    <dsp:sp modelId="{0A2A414C-F2A0-4D5F-90CE-37FA4515DCFE}">
      <dsp:nvSpPr>
        <dsp:cNvPr id="0" name=""/>
        <dsp:cNvSpPr/>
      </dsp:nvSpPr>
      <dsp:spPr>
        <a:xfrm>
          <a:off x="730354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1620666"/>
        <a:ext cx="689404" cy="735030"/>
      </dsp:txXfrm>
    </dsp:sp>
    <dsp:sp modelId="{FE577F63-44C7-42A1-929F-29144ABB351F}">
      <dsp:nvSpPr>
        <dsp:cNvPr id="0" name=""/>
        <dsp:cNvSpPr/>
      </dsp:nvSpPr>
      <dsp:spPr>
        <a:xfrm>
          <a:off x="730354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2430648"/>
        <a:ext cx="689404" cy="735030"/>
      </dsp:txXfrm>
    </dsp:sp>
    <dsp:sp modelId="{3ABFC952-58FB-4B23-96F1-46E5BED69159}">
      <dsp:nvSpPr>
        <dsp:cNvPr id="0" name=""/>
        <dsp:cNvSpPr/>
      </dsp:nvSpPr>
      <dsp:spPr>
        <a:xfrm>
          <a:off x="7303543" y="3240630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3240630"/>
        <a:ext cx="689404" cy="735030"/>
      </dsp:txXfrm>
    </dsp:sp>
    <dsp:sp modelId="{0626816E-DDF6-436B-8C78-B44321DF0CBC}">
      <dsp:nvSpPr>
        <dsp:cNvPr id="0" name=""/>
        <dsp:cNvSpPr/>
      </dsp:nvSpPr>
      <dsp:spPr>
        <a:xfrm>
          <a:off x="7303543" y="4050612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4050612"/>
        <a:ext cx="689404" cy="735030"/>
      </dsp:txXfrm>
    </dsp:sp>
    <dsp:sp modelId="{418A3893-933C-4CC4-B05C-7A14017F2DE3}">
      <dsp:nvSpPr>
        <dsp:cNvPr id="0" name=""/>
        <dsp:cNvSpPr/>
      </dsp:nvSpPr>
      <dsp:spPr>
        <a:xfrm>
          <a:off x="802190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1620666"/>
        <a:ext cx="689404" cy="735030"/>
      </dsp:txXfrm>
    </dsp:sp>
    <dsp:sp modelId="{3AE56C6D-8EAA-4C2A-8D93-7CA3EEAA98C8}">
      <dsp:nvSpPr>
        <dsp:cNvPr id="0" name=""/>
        <dsp:cNvSpPr/>
      </dsp:nvSpPr>
      <dsp:spPr>
        <a:xfrm>
          <a:off x="802190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butoon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2430648"/>
        <a:ext cx="689404" cy="7350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52982-9E65-411E-9FDE-79E5C7241F61}">
      <dsp:nvSpPr>
        <dsp:cNvPr id="0" name=""/>
        <dsp:cNvSpPr/>
      </dsp:nvSpPr>
      <dsp:spPr>
        <a:xfrm>
          <a:off x="7137874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672C2-0104-46C8-AE6F-C0B488E55416}">
      <dsp:nvSpPr>
        <dsp:cNvPr id="0" name=""/>
        <dsp:cNvSpPr/>
      </dsp:nvSpPr>
      <dsp:spPr>
        <a:xfrm>
          <a:off x="5836963" y="4325541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2926-C596-4296-A4A0-8677D4863FF8}">
      <dsp:nvSpPr>
        <dsp:cNvPr id="0" name=""/>
        <dsp:cNvSpPr/>
      </dsp:nvSpPr>
      <dsp:spPr>
        <a:xfrm>
          <a:off x="6354739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BC932-ABB8-4086-B26D-3E3AD0351AF5}">
      <dsp:nvSpPr>
        <dsp:cNvPr id="0" name=""/>
        <dsp:cNvSpPr/>
      </dsp:nvSpPr>
      <dsp:spPr>
        <a:xfrm>
          <a:off x="7092154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668F5-924A-4959-994B-0E0506B47A39}">
      <dsp:nvSpPr>
        <dsp:cNvPr id="0" name=""/>
        <dsp:cNvSpPr/>
      </dsp:nvSpPr>
      <dsp:spPr>
        <a:xfrm>
          <a:off x="7092154" y="1568387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CC08-0286-43C1-8C46-97BFA2572E2C}">
      <dsp:nvSpPr>
        <dsp:cNvPr id="0" name=""/>
        <dsp:cNvSpPr/>
      </dsp:nvSpPr>
      <dsp:spPr>
        <a:xfrm>
          <a:off x="7092154" y="649336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3800-5BB0-41B7-9D2D-43953D7F9779}">
      <dsp:nvSpPr>
        <dsp:cNvPr id="0" name=""/>
        <dsp:cNvSpPr/>
      </dsp:nvSpPr>
      <dsp:spPr>
        <a:xfrm>
          <a:off x="3947083" y="3406490"/>
          <a:ext cx="194165" cy="151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3"/>
              </a:lnTo>
              <a:lnTo>
                <a:pt x="194165" y="1514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C1D6-282D-42E9-A918-96381E5AA991}">
      <dsp:nvSpPr>
        <dsp:cNvPr id="0" name=""/>
        <dsp:cNvSpPr/>
      </dsp:nvSpPr>
      <dsp:spPr>
        <a:xfrm>
          <a:off x="3947083" y="3406490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5B6D-B518-49CA-8068-9F4DF77225F9}">
      <dsp:nvSpPr>
        <dsp:cNvPr id="0" name=""/>
        <dsp:cNvSpPr/>
      </dsp:nvSpPr>
      <dsp:spPr>
        <a:xfrm>
          <a:off x="4419139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6F2D-5750-4ECA-B3D3-1925D0D649D7}">
      <dsp:nvSpPr>
        <dsp:cNvPr id="0" name=""/>
        <dsp:cNvSpPr/>
      </dsp:nvSpPr>
      <dsp:spPr>
        <a:xfrm>
          <a:off x="3681723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89C3-93F9-45B7-BB88-CBD33559F80D}">
      <dsp:nvSpPr>
        <dsp:cNvPr id="0" name=""/>
        <dsp:cNvSpPr/>
      </dsp:nvSpPr>
      <dsp:spPr>
        <a:xfrm>
          <a:off x="2898588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4DE7-8676-4BE7-BD4F-5EBDEAC55B37}">
      <dsp:nvSpPr>
        <dsp:cNvPr id="0" name=""/>
        <dsp:cNvSpPr/>
      </dsp:nvSpPr>
      <dsp:spPr>
        <a:xfrm>
          <a:off x="2345215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1336507" y="135916"/>
              </a:lnTo>
              <a:lnTo>
                <a:pt x="1336507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2EAB-8946-443C-B2D2-9014EA9D7F22}">
      <dsp:nvSpPr>
        <dsp:cNvPr id="0" name=""/>
        <dsp:cNvSpPr/>
      </dsp:nvSpPr>
      <dsp:spPr>
        <a:xfrm>
          <a:off x="490932" y="1568387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A985-EC9F-4239-921A-71632F04B05A}">
      <dsp:nvSpPr>
        <dsp:cNvPr id="0" name=""/>
        <dsp:cNvSpPr/>
      </dsp:nvSpPr>
      <dsp:spPr>
        <a:xfrm>
          <a:off x="1008708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1336507" y="0"/>
              </a:moveTo>
              <a:lnTo>
                <a:pt x="1336507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DD2B-1142-4BEF-AF7B-99423F974BA0}">
      <dsp:nvSpPr>
        <dsp:cNvPr id="0" name=""/>
        <dsp:cNvSpPr/>
      </dsp:nvSpPr>
      <dsp:spPr>
        <a:xfrm>
          <a:off x="1697996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for all users</a:t>
          </a:r>
          <a:endParaRPr lang="ru-RU" sz="1100" kern="1200" dirty="0"/>
        </a:p>
      </dsp:txBody>
      <dsp:txXfrm>
        <a:off x="1697996" y="2117"/>
        <a:ext cx="1294438" cy="647219"/>
      </dsp:txXfrm>
    </dsp:sp>
    <dsp:sp modelId="{B1DEA6BD-4C7D-4F75-8D3A-B308015C1864}">
      <dsp:nvSpPr>
        <dsp:cNvPr id="0" name=""/>
        <dsp:cNvSpPr/>
      </dsp:nvSpPr>
      <dsp:spPr>
        <a:xfrm>
          <a:off x="361488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Search engines index</a:t>
          </a:r>
          <a:endParaRPr lang="ru-RU" sz="1100" kern="1200" dirty="0"/>
        </a:p>
      </dsp:txBody>
      <dsp:txXfrm>
        <a:off x="361488" y="921168"/>
        <a:ext cx="1294438" cy="647219"/>
      </dsp:txXfrm>
    </dsp:sp>
    <dsp:sp modelId="{9E7A36C3-4363-4581-929B-C5AA32E8CAA5}">
      <dsp:nvSpPr>
        <dsp:cNvPr id="0" name=""/>
        <dsp:cNvSpPr/>
      </dsp:nvSpPr>
      <dsp:spPr>
        <a:xfrm>
          <a:off x="685098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to Portal Services Sitemap and  Allow Robots Grants</a:t>
          </a:r>
          <a:endParaRPr lang="ru-RU" sz="1100" kern="1200" dirty="0"/>
        </a:p>
      </dsp:txBody>
      <dsp:txXfrm>
        <a:off x="685098" y="1840219"/>
        <a:ext cx="1294438" cy="647219"/>
      </dsp:txXfrm>
    </dsp:sp>
    <dsp:sp modelId="{F8FBB04F-012E-4AF1-8D1B-276B40DD3CD7}">
      <dsp:nvSpPr>
        <dsp:cNvPr id="0" name=""/>
        <dsp:cNvSpPr/>
      </dsp:nvSpPr>
      <dsp:spPr>
        <a:xfrm>
          <a:off x="3034504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User Portal Authorized Exists</a:t>
          </a:r>
          <a:endParaRPr lang="ru-RU" sz="1100" kern="1200" dirty="0"/>
        </a:p>
      </dsp:txBody>
      <dsp:txXfrm>
        <a:off x="3034504" y="921168"/>
        <a:ext cx="1294438" cy="647219"/>
      </dsp:txXfrm>
    </dsp:sp>
    <dsp:sp modelId="{858D589E-6BA7-493C-9B6E-D681356C0F7C}">
      <dsp:nvSpPr>
        <dsp:cNvPr id="0" name=""/>
        <dsp:cNvSpPr/>
      </dsp:nvSpPr>
      <dsp:spPr>
        <a:xfrm>
          <a:off x="225136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Temp User Query ID</a:t>
          </a:r>
          <a:endParaRPr lang="ru-RU" sz="1100" kern="1200" dirty="0"/>
        </a:p>
      </dsp:txBody>
      <dsp:txXfrm>
        <a:off x="2251369" y="1840219"/>
        <a:ext cx="1294438" cy="647219"/>
      </dsp:txXfrm>
    </dsp:sp>
    <dsp:sp modelId="{0E74D1CE-8D99-4848-A837-4CE19F600ADD}">
      <dsp:nvSpPr>
        <dsp:cNvPr id="0" name=""/>
        <dsp:cNvSpPr/>
      </dsp:nvSpPr>
      <dsp:spPr>
        <a:xfrm>
          <a:off x="381763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Visitor data form query</a:t>
          </a:r>
          <a:endParaRPr lang="ru-RU" sz="1100" kern="1200" dirty="0"/>
        </a:p>
      </dsp:txBody>
      <dsp:txXfrm>
        <a:off x="3817639" y="1840219"/>
        <a:ext cx="1294438" cy="647219"/>
      </dsp:txXfrm>
    </dsp:sp>
    <dsp:sp modelId="{E990A498-EFE2-4CAB-85D8-55D8B4DE01DD}">
      <dsp:nvSpPr>
        <dsp:cNvPr id="0" name=""/>
        <dsp:cNvSpPr/>
      </dsp:nvSpPr>
      <dsp:spPr>
        <a:xfrm>
          <a:off x="3817639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Page Query</a:t>
          </a:r>
          <a:endParaRPr lang="ru-RU" sz="1100" kern="1200" dirty="0"/>
        </a:p>
      </dsp:txBody>
      <dsp:txXfrm>
        <a:off x="3817639" y="2759271"/>
        <a:ext cx="1294438" cy="647219"/>
      </dsp:txXfrm>
    </dsp:sp>
    <dsp:sp modelId="{C84B6625-E151-49C9-9911-5D74C308444E}">
      <dsp:nvSpPr>
        <dsp:cNvPr id="0" name=""/>
        <dsp:cNvSpPr/>
      </dsp:nvSpPr>
      <dsp:spPr>
        <a:xfrm>
          <a:off x="414124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Sender Event</a:t>
          </a:r>
          <a:endParaRPr lang="ru-RU" sz="1100" kern="1200" dirty="0"/>
        </a:p>
      </dsp:txBody>
      <dsp:txXfrm>
        <a:off x="4141249" y="3678322"/>
        <a:ext cx="1294438" cy="647219"/>
      </dsp:txXfrm>
    </dsp:sp>
    <dsp:sp modelId="{3BAF635F-892D-42CC-92CA-5F2DD822B480}">
      <dsp:nvSpPr>
        <dsp:cNvPr id="0" name=""/>
        <dsp:cNvSpPr/>
      </dsp:nvSpPr>
      <dsp:spPr>
        <a:xfrm>
          <a:off x="414124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</a:t>
          </a:r>
          <a:r>
            <a:rPr lang="en-US" sz="1100" kern="1200" dirty="0" err="1" smtClean="0"/>
            <a:t>Realtime</a:t>
          </a:r>
          <a:r>
            <a:rPr lang="en-US" sz="1100" kern="1200" dirty="0" smtClean="0"/>
            <a:t> Event for error data</a:t>
          </a:r>
          <a:endParaRPr lang="ru-RU" sz="1100" kern="1200" dirty="0"/>
        </a:p>
      </dsp:txBody>
      <dsp:txXfrm>
        <a:off x="4141249" y="4597373"/>
        <a:ext cx="1294438" cy="647219"/>
      </dsp:txXfrm>
    </dsp:sp>
    <dsp:sp modelId="{D456C7C3-7FC0-4CD1-BB4D-33DFBD7ED5A6}">
      <dsp:nvSpPr>
        <dsp:cNvPr id="0" name=""/>
        <dsp:cNvSpPr/>
      </dsp:nvSpPr>
      <dsp:spPr>
        <a:xfrm>
          <a:off x="6490655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for registered users</a:t>
          </a:r>
          <a:endParaRPr lang="ru-RU" sz="1100" kern="1200" dirty="0"/>
        </a:p>
      </dsp:txBody>
      <dsp:txXfrm>
        <a:off x="6490655" y="2117"/>
        <a:ext cx="1294438" cy="647219"/>
      </dsp:txXfrm>
    </dsp:sp>
    <dsp:sp modelId="{9815D947-D6EF-4C48-8C61-D8D862338CDF}">
      <dsp:nvSpPr>
        <dsp:cNvPr id="0" name=""/>
        <dsp:cNvSpPr/>
      </dsp:nvSpPr>
      <dsp:spPr>
        <a:xfrm>
          <a:off x="6490655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User Portal Authorized Exists</a:t>
          </a:r>
          <a:endParaRPr lang="ru-RU" sz="1100" kern="1200" dirty="0"/>
        </a:p>
      </dsp:txBody>
      <dsp:txXfrm>
        <a:off x="6490655" y="921168"/>
        <a:ext cx="1294438" cy="647219"/>
      </dsp:txXfrm>
    </dsp:sp>
    <dsp:sp modelId="{F96691F0-79E3-4BCA-A877-A8F86E891162}">
      <dsp:nvSpPr>
        <dsp:cNvPr id="0" name=""/>
        <dsp:cNvSpPr/>
      </dsp:nvSpPr>
      <dsp:spPr>
        <a:xfrm>
          <a:off x="6490655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Temp User Query ID</a:t>
          </a:r>
          <a:endParaRPr lang="ru-RU" sz="1100" kern="1200" dirty="0"/>
        </a:p>
      </dsp:txBody>
      <dsp:txXfrm>
        <a:off x="6490655" y="1840219"/>
        <a:ext cx="1294438" cy="647219"/>
      </dsp:txXfrm>
    </dsp:sp>
    <dsp:sp modelId="{275F5FFE-EDAE-4DCE-B8C9-76B9E829C476}">
      <dsp:nvSpPr>
        <dsp:cNvPr id="0" name=""/>
        <dsp:cNvSpPr/>
      </dsp:nvSpPr>
      <dsp:spPr>
        <a:xfrm>
          <a:off x="6490655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Page Query</a:t>
          </a:r>
          <a:endParaRPr lang="ru-RU" sz="1100" kern="1200" dirty="0"/>
        </a:p>
      </dsp:txBody>
      <dsp:txXfrm>
        <a:off x="6490655" y="2759271"/>
        <a:ext cx="1294438" cy="647219"/>
      </dsp:txXfrm>
    </dsp:sp>
    <dsp:sp modelId="{3A5F0F40-EE78-4703-A166-B711A795F3E6}">
      <dsp:nvSpPr>
        <dsp:cNvPr id="0" name=""/>
        <dsp:cNvSpPr/>
      </dsp:nvSpPr>
      <dsp:spPr>
        <a:xfrm>
          <a:off x="570751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Sender Event</a:t>
          </a:r>
          <a:endParaRPr lang="ru-RU" sz="1100" kern="1200" dirty="0"/>
        </a:p>
      </dsp:txBody>
      <dsp:txXfrm>
        <a:off x="5707519" y="3678322"/>
        <a:ext cx="1294438" cy="647219"/>
      </dsp:txXfrm>
    </dsp:sp>
    <dsp:sp modelId="{9AC8DFC7-4516-453E-A196-9B57427F66AE}">
      <dsp:nvSpPr>
        <dsp:cNvPr id="0" name=""/>
        <dsp:cNvSpPr/>
      </dsp:nvSpPr>
      <dsp:spPr>
        <a:xfrm>
          <a:off x="603112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Fast Queue</a:t>
          </a:r>
          <a:endParaRPr lang="ru-RU" sz="1100" kern="1200" dirty="0"/>
        </a:p>
      </dsp:txBody>
      <dsp:txXfrm>
        <a:off x="6031129" y="4597373"/>
        <a:ext cx="1294438" cy="647219"/>
      </dsp:txXfrm>
    </dsp:sp>
    <dsp:sp modelId="{E87316CB-36AA-4FCE-B879-A802D69F3BC7}">
      <dsp:nvSpPr>
        <dsp:cNvPr id="0" name=""/>
        <dsp:cNvSpPr/>
      </dsp:nvSpPr>
      <dsp:spPr>
        <a:xfrm>
          <a:off x="7273790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</a:t>
          </a:r>
          <a:r>
            <a:rPr lang="en-US" sz="1100" kern="1200" dirty="0" err="1" smtClean="0"/>
            <a:t>Realtime</a:t>
          </a:r>
          <a:r>
            <a:rPr lang="en-US" sz="1100" kern="1200" dirty="0" smtClean="0"/>
            <a:t> Event for error data</a:t>
          </a:r>
          <a:endParaRPr lang="ru-RU" sz="1100" kern="1200" dirty="0"/>
        </a:p>
      </dsp:txBody>
      <dsp:txXfrm>
        <a:off x="7273790" y="3678322"/>
        <a:ext cx="1294438" cy="64721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EBC092-58EA-4013-A6C2-4B34B88EE474}">
      <dsp:nvSpPr>
        <dsp:cNvPr id="0" name=""/>
        <dsp:cNvSpPr/>
      </dsp:nvSpPr>
      <dsp:spPr>
        <a:xfrm>
          <a:off x="368346" y="1701764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Service Events</a:t>
          </a:r>
          <a:endParaRPr lang="ru-RU" sz="2100" kern="1200" dirty="0"/>
        </a:p>
      </dsp:txBody>
      <dsp:txXfrm>
        <a:off x="368346" y="1701764"/>
        <a:ext cx="1971817" cy="985908"/>
      </dsp:txXfrm>
    </dsp:sp>
    <dsp:sp modelId="{2DD76239-BC0F-48F1-9F8D-A6ACD012546E}">
      <dsp:nvSpPr>
        <dsp:cNvPr id="0" name=""/>
        <dsp:cNvSpPr/>
      </dsp:nvSpPr>
      <dsp:spPr>
        <a:xfrm rot="17692822">
          <a:off x="1797185" y="1324157"/>
          <a:ext cx="18746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7468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 rot="17692822">
        <a:off x="2687660" y="1297505"/>
        <a:ext cx="93734" cy="93734"/>
      </dsp:txXfrm>
    </dsp:sp>
    <dsp:sp modelId="{FD1A9E1C-F8AE-48D1-962A-1B496ECC80CA}">
      <dsp:nvSpPr>
        <dsp:cNvPr id="0" name=""/>
        <dsp:cNvSpPr/>
      </dsp:nvSpPr>
      <dsp:spPr>
        <a:xfrm>
          <a:off x="3128891" y="1071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Sender</a:t>
          </a:r>
          <a:endParaRPr lang="ru-RU" sz="2100" kern="1200" dirty="0"/>
        </a:p>
      </dsp:txBody>
      <dsp:txXfrm>
        <a:off x="3128891" y="1071"/>
        <a:ext cx="1971817" cy="985908"/>
      </dsp:txXfrm>
    </dsp:sp>
    <dsp:sp modelId="{CFE10F7E-C754-4F37-A0CF-31FC9437FE7B}">
      <dsp:nvSpPr>
        <dsp:cNvPr id="0" name=""/>
        <dsp:cNvSpPr/>
      </dsp:nvSpPr>
      <dsp:spPr>
        <a:xfrm>
          <a:off x="5100708" y="473811"/>
          <a:ext cx="78872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8726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475354" y="474307"/>
        <a:ext cx="39436" cy="39436"/>
      </dsp:txXfrm>
    </dsp:sp>
    <dsp:sp modelId="{8FAF8778-636A-4500-86D3-E6962E8B4AD1}">
      <dsp:nvSpPr>
        <dsp:cNvPr id="0" name=""/>
        <dsp:cNvSpPr/>
      </dsp:nvSpPr>
      <dsp:spPr>
        <a:xfrm>
          <a:off x="5889435" y="1071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Users authorized exists</a:t>
          </a:r>
          <a:endParaRPr lang="ru-RU" sz="2100" kern="1200" dirty="0"/>
        </a:p>
      </dsp:txBody>
      <dsp:txXfrm>
        <a:off x="5889435" y="1071"/>
        <a:ext cx="1971817" cy="985908"/>
      </dsp:txXfrm>
    </dsp:sp>
    <dsp:sp modelId="{093711DD-D25D-43C7-8FC7-8C0A37549429}">
      <dsp:nvSpPr>
        <dsp:cNvPr id="0" name=""/>
        <dsp:cNvSpPr/>
      </dsp:nvSpPr>
      <dsp:spPr>
        <a:xfrm rot="19457599">
          <a:off x="2248867" y="1891054"/>
          <a:ext cx="9713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132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9457599">
        <a:off x="2710244" y="1886986"/>
        <a:ext cx="48566" cy="48566"/>
      </dsp:txXfrm>
    </dsp:sp>
    <dsp:sp modelId="{24A0B584-59B8-47E9-BAD2-4F30B9660CCD}">
      <dsp:nvSpPr>
        <dsp:cNvPr id="0" name=""/>
        <dsp:cNvSpPr/>
      </dsp:nvSpPr>
      <dsp:spPr>
        <a:xfrm>
          <a:off x="3128891" y="1134866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Push</a:t>
          </a:r>
          <a:endParaRPr lang="ru-RU" sz="2100" kern="1200" dirty="0"/>
        </a:p>
      </dsp:txBody>
      <dsp:txXfrm>
        <a:off x="3128891" y="1134866"/>
        <a:ext cx="1971817" cy="985908"/>
      </dsp:txXfrm>
    </dsp:sp>
    <dsp:sp modelId="{64883DF3-BCD6-4187-B911-69CD7A6084E3}">
      <dsp:nvSpPr>
        <dsp:cNvPr id="0" name=""/>
        <dsp:cNvSpPr/>
      </dsp:nvSpPr>
      <dsp:spPr>
        <a:xfrm>
          <a:off x="5100708" y="1607606"/>
          <a:ext cx="78872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8726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475354" y="1608102"/>
        <a:ext cx="39436" cy="39436"/>
      </dsp:txXfrm>
    </dsp:sp>
    <dsp:sp modelId="{4C6FC0B4-8278-4B2B-96B7-FB4C0796D9D0}">
      <dsp:nvSpPr>
        <dsp:cNvPr id="0" name=""/>
        <dsp:cNvSpPr/>
      </dsp:nvSpPr>
      <dsp:spPr>
        <a:xfrm>
          <a:off x="5889435" y="1134866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Users authorized exists</a:t>
          </a:r>
          <a:endParaRPr lang="ru-RU" sz="2100" kern="1200" dirty="0"/>
        </a:p>
      </dsp:txBody>
      <dsp:txXfrm>
        <a:off x="5889435" y="1134866"/>
        <a:ext cx="1971817" cy="985908"/>
      </dsp:txXfrm>
    </dsp:sp>
    <dsp:sp modelId="{83FE284C-A701-4F22-83A8-6DE9CBF6ABDB}">
      <dsp:nvSpPr>
        <dsp:cNvPr id="0" name=""/>
        <dsp:cNvSpPr/>
      </dsp:nvSpPr>
      <dsp:spPr>
        <a:xfrm rot="2142401">
          <a:off x="2248867" y="2457952"/>
          <a:ext cx="9713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132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2142401">
        <a:off x="2710244" y="2453884"/>
        <a:ext cx="48566" cy="48566"/>
      </dsp:txXfrm>
    </dsp:sp>
    <dsp:sp modelId="{B3B1F99F-7C6C-4BD5-B4A1-D63020328FAB}">
      <dsp:nvSpPr>
        <dsp:cNvPr id="0" name=""/>
        <dsp:cNvSpPr/>
      </dsp:nvSpPr>
      <dsp:spPr>
        <a:xfrm>
          <a:off x="3128891" y="2268661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</a:t>
          </a:r>
          <a:endParaRPr lang="ru-RU" sz="2100" kern="1200" dirty="0"/>
        </a:p>
      </dsp:txBody>
      <dsp:txXfrm>
        <a:off x="3128891" y="2268661"/>
        <a:ext cx="1971817" cy="985908"/>
      </dsp:txXfrm>
    </dsp:sp>
    <dsp:sp modelId="{7CAC2F19-6730-462C-8D8F-7FCF90D77D63}">
      <dsp:nvSpPr>
        <dsp:cNvPr id="0" name=""/>
        <dsp:cNvSpPr/>
      </dsp:nvSpPr>
      <dsp:spPr>
        <a:xfrm>
          <a:off x="5100708" y="2741401"/>
          <a:ext cx="78872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8726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475354" y="2741897"/>
        <a:ext cx="39436" cy="39436"/>
      </dsp:txXfrm>
    </dsp:sp>
    <dsp:sp modelId="{81C00C5A-DD5E-45C4-AEB3-84A50437DCEB}">
      <dsp:nvSpPr>
        <dsp:cNvPr id="0" name=""/>
        <dsp:cNvSpPr/>
      </dsp:nvSpPr>
      <dsp:spPr>
        <a:xfrm>
          <a:off x="5889435" y="2268661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authorized exists</a:t>
          </a:r>
          <a:endParaRPr lang="ru-RU" sz="2100" kern="1200" dirty="0"/>
        </a:p>
      </dsp:txBody>
      <dsp:txXfrm>
        <a:off x="5889435" y="2268661"/>
        <a:ext cx="1971817" cy="985908"/>
      </dsp:txXfrm>
    </dsp:sp>
    <dsp:sp modelId="{31F8462D-56A1-4F1A-BC77-7AD92E485C04}">
      <dsp:nvSpPr>
        <dsp:cNvPr id="0" name=""/>
        <dsp:cNvSpPr/>
      </dsp:nvSpPr>
      <dsp:spPr>
        <a:xfrm rot="3907178">
          <a:off x="1797185" y="3024849"/>
          <a:ext cx="18746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7468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 rot="3907178">
        <a:off x="2687660" y="2998197"/>
        <a:ext cx="93734" cy="93734"/>
      </dsp:txXfrm>
    </dsp:sp>
    <dsp:sp modelId="{C92892D2-19E9-422B-81A3-E9516DCF41A3}">
      <dsp:nvSpPr>
        <dsp:cNvPr id="0" name=""/>
        <dsp:cNvSpPr/>
      </dsp:nvSpPr>
      <dsp:spPr>
        <a:xfrm>
          <a:off x="3128891" y="3402456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Realtime</a:t>
          </a:r>
          <a:endParaRPr lang="ru-RU" sz="2100" kern="1200" dirty="0"/>
        </a:p>
      </dsp:txBody>
      <dsp:txXfrm>
        <a:off x="3128891" y="3402456"/>
        <a:ext cx="1971817" cy="985908"/>
      </dsp:txXfrm>
    </dsp:sp>
    <dsp:sp modelId="{3C1116A4-FD9A-43C1-81FA-793A1388F011}">
      <dsp:nvSpPr>
        <dsp:cNvPr id="0" name=""/>
        <dsp:cNvSpPr/>
      </dsp:nvSpPr>
      <dsp:spPr>
        <a:xfrm>
          <a:off x="5100708" y="3875196"/>
          <a:ext cx="78872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8726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475354" y="3875692"/>
        <a:ext cx="39436" cy="39436"/>
      </dsp:txXfrm>
    </dsp:sp>
    <dsp:sp modelId="{E02846E3-EEAA-4C1C-A6E2-81058A583711}">
      <dsp:nvSpPr>
        <dsp:cNvPr id="0" name=""/>
        <dsp:cNvSpPr/>
      </dsp:nvSpPr>
      <dsp:spPr>
        <a:xfrm>
          <a:off x="5889435" y="3402456"/>
          <a:ext cx="1971817" cy="98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Users authorized exists</a:t>
          </a:r>
          <a:endParaRPr lang="ru-RU" sz="2100" kern="1200" dirty="0"/>
        </a:p>
      </dsp:txBody>
      <dsp:txXfrm>
        <a:off x="5889435" y="3402456"/>
        <a:ext cx="1971817" cy="98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Service Page in Portal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214282" y="1785926"/>
          <a:ext cx="871543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Data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SEO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User and Security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access levels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all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registered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посетитель портала не авторизирован, перед выполнением всех шагов он получает форму с заполнением личных и контактных данных(Ф.И., страна, номер телефона и адрес электронной почты) для повышения эффективности выполнения действии сервисами портала, используя такие данные, которые начинают свою работу в 2 раза позже системы входящей обработки данных из сервисов портала от зарегистрированных его пользователей ради повышения уровня безопасности платформы данных Портала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сервис рассчитан только на зарегистрированных пользователей, </a:t>
            </a:r>
            <a:r>
              <a:rPr lang="ru-RU" dirty="0" err="1" smtClean="0">
                <a:latin typeface="Segoe UI Light" pitchFamily="34" charset="0"/>
              </a:rPr>
              <a:t>извлчённые</a:t>
            </a:r>
            <a:r>
              <a:rPr lang="ru-RU" dirty="0" smtClean="0">
                <a:latin typeface="Segoe UI Light" pitchFamily="34" charset="0"/>
              </a:rPr>
              <a:t> их личные и контактные данные имеют временный уникальный </a:t>
            </a:r>
            <a:r>
              <a:rPr lang="en-US" dirty="0" smtClean="0">
                <a:latin typeface="Segoe UI Light" pitchFamily="34" charset="0"/>
              </a:rPr>
              <a:t>ID </a:t>
            </a:r>
            <a:r>
              <a:rPr lang="ru-RU" dirty="0" smtClean="0">
                <a:latin typeface="Segoe UI Light" pitchFamily="34" charset="0"/>
              </a:rPr>
              <a:t>запроса, при наличии которого система </a:t>
            </a:r>
            <a:r>
              <a:rPr lang="ru-RU" dirty="0" err="1" smtClean="0">
                <a:latin typeface="Segoe UI Light" pitchFamily="34" charset="0"/>
              </a:rPr>
              <a:t>входщей</a:t>
            </a:r>
            <a:r>
              <a:rPr lang="ru-RU" dirty="0" smtClean="0">
                <a:latin typeface="Segoe UI Light" pitchFamily="34" charset="0"/>
              </a:rPr>
              <a:t> обработки данных из сервисов портала взаимодействуют с системой верификации запросов для выполнения дальнейших действии.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214282" y="1397000"/>
          <a:ext cx="8929718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/>
              <a:t>Portal Services </a:t>
            </a:r>
            <a:r>
              <a:rPr lang="en-US" dirty="0" err="1" smtClean="0"/>
              <a:t>Automatization</a:t>
            </a:r>
            <a:r>
              <a:rPr lang="en-US" dirty="0" smtClean="0"/>
              <a:t> and Processing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</a:t>
            </a:r>
            <a:r>
              <a:rPr lang="en-US" dirty="0" err="1" smtClean="0"/>
              <a:t>automatization</a:t>
            </a:r>
            <a:r>
              <a:rPr lang="en-US" dirty="0" smtClean="0"/>
              <a:t> and processing structure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SA&amp;P Types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58204" cy="4548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4551"/>
                <a:gridCol w="2064551"/>
                <a:gridCol w="2064551"/>
                <a:gridCol w="2064551"/>
              </a:tblGrid>
              <a:tr h="17512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Required client query exists/If portal user </a:t>
                      </a:r>
                      <a:r>
                        <a:rPr lang="en-US" dirty="0" err="1" smtClean="0"/>
                        <a:t>authoried</a:t>
                      </a:r>
                      <a:r>
                        <a:rPr lang="en-US" dirty="0" smtClean="0"/>
                        <a:t>/For </a:t>
                      </a:r>
                      <a:r>
                        <a:rPr lang="en-US" baseline="0" dirty="0" smtClean="0"/>
                        <a:t> all users/Without client trigger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Fast Mode in </a:t>
                      </a:r>
                      <a:r>
                        <a:rPr lang="en-US" dirty="0" err="1" smtClean="0"/>
                        <a:t>Autocalls</a:t>
                      </a:r>
                      <a:endParaRPr lang="ru-RU" dirty="0"/>
                    </a:p>
                  </a:txBody>
                  <a:tcPr anchor="ctr"/>
                </a:tc>
              </a:tr>
              <a:tr h="632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Sender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+/+/+/-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632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-/+/+/+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6321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Realtime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-/+/+/+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632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+/+/+/-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Automatization</a:t>
            </a:r>
            <a:r>
              <a:rPr lang="en-US" dirty="0" smtClean="0"/>
              <a:t> and Code as a Service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Все действия сервиса в зависимости от запросов их типов формируются из отдельных файлов с кодом на языке </a:t>
            </a:r>
            <a:r>
              <a:rPr lang="en-US" dirty="0" smtClean="0"/>
              <a:t>Python</a:t>
            </a:r>
            <a:r>
              <a:rPr lang="ru-RU" dirty="0" smtClean="0"/>
              <a:t> – одном из простых </a:t>
            </a:r>
            <a:r>
              <a:rPr lang="ru-RU" dirty="0" smtClean="0"/>
              <a:t>языков программирования для решения таких задач.</a:t>
            </a:r>
            <a:endParaRPr lang="en-US" dirty="0" smtClean="0"/>
          </a:p>
          <a:p>
            <a:r>
              <a:rPr lang="ru-RU" dirty="0" smtClean="0"/>
              <a:t>Благодаря мощнейшему </a:t>
            </a:r>
            <a:r>
              <a:rPr lang="en-US" dirty="0" smtClean="0"/>
              <a:t>API, </a:t>
            </a:r>
            <a:r>
              <a:rPr lang="ru-RU" dirty="0" smtClean="0"/>
              <a:t>состоящему из цепочек модели </a:t>
            </a:r>
            <a:r>
              <a:rPr lang="en-US" dirty="0" err="1" smtClean="0"/>
              <a:t>A&amp;CasS</a:t>
            </a:r>
            <a:r>
              <a:rPr lang="en-US" dirty="0" smtClean="0"/>
              <a:t>, </a:t>
            </a:r>
            <a:r>
              <a:rPr lang="ru-RU" dirty="0" smtClean="0"/>
              <a:t>СУБД внутри портала решает вопросы обработки и проверки запрашиваемых пользователями данных по запросам на основе защищённой от утечек информации.</a:t>
            </a:r>
          </a:p>
          <a:p>
            <a:r>
              <a:rPr lang="ru-RU" dirty="0" smtClean="0"/>
              <a:t>Модель </a:t>
            </a:r>
            <a:r>
              <a:rPr lang="en-US" dirty="0" err="1" smtClean="0"/>
              <a:t>A&amp;CasS</a:t>
            </a:r>
            <a:r>
              <a:rPr lang="en-US" dirty="0" smtClean="0"/>
              <a:t>, </a:t>
            </a:r>
            <a:r>
              <a:rPr lang="ru-RU" dirty="0" smtClean="0"/>
              <a:t>используемая внутри только портала, сама отвечает потребностям владельцев и пользователей сервисов и самого портала в целом, оперативно и в глобальных масштабах повышая эффективность использования каналов взаимодействия и источников данных, заботясь об отказоустойчивости при высоких нагрузках и  потреблении технических ресурсов(особенно для всех сервисов и разделов на портале)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UI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472</TotalTime>
  <Words>595</Words>
  <Application>Microsoft Office PowerPoint</Application>
  <PresentationFormat>Экран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Portal Services Data Arhitecture</vt:lpstr>
      <vt:lpstr>Portal Services SEO Arhitecture</vt:lpstr>
      <vt:lpstr>Portal Services Content Arhitecture</vt:lpstr>
      <vt:lpstr>Portal Services User and Security Arhitecture</vt:lpstr>
      <vt:lpstr>Service access levels</vt:lpstr>
      <vt:lpstr>Слайд 16</vt:lpstr>
      <vt:lpstr>Portal Services Automatization and Processing Arhitecture</vt:lpstr>
      <vt:lpstr>Service automatization and processing structure</vt:lpstr>
      <vt:lpstr>SA&amp;P Types</vt:lpstr>
      <vt:lpstr>Automatization and Code as a Service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34</cp:revision>
  <dcterms:created xsi:type="dcterms:W3CDTF">2022-05-16T07:44:11Z</dcterms:created>
  <dcterms:modified xsi:type="dcterms:W3CDTF">2022-05-19T09:49:54Z</dcterms:modified>
</cp:coreProperties>
</file>