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7" r:id="rId3"/>
    <p:sldId id="264" r:id="rId4"/>
    <p:sldId id="259" r:id="rId5"/>
    <p:sldId id="261" r:id="rId6"/>
    <p:sldId id="260" r:id="rId7"/>
    <p:sldId id="267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81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2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887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95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46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29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002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53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51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6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35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6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14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87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9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37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6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0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Baseball Projection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Shuxin </a:t>
            </a:r>
            <a:r>
              <a:rPr lang="en-US" altLang="zh-CN" dirty="0" err="1"/>
              <a:t>C</a:t>
            </a:r>
            <a:r>
              <a:rPr lang="en-US" altLang="zh-CN" smtClean="0"/>
              <a:t>hen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Feiran</a:t>
            </a:r>
            <a:r>
              <a:rPr lang="en-US" altLang="zh-CN" dirty="0" smtClean="0"/>
              <a:t> Yang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486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Acceptance </a:t>
            </a:r>
            <a:r>
              <a:rPr lang="en-US" altLang="zh-CN" dirty="0" smtClean="0"/>
              <a:t>criteria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player who plans to retire before the next season should have a 0 WRC+</a:t>
            </a:r>
          </a:p>
          <a:p>
            <a:r>
              <a:rPr lang="en-US" altLang="zh-CN" dirty="0" smtClean="0"/>
              <a:t>Weighted runs created plus(WRC+) prediction: 60%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88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21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Goals of the 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predict the next season’s performance of a certain baseball player based on historical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40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Use cases to be satisfied for hypothetical customers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A baseball coach can use the prediction to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choose players</a:t>
            </a:r>
          </a:p>
          <a:p>
            <a:r>
              <a:rPr lang="en-US" altLang="zh-CN" dirty="0" smtClean="0"/>
              <a:t>make a more targeted training plan for players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18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history of baseball </a:t>
            </a:r>
          </a:p>
          <a:p>
            <a:r>
              <a:rPr lang="en-US" altLang="zh-CN" dirty="0"/>
              <a:t>https://www.kaggle.com/seanlahman/the-history-of-baseball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73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301668" y="3004186"/>
            <a:ext cx="9498471" cy="639501"/>
            <a:chOff x="1926701" y="2859502"/>
            <a:chExt cx="9498471" cy="639501"/>
          </a:xfrm>
        </p:grpSpPr>
        <p:grpSp>
          <p:nvGrpSpPr>
            <p:cNvPr id="5" name="组合 4"/>
            <p:cNvGrpSpPr/>
            <p:nvPr/>
          </p:nvGrpSpPr>
          <p:grpSpPr>
            <a:xfrm>
              <a:off x="1926701" y="2859502"/>
              <a:ext cx="7541316" cy="639501"/>
              <a:chOff x="3419835" y="2922609"/>
              <a:chExt cx="7541316" cy="63950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5410610" y="2942864"/>
                <a:ext cx="1637818" cy="6192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Training dataset</a:t>
                </a:r>
                <a:endParaRPr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419835" y="2928394"/>
                <a:ext cx="1637818" cy="6192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/>
                  <a:t>Pre-Processing</a:t>
                </a:r>
                <a:endParaRPr lang="zh-CN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406833" y="2942864"/>
                <a:ext cx="1637818" cy="6192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/>
                  <a:t>Learning Algorithm</a:t>
                </a:r>
                <a:endParaRPr lang="zh-CN" altLang="en-US" dirty="0"/>
              </a:p>
            </p:txBody>
          </p:sp>
          <p:cxnSp>
            <p:nvCxnSpPr>
              <p:cNvPr id="13" name="直接箭头连接符 12"/>
              <p:cNvCxnSpPr>
                <a:stCxn id="7" idx="3"/>
                <a:endCxn id="4" idx="1"/>
              </p:cNvCxnSpPr>
              <p:nvPr/>
            </p:nvCxnSpPr>
            <p:spPr>
              <a:xfrm>
                <a:off x="5057653" y="3238017"/>
                <a:ext cx="352957" cy="144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4" idx="3"/>
                <a:endCxn id="9" idx="1"/>
              </p:cNvCxnSpPr>
              <p:nvPr/>
            </p:nvCxnSpPr>
            <p:spPr>
              <a:xfrm>
                <a:off x="7048428" y="3252487"/>
                <a:ext cx="3584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/>
              <p:cNvSpPr/>
              <p:nvPr/>
            </p:nvSpPr>
            <p:spPr>
              <a:xfrm>
                <a:off x="9323333" y="2922609"/>
                <a:ext cx="1637818" cy="6192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/>
                  <a:t>Prediction</a:t>
                </a:r>
                <a:endParaRPr lang="zh-CN" altLang="en-US" dirty="0"/>
              </a:p>
            </p:txBody>
          </p:sp>
          <p:cxnSp>
            <p:nvCxnSpPr>
              <p:cNvPr id="25" name="直接箭头连接符 24"/>
              <p:cNvCxnSpPr>
                <a:stCxn id="9" idx="3"/>
                <a:endCxn id="21" idx="1"/>
              </p:cNvCxnSpPr>
              <p:nvPr/>
            </p:nvCxnSpPr>
            <p:spPr>
              <a:xfrm flipV="1">
                <a:off x="9044651" y="3232232"/>
                <a:ext cx="278682" cy="202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箭头连接符 9"/>
            <p:cNvCxnSpPr>
              <a:stCxn id="21" idx="3"/>
            </p:cNvCxnSpPr>
            <p:nvPr/>
          </p:nvCxnSpPr>
          <p:spPr>
            <a:xfrm>
              <a:off x="9468017" y="3169125"/>
              <a:ext cx="324165" cy="8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9787354" y="2859502"/>
              <a:ext cx="1637818" cy="619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Testing Accuracy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30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Milestone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220043"/>
              </p:ext>
            </p:extLst>
          </p:nvPr>
        </p:nvGraphicFramePr>
        <p:xfrm>
          <a:off x="1295402" y="2557463"/>
          <a:ext cx="9874624" cy="2699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312">
                  <a:extLst>
                    <a:ext uri="{9D8B030D-6E8A-4147-A177-3AD203B41FA5}">
                      <a16:colId xmlns:a16="http://schemas.microsoft.com/office/drawing/2014/main" val="78894608"/>
                    </a:ext>
                  </a:extLst>
                </a:gridCol>
                <a:gridCol w="4937312">
                  <a:extLst>
                    <a:ext uri="{9D8B030D-6E8A-4147-A177-3AD203B41FA5}">
                      <a16:colId xmlns:a16="http://schemas.microsoft.com/office/drawing/2014/main" val="3334734190"/>
                    </a:ext>
                  </a:extLst>
                </a:gridCol>
              </a:tblGrid>
              <a:tr h="55443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Schedule</a:t>
                      </a:r>
                      <a:endParaRPr lang="zh-CN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746692"/>
                  </a:ext>
                </a:extLst>
              </a:tr>
              <a:tr h="554434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Data</a:t>
                      </a:r>
                      <a:r>
                        <a:rPr lang="en-US" altLang="zh-CN" sz="2800" baseline="0" dirty="0" smtClean="0"/>
                        <a:t> pre-processing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11/18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303586"/>
                  </a:ext>
                </a:extLst>
              </a:tr>
              <a:tr h="554434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Machine</a:t>
                      </a:r>
                      <a:r>
                        <a:rPr lang="en-US" altLang="zh-CN" sz="2800" baseline="0" dirty="0" smtClean="0"/>
                        <a:t> learning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11/25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20074"/>
                  </a:ext>
                </a:extLst>
              </a:tr>
              <a:tr h="277217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Testing</a:t>
                      </a:r>
                      <a:r>
                        <a:rPr lang="en-US" altLang="zh-CN" sz="2800" baseline="0" dirty="0" smtClean="0"/>
                        <a:t> and improving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11/30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75516"/>
                  </a:ext>
                </a:extLst>
              </a:tr>
              <a:tr h="277217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Summarizing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12/07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57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71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972K </a:t>
            </a:r>
          </a:p>
          <a:p>
            <a:r>
              <a:rPr lang="en-US" altLang="zh-CN" dirty="0" smtClean="0"/>
              <a:t>30 teams in total and each has 40 man roster</a:t>
            </a:r>
          </a:p>
          <a:p>
            <a:r>
              <a:rPr lang="en-US" altLang="zh-CN" dirty="0" smtClean="0"/>
              <a:t>162 games in a season </a:t>
            </a:r>
          </a:p>
          <a:p>
            <a:r>
              <a:rPr lang="en-US" altLang="zh-CN" dirty="0" smtClean="0"/>
              <a:t>Use the data of last 5 seasons to predict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43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will you program in </a:t>
            </a:r>
            <a:r>
              <a:rPr lang="en-US" altLang="zh-CN" dirty="0" smtClean="0"/>
              <a:t>Scala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Spark Scala to parse and clean data</a:t>
            </a:r>
            <a:endParaRPr lang="en-US" altLang="zh-CN" dirty="0"/>
          </a:p>
          <a:p>
            <a:r>
              <a:rPr lang="en-US" altLang="zh-CN" dirty="0" smtClean="0"/>
              <a:t>Use Spark Scala </a:t>
            </a:r>
            <a:r>
              <a:rPr lang="en-US" altLang="zh-CN" dirty="0" err="1" smtClean="0"/>
              <a:t>Mlib</a:t>
            </a:r>
            <a:r>
              <a:rPr lang="en-US" altLang="zh-CN" smtClean="0"/>
              <a:t> to predictive </a:t>
            </a:r>
            <a:r>
              <a:rPr lang="en-US" altLang="zh-CN" dirty="0" smtClean="0"/>
              <a:t>model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27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will your code repository be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 </a:t>
            </a:r>
            <a:r>
              <a:rPr lang="en-US" altLang="zh-CN" dirty="0" err="1"/>
              <a:t>github</a:t>
            </a:r>
            <a:r>
              <a:rPr lang="en-US" altLang="zh-CN" dirty="0" smtClean="0"/>
              <a:t>: https</a:t>
            </a:r>
            <a:r>
              <a:rPr lang="en-US" altLang="zh-CN" dirty="0"/>
              <a:t>://github.com/xiaoxchen/scala-finalProject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0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3671</TotalTime>
  <Words>174</Words>
  <Application>Microsoft Office PowerPoint</Application>
  <PresentationFormat>宽屏</PresentationFormat>
  <Paragraphs>41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方正舒体</vt:lpstr>
      <vt:lpstr>Arial</vt:lpstr>
      <vt:lpstr>Garamond</vt:lpstr>
      <vt:lpstr>环保</vt:lpstr>
      <vt:lpstr>Baseball Projection</vt:lpstr>
      <vt:lpstr>Goals of the project</vt:lpstr>
      <vt:lpstr>Use cases to be satisfied for hypothetical customers</vt:lpstr>
      <vt:lpstr>Data sources</vt:lpstr>
      <vt:lpstr>Methodology</vt:lpstr>
      <vt:lpstr>Milestone</vt:lpstr>
      <vt:lpstr>Scale</vt:lpstr>
      <vt:lpstr>What will you program in Scala</vt:lpstr>
      <vt:lpstr>where will your code repository be</vt:lpstr>
      <vt:lpstr>Acceptance criteria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potential Baseball players</dc:title>
  <dc:creator>Shuxin Chen</dc:creator>
  <cp:lastModifiedBy>Shuxin Chen</cp:lastModifiedBy>
  <cp:revision>43</cp:revision>
  <dcterms:created xsi:type="dcterms:W3CDTF">2016-10-28T20:06:42Z</dcterms:created>
  <dcterms:modified xsi:type="dcterms:W3CDTF">2016-11-10T02:30:28Z</dcterms:modified>
</cp:coreProperties>
</file>