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70" r:id="rId5"/>
    <p:sldId id="259" r:id="rId6"/>
    <p:sldId id="271" r:id="rId7"/>
    <p:sldId id="274" r:id="rId8"/>
    <p:sldId id="272" r:id="rId9"/>
    <p:sldId id="273" r:id="rId10"/>
    <p:sldId id="268" r:id="rId11"/>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2DEE2173-BF51-49DC-9C49-F9F550D38642}">
          <p14:sldIdLst>
            <p14:sldId id="256"/>
            <p14:sldId id="257"/>
            <p14:sldId id="269"/>
            <p14:sldId id="270"/>
            <p14:sldId id="259"/>
            <p14:sldId id="271"/>
            <p14:sldId id="274"/>
            <p14:sldId id="272"/>
            <p14:sldId id="273"/>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p:restoredTop sz="94707"/>
  </p:normalViewPr>
  <p:slideViewPr>
    <p:cSldViewPr snapToGrid="0">
      <p:cViewPr varScale="1">
        <p:scale>
          <a:sx n="113" d="100"/>
          <a:sy n="113" d="100"/>
        </p:scale>
        <p:origin x="3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021C04-F210-3B40-9AF5-AE8C5AF2D8E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F2DED-0517-7248-8AD1-D267448892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021C04-F210-3B40-9AF5-AE8C5AF2D8E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F2DED-0517-7248-8AD1-D267448892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021C04-F210-3B40-9AF5-AE8C5AF2D8E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F2DED-0517-7248-8AD1-D267448892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021C04-F210-3B40-9AF5-AE8C5AF2D8E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F2DED-0517-7248-8AD1-D267448892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21C04-F210-3B40-9AF5-AE8C5AF2D8E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F2DED-0517-7248-8AD1-D267448892F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021C04-F210-3B40-9AF5-AE8C5AF2D8E8}"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F2DED-0517-7248-8AD1-D267448892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021C04-F210-3B40-9AF5-AE8C5AF2D8E8}"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CF2DED-0517-7248-8AD1-D267448892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021C04-F210-3B40-9AF5-AE8C5AF2D8E8}"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CF2DED-0517-7248-8AD1-D267448892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21C04-F210-3B40-9AF5-AE8C5AF2D8E8}"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CF2DED-0517-7248-8AD1-D267448892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21C04-F210-3B40-9AF5-AE8C5AF2D8E8}"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F2DED-0517-7248-8AD1-D267448892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21C04-F210-3B40-9AF5-AE8C5AF2D8E8}"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F2DED-0517-7248-8AD1-D267448892F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021C04-F210-3B40-9AF5-AE8C5AF2D8E8}" type="datetimeFigureOut">
              <a:rPr lang="en-US" smtClean="0"/>
              <a:t>4/25/2024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4CF2DED-0517-7248-8AD1-D267448892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8801"/>
            <a:ext cx="9144000" cy="1213330"/>
          </a:xfrm>
        </p:spPr>
        <p:txBody>
          <a:bodyPr/>
          <a:lstStyle/>
          <a:p>
            <a:r>
              <a:rPr lang="en-US" dirty="0" err="1">
                <a:latin typeface="FZYouSongS 507R" panose="02000500000000000000" pitchFamily="2" charset="-122"/>
                <a:ea typeface="FZYouSongS 507R" panose="02000500000000000000" pitchFamily="2" charset="-122"/>
              </a:rPr>
              <a:t>信息隐藏技术实验</a:t>
            </a:r>
            <a:r>
              <a:rPr lang="zh-CN" altLang="en-US" dirty="0" err="1">
                <a:latin typeface="FZYouSongS 507R" panose="02000500000000000000" pitchFamily="2" charset="-122"/>
                <a:ea typeface="FZYouSongS 507R" panose="02000500000000000000" pitchFamily="2" charset="-122"/>
              </a:rPr>
              <a:t>二</a:t>
            </a:r>
          </a:p>
        </p:txBody>
      </p:sp>
      <p:sp>
        <p:nvSpPr>
          <p:cNvPr id="3" name="Subtitle 2"/>
          <p:cNvSpPr>
            <a:spLocks noGrp="1"/>
          </p:cNvSpPr>
          <p:nvPr>
            <p:ph type="subTitle" idx="1"/>
          </p:nvPr>
        </p:nvSpPr>
        <p:spPr>
          <a:xfrm>
            <a:off x="1524000" y="3134206"/>
            <a:ext cx="9144000" cy="428095"/>
          </a:xfrm>
        </p:spPr>
        <p:txBody>
          <a:bodyPr/>
          <a:lstStyle/>
          <a:p>
            <a:r>
              <a:rPr lang="en-US" dirty="0">
                <a:latin typeface="FZYouSongS 507R" panose="02000500000000000000" pitchFamily="2" charset="-122"/>
                <a:ea typeface="FZYouSongS 507R" panose="02000500000000000000" pitchFamily="2" charset="-122"/>
              </a:rPr>
              <a:t>wav</a:t>
            </a:r>
            <a:r>
              <a:rPr lang="zh-CN" altLang="en-US" dirty="0">
                <a:latin typeface="FZYouSongS 507R" panose="02000500000000000000" pitchFamily="2" charset="-122"/>
                <a:ea typeface="FZYouSongS 507R" panose="02000500000000000000" pitchFamily="2" charset="-122"/>
              </a:rPr>
              <a:t>媒体文件格式分析</a:t>
            </a:r>
          </a:p>
        </p:txBody>
      </p:sp>
      <p:sp>
        <p:nvSpPr>
          <p:cNvPr id="4" name="Subtitle 2"/>
          <p:cNvSpPr txBox="1"/>
          <p:nvPr/>
        </p:nvSpPr>
        <p:spPr>
          <a:xfrm>
            <a:off x="1524000" y="3654376"/>
            <a:ext cx="9144000" cy="22447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1800" dirty="0">
                <a:latin typeface="FZYouSongS 507R" panose="02000500000000000000" pitchFamily="2" charset="-122"/>
                <a:ea typeface="FZYouSongS 507R" panose="02000500000000000000" pitchFamily="2" charset="-122"/>
              </a:rPr>
              <a:t>2111454</a:t>
            </a:r>
            <a:r>
              <a:rPr lang="zh-CN" altLang="en-US" sz="1800" dirty="0">
                <a:latin typeface="FZYouSongS 507R" panose="02000500000000000000" pitchFamily="2" charset="-122"/>
                <a:ea typeface="FZYouSongS 507R" panose="02000500000000000000" pitchFamily="2" charset="-122"/>
              </a:rPr>
              <a:t> </a:t>
            </a:r>
            <a:r>
              <a:rPr lang="en-US" sz="1800" dirty="0" err="1">
                <a:latin typeface="FZYouSongS 507R" panose="02000500000000000000" pitchFamily="2" charset="-122"/>
                <a:ea typeface="FZYouSongS 507R" panose="02000500000000000000" pitchFamily="2" charset="-122"/>
              </a:rPr>
              <a:t>李潇逸</a:t>
            </a:r>
            <a:endParaRPr lang="en-US" sz="1800" dirty="0">
              <a:latin typeface="FZYouSongS 507R" panose="02000500000000000000" pitchFamily="2" charset="-122"/>
              <a:ea typeface="FZYouSongS 507R" panose="02000500000000000000" pitchFamily="2" charset="-122"/>
            </a:endParaRPr>
          </a:p>
          <a:p>
            <a:r>
              <a:rPr lang="en-US" altLang="zh-CN" sz="1800" dirty="0">
                <a:latin typeface="FZYouSongS 507R" panose="02000500000000000000" pitchFamily="2" charset="-122"/>
                <a:ea typeface="FZYouSongS 507R" panose="02000500000000000000" pitchFamily="2" charset="-122"/>
              </a:rPr>
              <a:t>2111876</a:t>
            </a:r>
            <a:r>
              <a:rPr lang="zh-CN" altLang="en-US" sz="1800" dirty="0">
                <a:latin typeface="FZYouSongS 507R" panose="02000500000000000000" pitchFamily="2" charset="-122"/>
                <a:ea typeface="FZYouSongS 507R" panose="02000500000000000000" pitchFamily="2" charset="-122"/>
              </a:rPr>
              <a:t> 梅骏逸</a:t>
            </a:r>
            <a:endParaRPr lang="en-US" altLang="zh-CN" sz="1800" dirty="0">
              <a:latin typeface="FZYouSongS 507R" panose="02000500000000000000" pitchFamily="2" charset="-122"/>
              <a:ea typeface="FZYouSongS 507R" panose="02000500000000000000" pitchFamily="2" charset="-122"/>
            </a:endParaRPr>
          </a:p>
          <a:p>
            <a:r>
              <a:rPr lang="en-US" altLang="ja-JP" sz="1800" dirty="0">
                <a:latin typeface="FZYouSongS 507R" panose="02000500000000000000" pitchFamily="2" charset="-122"/>
                <a:ea typeface="FZYouSongS 507R" panose="02000500000000000000" pitchFamily="2" charset="-122"/>
              </a:rPr>
              <a:t>2110049 </a:t>
            </a:r>
            <a:r>
              <a:rPr lang="ja-JP" altLang="en-US" sz="1800" dirty="0">
                <a:latin typeface="FZYouSongS 507R" panose="02000500000000000000" pitchFamily="2" charset="-122"/>
                <a:ea typeface="FZYouSongS 507R" panose="02000500000000000000" pitchFamily="2" charset="-122"/>
              </a:rPr>
              <a:t>张刘明</a:t>
            </a:r>
            <a:endParaRPr lang="en-US" altLang="ja-JP" sz="1800" dirty="0">
              <a:latin typeface="FZYouSongS 507R" panose="02000500000000000000" pitchFamily="2" charset="-122"/>
              <a:ea typeface="FZYouSongS 507R" panose="02000500000000000000" pitchFamily="2" charset="-122"/>
            </a:endParaRPr>
          </a:p>
          <a:p>
            <a:r>
              <a:rPr lang="en-US" altLang="zh-CN" sz="1800" dirty="0">
                <a:latin typeface="FZYouSongS 507R" panose="02000500000000000000" pitchFamily="2" charset="-122"/>
                <a:ea typeface="FZYouSongS 507R" panose="02000500000000000000" pitchFamily="2" charset="-122"/>
              </a:rPr>
              <a:t>2112474</a:t>
            </a:r>
            <a:r>
              <a:rPr lang="zh-CN" altLang="en-US" sz="1800" dirty="0">
                <a:latin typeface="FZYouSongS 507R" panose="02000500000000000000" pitchFamily="2" charset="-122"/>
                <a:ea typeface="FZYouSongS 507R" panose="02000500000000000000" pitchFamily="2" charset="-122"/>
              </a:rPr>
              <a:t> 王志远</a:t>
            </a:r>
            <a:endParaRPr lang="en-US" altLang="zh-CN" sz="1800" dirty="0">
              <a:latin typeface="FZYouSongS 507R" panose="02000500000000000000" pitchFamily="2" charset="-122"/>
              <a:ea typeface="FZYouSongS 507R" panose="02000500000000000000" pitchFamily="2" charset="-122"/>
            </a:endParaRPr>
          </a:p>
          <a:p>
            <a:r>
              <a:rPr lang="en-US" altLang="zh-CN" sz="1800" dirty="0">
                <a:latin typeface="FZYouSongS 507R" panose="02000500000000000000" pitchFamily="2" charset="-122"/>
                <a:ea typeface="FZYouSongS 507R" panose="02000500000000000000" pitchFamily="2" charset="-122"/>
              </a:rPr>
              <a:t>2111282</a:t>
            </a:r>
            <a:r>
              <a:rPr lang="zh-CN" altLang="en-US" sz="1800" dirty="0">
                <a:latin typeface="FZYouSongS 507R" panose="02000500000000000000" pitchFamily="2" charset="-122"/>
                <a:ea typeface="FZYouSongS 507R" panose="02000500000000000000" pitchFamily="2" charset="-122"/>
              </a:rPr>
              <a:t> 李佳豪</a:t>
            </a:r>
            <a:endParaRPr lang="en-US" altLang="zh-CN" sz="1800" dirty="0">
              <a:latin typeface="FZYouSongS 507R" panose="02000500000000000000" pitchFamily="2" charset="-122"/>
              <a:ea typeface="FZYouSongS 507R" panose="02000500000000000000" pitchFamily="2" charset="-122"/>
            </a:endParaRPr>
          </a:p>
          <a:p>
            <a:endParaRPr lang="en-US" sz="1800" dirty="0">
              <a:latin typeface="FZYouSongS 507R" panose="02000500000000000000" pitchFamily="2" charset="-122"/>
              <a:ea typeface="FZYouSongS 507R" panose="02000500000000000000"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0" y="2766218"/>
            <a:ext cx="1397000" cy="1325563"/>
          </a:xfrm>
        </p:spPr>
        <p:txBody>
          <a:bodyPr/>
          <a:lstStyle/>
          <a:p>
            <a:r>
              <a:rPr kumimoji="1" lang="zh-CN" altLang="en-US" dirty="0">
                <a:latin typeface="FZYouSongS 507R" panose="02000500000000000000" pitchFamily="2" charset="-122"/>
                <a:ea typeface="FZYouSongS 507R" panose="02000500000000000000" pitchFamily="2" charset="-122"/>
              </a:rPr>
              <a:t>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latin typeface="FZYouSongS 507R" panose="02000500000000000000" pitchFamily="2" charset="-122"/>
                <a:ea typeface="FZYouSongS 507R" panose="02000500000000000000" pitchFamily="2" charset="-122"/>
              </a:rPr>
              <a:t>实验原理</a:t>
            </a:r>
            <a:r>
              <a:rPr kumimoji="1" lang="en-US" altLang="zh-CN" dirty="0">
                <a:latin typeface="FZYouSongS 507R" panose="02000500000000000000" pitchFamily="2" charset="-122"/>
                <a:ea typeface="FZYouSongS 507R" panose="02000500000000000000" pitchFamily="2" charset="-122"/>
              </a:rPr>
              <a:t>-wav</a:t>
            </a:r>
            <a:r>
              <a:rPr kumimoji="1" lang="zh-CN" altLang="en-US" dirty="0">
                <a:latin typeface="FZYouSongS 507R" panose="02000500000000000000" pitchFamily="2" charset="-122"/>
                <a:ea typeface="FZYouSongS 507R" panose="02000500000000000000" pitchFamily="2" charset="-122"/>
              </a:rPr>
              <a:t>文件格式</a:t>
            </a:r>
          </a:p>
        </p:txBody>
      </p:sp>
      <p:sp>
        <p:nvSpPr>
          <p:cNvPr id="3" name="Content Placeholder 2"/>
          <p:cNvSpPr>
            <a:spLocks noGrp="1"/>
          </p:cNvSpPr>
          <p:nvPr>
            <p:ph idx="1"/>
          </p:nvPr>
        </p:nvSpPr>
        <p:spPr>
          <a:xfrm>
            <a:off x="6544733" y="1825624"/>
            <a:ext cx="4809066" cy="4194175"/>
          </a:xfrm>
        </p:spPr>
        <p:txBody>
          <a:bodyPr>
            <a:normAutofit/>
          </a:bodyPr>
          <a:lstStyle/>
          <a:p>
            <a:r>
              <a:rPr kumimoji="1" lang="zh-CN" altLang="en-US" dirty="0">
                <a:latin typeface="FZYouSongS 507R" panose="02000500000000000000" pitchFamily="2" charset="-122"/>
                <a:ea typeface="FZYouSongS 507R" panose="02000500000000000000" pitchFamily="2" charset="-122"/>
              </a:rPr>
              <a:t>采用</a:t>
            </a:r>
            <a:r>
              <a:rPr kumimoji="1" lang="en-US" altLang="zh-CN" dirty="0">
                <a:latin typeface="FZYouSongS 507R" panose="02000500000000000000" pitchFamily="2" charset="-122"/>
                <a:ea typeface="FZYouSongS 507R" panose="02000500000000000000" pitchFamily="2" charset="-122"/>
              </a:rPr>
              <a:t>RIFF</a:t>
            </a:r>
            <a:r>
              <a:rPr kumimoji="1" lang="zh-CN" altLang="en-US" dirty="0">
                <a:latin typeface="FZYouSongS 507R" panose="02000500000000000000" pitchFamily="2" charset="-122"/>
                <a:ea typeface="FZYouSongS 507R" panose="02000500000000000000" pitchFamily="2" charset="-122"/>
              </a:rPr>
              <a:t>（</a:t>
            </a:r>
            <a:r>
              <a:rPr kumimoji="1" lang="en-US" altLang="zh-CN" dirty="0">
                <a:latin typeface="FZYouSongS 507R" panose="02000500000000000000" pitchFamily="2" charset="-122"/>
                <a:ea typeface="FZYouSongS 507R" panose="02000500000000000000" pitchFamily="2" charset="-122"/>
              </a:rPr>
              <a:t>Resource Interchange File Format</a:t>
            </a:r>
            <a:r>
              <a:rPr kumimoji="1" lang="zh-CN" altLang="en-US" dirty="0">
                <a:latin typeface="FZYouSongS 507R" panose="02000500000000000000" pitchFamily="2" charset="-122"/>
                <a:ea typeface="FZYouSongS 507R" panose="02000500000000000000" pitchFamily="2" charset="-122"/>
              </a:rPr>
              <a:t>，资源互换文件格式）结构，并符合</a:t>
            </a:r>
            <a:r>
              <a:rPr kumimoji="1" lang="en-US" altLang="zh-CN" dirty="0">
                <a:latin typeface="FZYouSongS 507R" panose="02000500000000000000" pitchFamily="2" charset="-122"/>
                <a:ea typeface="FZYouSongS 507R" panose="02000500000000000000" pitchFamily="2" charset="-122"/>
              </a:rPr>
              <a:t>RIFF</a:t>
            </a:r>
            <a:r>
              <a:rPr kumimoji="1" lang="zh-CN" altLang="en-US" dirty="0">
                <a:latin typeface="FZYouSongS 507R" panose="02000500000000000000" pitchFamily="2" charset="-122"/>
                <a:ea typeface="FZYouSongS 507R" panose="02000500000000000000" pitchFamily="2" charset="-122"/>
              </a:rPr>
              <a:t>规范</a:t>
            </a:r>
            <a:endParaRPr kumimoji="1" lang="en-US" altLang="zh-CN" dirty="0">
              <a:latin typeface="FZYouSongS 507R" panose="02000500000000000000" pitchFamily="2" charset="-122"/>
              <a:ea typeface="FZYouSongS 507R" panose="02000500000000000000" pitchFamily="2" charset="-122"/>
            </a:endParaRPr>
          </a:p>
          <a:p>
            <a:r>
              <a:rPr kumimoji="1" lang="zh-CN" altLang="en-US" dirty="0">
                <a:latin typeface="FZYouSongS 507R" panose="02000500000000000000" pitchFamily="2" charset="-122"/>
                <a:ea typeface="FZYouSongS 507R" panose="02000500000000000000" pitchFamily="2" charset="-122"/>
              </a:rPr>
              <a:t>占用的磁盘空间相对较大（每分钟的音乐大约需要</a:t>
            </a:r>
            <a:r>
              <a:rPr kumimoji="1" lang="en-US" altLang="zh-CN" dirty="0">
                <a:latin typeface="FZYouSongS 507R" panose="02000500000000000000" pitchFamily="2" charset="-122"/>
                <a:ea typeface="FZYouSongS 507R" panose="02000500000000000000" pitchFamily="2" charset="-122"/>
              </a:rPr>
              <a:t>12MB</a:t>
            </a:r>
            <a:r>
              <a:rPr kumimoji="1" lang="zh-CN" altLang="en-US" dirty="0">
                <a:latin typeface="FZYouSongS 507R" panose="02000500000000000000" pitchFamily="2" charset="-122"/>
                <a:ea typeface="FZYouSongS 507R" panose="02000500000000000000" pitchFamily="2" charset="-122"/>
              </a:rPr>
              <a:t>磁盘空间）</a:t>
            </a:r>
            <a:endParaRPr kumimoji="1" lang="en-US" altLang="zh-CN" dirty="0">
              <a:latin typeface="FZYouSongS 507R" panose="02000500000000000000" pitchFamily="2" charset="-122"/>
              <a:ea typeface="FZYouSongS 507R" panose="02000500000000000000" pitchFamily="2" charset="-122"/>
            </a:endParaRPr>
          </a:p>
          <a:p>
            <a:r>
              <a:rPr kumimoji="1" lang="zh-CN" altLang="en-US" dirty="0">
                <a:latin typeface="FZYouSongS 507R" panose="02000500000000000000" pitchFamily="2" charset="-122"/>
                <a:ea typeface="FZYouSongS 507R" panose="02000500000000000000" pitchFamily="2" charset="-122"/>
              </a:rPr>
              <a:t>多用于存储简短的声音片段，也更易用于隐藏数据</a:t>
            </a:r>
          </a:p>
        </p:txBody>
      </p:sp>
      <p:pic>
        <p:nvPicPr>
          <p:cNvPr id="6" name="图片 5">
            <a:extLst>
              <a:ext uri="{FF2B5EF4-FFF2-40B4-BE49-F238E27FC236}">
                <a16:creationId xmlns:a16="http://schemas.microsoft.com/office/drawing/2014/main" id="{0FB9AA42-97EF-4F0C-ACD3-AD334502664E}"/>
              </a:ext>
            </a:extLst>
          </p:cNvPr>
          <p:cNvPicPr>
            <a:picLocks noChangeAspect="1"/>
          </p:cNvPicPr>
          <p:nvPr/>
        </p:nvPicPr>
        <p:blipFill>
          <a:blip r:embed="rId2"/>
          <a:stretch>
            <a:fillRect/>
          </a:stretch>
        </p:blipFill>
        <p:spPr>
          <a:xfrm>
            <a:off x="656776" y="1592102"/>
            <a:ext cx="5650891" cy="49007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latin typeface="FZYouSongS 507R" panose="02000500000000000000" pitchFamily="2" charset="-122"/>
                <a:ea typeface="FZYouSongS 507R" panose="02000500000000000000" pitchFamily="2" charset="-122"/>
              </a:rPr>
              <a:t>实验原理</a:t>
            </a:r>
            <a:r>
              <a:rPr kumimoji="1" lang="en-US" altLang="zh-CN" dirty="0">
                <a:latin typeface="FZYouSongS 507R" panose="02000500000000000000" pitchFamily="2" charset="-122"/>
                <a:ea typeface="FZYouSongS 507R" panose="02000500000000000000" pitchFamily="2" charset="-122"/>
              </a:rPr>
              <a:t>-wav</a:t>
            </a:r>
            <a:r>
              <a:rPr kumimoji="1" lang="zh-CN" altLang="en-US" dirty="0">
                <a:latin typeface="FZYouSongS 507R" panose="02000500000000000000" pitchFamily="2" charset="-122"/>
                <a:ea typeface="FZYouSongS 507R" panose="02000500000000000000" pitchFamily="2" charset="-122"/>
              </a:rPr>
              <a:t>文件头</a:t>
            </a:r>
          </a:p>
        </p:txBody>
      </p:sp>
      <p:sp>
        <p:nvSpPr>
          <p:cNvPr id="3" name="Content Placeholder 2"/>
          <p:cNvSpPr>
            <a:spLocks noGrp="1"/>
          </p:cNvSpPr>
          <p:nvPr>
            <p:ph idx="1"/>
          </p:nvPr>
        </p:nvSpPr>
        <p:spPr>
          <a:xfrm>
            <a:off x="914400" y="1690688"/>
            <a:ext cx="10363199" cy="4413779"/>
          </a:xfrm>
        </p:spPr>
        <p:txBody>
          <a:bodyPr>
            <a:normAutofit fontScale="55000" lnSpcReduction="20000"/>
          </a:bodyPr>
          <a:lstStyle/>
          <a:p>
            <a:r>
              <a:rPr kumimoji="1" lang="en-US" altLang="zh-CN" dirty="0">
                <a:latin typeface="FZYouSongS 507R" panose="02000500000000000000" pitchFamily="2" charset="-122"/>
                <a:ea typeface="FZYouSongS 507R" panose="02000500000000000000" pitchFamily="2" charset="-122"/>
              </a:rPr>
              <a:t>WAV</a:t>
            </a:r>
            <a:r>
              <a:rPr kumimoji="1" lang="zh-CN" altLang="en-US" dirty="0">
                <a:latin typeface="FZYouSongS 507R" panose="02000500000000000000" pitchFamily="2" charset="-122"/>
                <a:ea typeface="FZYouSongS 507R" panose="02000500000000000000" pitchFamily="2" charset="-122"/>
              </a:rPr>
              <a:t>文件的头部包含了文件的基本信息，其中包括文件格式、音频数据的编码方式、采样率、声道数等。</a:t>
            </a:r>
            <a:endParaRPr kumimoji="1" lang="en-US" altLang="zh-CN" dirty="0">
              <a:latin typeface="FZYouSongS 507R" panose="02000500000000000000" pitchFamily="2" charset="-122"/>
              <a:ea typeface="FZYouSongS 507R" panose="02000500000000000000" pitchFamily="2" charset="-122"/>
            </a:endParaRPr>
          </a:p>
          <a:p>
            <a:r>
              <a:rPr kumimoji="1" lang="en-US" altLang="zh-CN" dirty="0">
                <a:latin typeface="FZYouSongS 507R" panose="02000500000000000000" pitchFamily="2" charset="-122"/>
                <a:ea typeface="FZYouSongS 507R" panose="02000500000000000000" pitchFamily="2" charset="-122"/>
              </a:rPr>
              <a:t>WAV</a:t>
            </a:r>
            <a:r>
              <a:rPr kumimoji="1" lang="zh-CN" altLang="en-US" dirty="0">
                <a:latin typeface="FZYouSongS 507R" panose="02000500000000000000" pitchFamily="2" charset="-122"/>
                <a:ea typeface="FZYouSongS 507R" panose="02000500000000000000" pitchFamily="2" charset="-122"/>
              </a:rPr>
              <a:t>文件头的结构如下：</a:t>
            </a:r>
          </a:p>
          <a:p>
            <a:r>
              <a:rPr kumimoji="1" lang="zh-CN" altLang="en-US" dirty="0">
                <a:latin typeface="FZYouSongS 507R" panose="02000500000000000000" pitchFamily="2" charset="-122"/>
                <a:ea typeface="FZYouSongS 507R" panose="02000500000000000000" pitchFamily="2" charset="-122"/>
              </a:rPr>
              <a:t>        </a:t>
            </a:r>
            <a:r>
              <a:rPr kumimoji="1" lang="en-US" altLang="zh-CN" dirty="0">
                <a:latin typeface="FZYouSongS 507R" panose="02000500000000000000" pitchFamily="2" charset="-122"/>
                <a:ea typeface="FZYouSongS 507R" panose="02000500000000000000" pitchFamily="2" charset="-122"/>
              </a:rPr>
              <a:t>- </a:t>
            </a:r>
            <a:r>
              <a:rPr kumimoji="1" lang="zh-CN" altLang="en-US" dirty="0">
                <a:latin typeface="FZYouSongS 507R" panose="02000500000000000000" pitchFamily="2" charset="-122"/>
                <a:ea typeface="FZYouSongS 507R" panose="02000500000000000000" pitchFamily="2" charset="-122"/>
              </a:rPr>
              <a:t>文件标识符（</a:t>
            </a:r>
            <a:r>
              <a:rPr kumimoji="1" lang="en-US" altLang="zh-CN" dirty="0">
                <a:latin typeface="FZYouSongS 507R" panose="02000500000000000000" pitchFamily="2" charset="-122"/>
                <a:ea typeface="FZYouSongS 507R" panose="02000500000000000000" pitchFamily="2" charset="-122"/>
              </a:rPr>
              <a:t>4</a:t>
            </a:r>
            <a:r>
              <a:rPr kumimoji="1" lang="zh-CN" altLang="en-US" dirty="0">
                <a:latin typeface="FZYouSongS 507R" panose="02000500000000000000" pitchFamily="2" charset="-122"/>
                <a:ea typeface="FZYouSongS 507R" panose="02000500000000000000" pitchFamily="2" charset="-122"/>
              </a:rPr>
              <a:t>字节）：</a:t>
            </a:r>
            <a:r>
              <a:rPr kumimoji="1" lang="en-US" altLang="zh-CN" dirty="0">
                <a:latin typeface="FZYouSongS 507R" panose="02000500000000000000" pitchFamily="2" charset="-122"/>
                <a:ea typeface="FZYouSongS 507R" panose="02000500000000000000" pitchFamily="2" charset="-122"/>
              </a:rPr>
              <a:t>WAV</a:t>
            </a:r>
            <a:r>
              <a:rPr kumimoji="1" lang="zh-CN" altLang="en-US" dirty="0">
                <a:latin typeface="FZYouSongS 507R" panose="02000500000000000000" pitchFamily="2" charset="-122"/>
                <a:ea typeface="FZYouSongS 507R" panose="02000500000000000000" pitchFamily="2" charset="-122"/>
              </a:rPr>
              <a:t>文件的头部通常以字符串</a:t>
            </a:r>
            <a:r>
              <a:rPr kumimoji="1" lang="en-US" altLang="zh-CN" dirty="0">
                <a:latin typeface="FZYouSongS 507R" panose="02000500000000000000" pitchFamily="2" charset="-122"/>
                <a:ea typeface="FZYouSongS 507R" panose="02000500000000000000" pitchFamily="2" charset="-122"/>
              </a:rPr>
              <a:t>"RIFF"</a:t>
            </a:r>
            <a:r>
              <a:rPr kumimoji="1" lang="zh-CN" altLang="en-US" dirty="0">
                <a:latin typeface="FZYouSongS 507R" panose="02000500000000000000" pitchFamily="2" charset="-122"/>
                <a:ea typeface="FZYouSongS 507R" panose="02000500000000000000" pitchFamily="2" charset="-122"/>
              </a:rPr>
              <a:t>开始，表示文件的格式。</a:t>
            </a:r>
          </a:p>
          <a:p>
            <a:r>
              <a:rPr kumimoji="1" lang="zh-CN" altLang="en-US" dirty="0">
                <a:latin typeface="FZYouSongS 507R" panose="02000500000000000000" pitchFamily="2" charset="-122"/>
                <a:ea typeface="FZYouSongS 507R" panose="02000500000000000000" pitchFamily="2" charset="-122"/>
              </a:rPr>
              <a:t>        </a:t>
            </a:r>
            <a:r>
              <a:rPr kumimoji="1" lang="en-US" altLang="zh-CN" dirty="0">
                <a:latin typeface="FZYouSongS 507R" panose="02000500000000000000" pitchFamily="2" charset="-122"/>
                <a:ea typeface="FZYouSongS 507R" panose="02000500000000000000" pitchFamily="2" charset="-122"/>
              </a:rPr>
              <a:t>- </a:t>
            </a:r>
            <a:r>
              <a:rPr kumimoji="1" lang="zh-CN" altLang="en-US" dirty="0">
                <a:latin typeface="FZYouSongS 507R" panose="02000500000000000000" pitchFamily="2" charset="-122"/>
                <a:ea typeface="FZYouSongS 507R" panose="02000500000000000000" pitchFamily="2" charset="-122"/>
              </a:rPr>
              <a:t>文件大小（</a:t>
            </a:r>
            <a:r>
              <a:rPr kumimoji="1" lang="en-US" altLang="zh-CN" dirty="0">
                <a:latin typeface="FZYouSongS 507R" panose="02000500000000000000" pitchFamily="2" charset="-122"/>
                <a:ea typeface="FZYouSongS 507R" panose="02000500000000000000" pitchFamily="2" charset="-122"/>
              </a:rPr>
              <a:t>4</a:t>
            </a:r>
            <a:r>
              <a:rPr kumimoji="1" lang="zh-CN" altLang="en-US" dirty="0">
                <a:latin typeface="FZYouSongS 507R" panose="02000500000000000000" pitchFamily="2" charset="-122"/>
                <a:ea typeface="FZYouSongS 507R" panose="02000500000000000000" pitchFamily="2" charset="-122"/>
              </a:rPr>
              <a:t>字节）：以字节为单位表示整个</a:t>
            </a:r>
            <a:r>
              <a:rPr kumimoji="1" lang="en-US" altLang="zh-CN" dirty="0">
                <a:latin typeface="FZYouSongS 507R" panose="02000500000000000000" pitchFamily="2" charset="-122"/>
                <a:ea typeface="FZYouSongS 507R" panose="02000500000000000000" pitchFamily="2" charset="-122"/>
              </a:rPr>
              <a:t>WAV</a:t>
            </a:r>
            <a:r>
              <a:rPr kumimoji="1" lang="zh-CN" altLang="en-US" dirty="0">
                <a:latin typeface="FZYouSongS 507R" panose="02000500000000000000" pitchFamily="2" charset="-122"/>
                <a:ea typeface="FZYouSongS 507R" panose="02000500000000000000" pitchFamily="2" charset="-122"/>
              </a:rPr>
              <a:t>文件的大小，包括头部和数据部分。</a:t>
            </a:r>
          </a:p>
          <a:p>
            <a:r>
              <a:rPr kumimoji="1" lang="zh-CN" altLang="en-US" dirty="0">
                <a:latin typeface="FZYouSongS 507R" panose="02000500000000000000" pitchFamily="2" charset="-122"/>
                <a:ea typeface="FZYouSongS 507R" panose="02000500000000000000" pitchFamily="2" charset="-122"/>
              </a:rPr>
              <a:t>        </a:t>
            </a:r>
            <a:r>
              <a:rPr kumimoji="1" lang="en-US" altLang="zh-CN" dirty="0">
                <a:latin typeface="FZYouSongS 507R" panose="02000500000000000000" pitchFamily="2" charset="-122"/>
                <a:ea typeface="FZYouSongS 507R" panose="02000500000000000000" pitchFamily="2" charset="-122"/>
              </a:rPr>
              <a:t>- </a:t>
            </a:r>
            <a:r>
              <a:rPr kumimoji="1" lang="zh-CN" altLang="en-US" dirty="0">
                <a:latin typeface="FZYouSongS 507R" panose="02000500000000000000" pitchFamily="2" charset="-122"/>
                <a:ea typeface="FZYouSongS 507R" panose="02000500000000000000" pitchFamily="2" charset="-122"/>
              </a:rPr>
              <a:t>文件格式（</a:t>
            </a:r>
            <a:r>
              <a:rPr kumimoji="1" lang="en-US" altLang="zh-CN" dirty="0">
                <a:latin typeface="FZYouSongS 507R" panose="02000500000000000000" pitchFamily="2" charset="-122"/>
                <a:ea typeface="FZYouSongS 507R" panose="02000500000000000000" pitchFamily="2" charset="-122"/>
              </a:rPr>
              <a:t>4</a:t>
            </a:r>
            <a:r>
              <a:rPr kumimoji="1" lang="zh-CN" altLang="en-US" dirty="0">
                <a:latin typeface="FZYouSongS 507R" panose="02000500000000000000" pitchFamily="2" charset="-122"/>
                <a:ea typeface="FZYouSongS 507R" panose="02000500000000000000" pitchFamily="2" charset="-122"/>
              </a:rPr>
              <a:t>字节）：以字符串</a:t>
            </a:r>
            <a:r>
              <a:rPr kumimoji="1" lang="en-US" altLang="zh-CN" dirty="0">
                <a:latin typeface="FZYouSongS 507R" panose="02000500000000000000" pitchFamily="2" charset="-122"/>
                <a:ea typeface="FZYouSongS 507R" panose="02000500000000000000" pitchFamily="2" charset="-122"/>
              </a:rPr>
              <a:t>"WAVE"</a:t>
            </a:r>
            <a:r>
              <a:rPr kumimoji="1" lang="zh-CN" altLang="en-US" dirty="0">
                <a:latin typeface="FZYouSongS 507R" panose="02000500000000000000" pitchFamily="2" charset="-122"/>
                <a:ea typeface="FZYouSongS 507R" panose="02000500000000000000" pitchFamily="2" charset="-122"/>
              </a:rPr>
              <a:t>表示该文件是一个</a:t>
            </a:r>
            <a:r>
              <a:rPr kumimoji="1" lang="en-US" altLang="zh-CN" dirty="0">
                <a:latin typeface="FZYouSongS 507R" panose="02000500000000000000" pitchFamily="2" charset="-122"/>
                <a:ea typeface="FZYouSongS 507R" panose="02000500000000000000" pitchFamily="2" charset="-122"/>
              </a:rPr>
              <a:t>WAV</a:t>
            </a:r>
            <a:r>
              <a:rPr kumimoji="1" lang="zh-CN" altLang="en-US" dirty="0">
                <a:latin typeface="FZYouSongS 507R" panose="02000500000000000000" pitchFamily="2" charset="-122"/>
                <a:ea typeface="FZYouSongS 507R" panose="02000500000000000000" pitchFamily="2" charset="-122"/>
              </a:rPr>
              <a:t>文件。</a:t>
            </a:r>
          </a:p>
          <a:p>
            <a:r>
              <a:rPr kumimoji="1" lang="zh-CN" altLang="en-US" dirty="0">
                <a:latin typeface="FZYouSongS 507R" panose="02000500000000000000" pitchFamily="2" charset="-122"/>
                <a:ea typeface="FZYouSongS 507R" panose="02000500000000000000" pitchFamily="2" charset="-122"/>
              </a:rPr>
              <a:t>        </a:t>
            </a:r>
            <a:r>
              <a:rPr kumimoji="1" lang="en-US" altLang="zh-CN" dirty="0">
                <a:latin typeface="FZYouSongS 507R" panose="02000500000000000000" pitchFamily="2" charset="-122"/>
                <a:ea typeface="FZYouSongS 507R" panose="02000500000000000000" pitchFamily="2" charset="-122"/>
              </a:rPr>
              <a:t>- </a:t>
            </a:r>
            <a:r>
              <a:rPr kumimoji="1" lang="zh-CN" altLang="en-US" dirty="0">
                <a:latin typeface="FZYouSongS 507R" panose="02000500000000000000" pitchFamily="2" charset="-122"/>
                <a:ea typeface="FZYouSongS 507R" panose="02000500000000000000" pitchFamily="2" charset="-122"/>
              </a:rPr>
              <a:t>格式块标识符（</a:t>
            </a:r>
            <a:r>
              <a:rPr kumimoji="1" lang="en-US" altLang="zh-CN" dirty="0">
                <a:latin typeface="FZYouSongS 507R" panose="02000500000000000000" pitchFamily="2" charset="-122"/>
                <a:ea typeface="FZYouSongS 507R" panose="02000500000000000000" pitchFamily="2" charset="-122"/>
              </a:rPr>
              <a:t>4</a:t>
            </a:r>
            <a:r>
              <a:rPr kumimoji="1" lang="zh-CN" altLang="en-US" dirty="0">
                <a:latin typeface="FZYouSongS 507R" panose="02000500000000000000" pitchFamily="2" charset="-122"/>
                <a:ea typeface="FZYouSongS 507R" panose="02000500000000000000" pitchFamily="2" charset="-122"/>
              </a:rPr>
              <a:t>字节）：以字符串</a:t>
            </a:r>
            <a:r>
              <a:rPr kumimoji="1" lang="en-US" altLang="zh-CN" dirty="0">
                <a:latin typeface="FZYouSongS 507R" panose="02000500000000000000" pitchFamily="2" charset="-122"/>
                <a:ea typeface="FZYouSongS 507R" panose="02000500000000000000" pitchFamily="2" charset="-122"/>
              </a:rPr>
              <a:t>"</a:t>
            </a:r>
            <a:r>
              <a:rPr kumimoji="1" lang="en-US" altLang="zh-CN" dirty="0" err="1">
                <a:latin typeface="FZYouSongS 507R" panose="02000500000000000000" pitchFamily="2" charset="-122"/>
                <a:ea typeface="FZYouSongS 507R" panose="02000500000000000000" pitchFamily="2" charset="-122"/>
              </a:rPr>
              <a:t>fmt</a:t>
            </a:r>
            <a:r>
              <a:rPr kumimoji="1" lang="en-US" altLang="zh-CN" dirty="0">
                <a:latin typeface="FZYouSongS 507R" panose="02000500000000000000" pitchFamily="2" charset="-122"/>
                <a:ea typeface="FZYouSongS 507R" panose="02000500000000000000" pitchFamily="2" charset="-122"/>
              </a:rPr>
              <a:t> "</a:t>
            </a:r>
            <a:r>
              <a:rPr kumimoji="1" lang="zh-CN" altLang="en-US" dirty="0">
                <a:latin typeface="FZYouSongS 507R" panose="02000500000000000000" pitchFamily="2" charset="-122"/>
                <a:ea typeface="FZYouSongS 507R" panose="02000500000000000000" pitchFamily="2" charset="-122"/>
              </a:rPr>
              <a:t>表示格式块的开始。</a:t>
            </a:r>
          </a:p>
          <a:p>
            <a:r>
              <a:rPr kumimoji="1" lang="zh-CN" altLang="en-US" dirty="0">
                <a:latin typeface="FZYouSongS 507R" panose="02000500000000000000" pitchFamily="2" charset="-122"/>
                <a:ea typeface="FZYouSongS 507R" panose="02000500000000000000" pitchFamily="2" charset="-122"/>
              </a:rPr>
              <a:t>        </a:t>
            </a:r>
            <a:r>
              <a:rPr kumimoji="1" lang="en-US" altLang="zh-CN" dirty="0">
                <a:latin typeface="FZYouSongS 507R" panose="02000500000000000000" pitchFamily="2" charset="-122"/>
                <a:ea typeface="FZYouSongS 507R" panose="02000500000000000000" pitchFamily="2" charset="-122"/>
              </a:rPr>
              <a:t>- </a:t>
            </a:r>
            <a:r>
              <a:rPr kumimoji="1" lang="zh-CN" altLang="en-US" dirty="0">
                <a:latin typeface="FZYouSongS 507R" panose="02000500000000000000" pitchFamily="2" charset="-122"/>
                <a:ea typeface="FZYouSongS 507R" panose="02000500000000000000" pitchFamily="2" charset="-122"/>
              </a:rPr>
              <a:t>格式块大小（</a:t>
            </a:r>
            <a:r>
              <a:rPr kumimoji="1" lang="en-US" altLang="zh-CN" dirty="0">
                <a:latin typeface="FZYouSongS 507R" panose="02000500000000000000" pitchFamily="2" charset="-122"/>
                <a:ea typeface="FZYouSongS 507R" panose="02000500000000000000" pitchFamily="2" charset="-122"/>
              </a:rPr>
              <a:t>4</a:t>
            </a:r>
            <a:r>
              <a:rPr kumimoji="1" lang="zh-CN" altLang="en-US" dirty="0">
                <a:latin typeface="FZYouSongS 507R" panose="02000500000000000000" pitchFamily="2" charset="-122"/>
                <a:ea typeface="FZYouSongS 507R" panose="02000500000000000000" pitchFamily="2" charset="-122"/>
              </a:rPr>
              <a:t>字节）：表示格式块的大小，通常为</a:t>
            </a:r>
            <a:r>
              <a:rPr kumimoji="1" lang="en-US" altLang="zh-CN" dirty="0">
                <a:latin typeface="FZYouSongS 507R" panose="02000500000000000000" pitchFamily="2" charset="-122"/>
                <a:ea typeface="FZYouSongS 507R" panose="02000500000000000000" pitchFamily="2" charset="-122"/>
              </a:rPr>
              <a:t>16</a:t>
            </a:r>
            <a:r>
              <a:rPr kumimoji="1" lang="zh-CN" altLang="en-US" dirty="0">
                <a:latin typeface="FZYouSongS 507R" panose="02000500000000000000" pitchFamily="2" charset="-122"/>
                <a:ea typeface="FZYouSongS 507R" panose="02000500000000000000" pitchFamily="2" charset="-122"/>
              </a:rPr>
              <a:t>字节。</a:t>
            </a:r>
          </a:p>
          <a:p>
            <a:r>
              <a:rPr kumimoji="1" lang="zh-CN" altLang="en-US" dirty="0">
                <a:latin typeface="FZYouSongS 507R" panose="02000500000000000000" pitchFamily="2" charset="-122"/>
                <a:ea typeface="FZYouSongS 507R" panose="02000500000000000000" pitchFamily="2" charset="-122"/>
              </a:rPr>
              <a:t>        </a:t>
            </a:r>
            <a:r>
              <a:rPr kumimoji="1" lang="en-US" altLang="zh-CN" dirty="0">
                <a:latin typeface="FZYouSongS 507R" panose="02000500000000000000" pitchFamily="2" charset="-122"/>
                <a:ea typeface="FZYouSongS 507R" panose="02000500000000000000" pitchFamily="2" charset="-122"/>
              </a:rPr>
              <a:t>- </a:t>
            </a:r>
            <a:r>
              <a:rPr kumimoji="1" lang="zh-CN" altLang="en-US" dirty="0">
                <a:latin typeface="FZYouSongS 507R" panose="02000500000000000000" pitchFamily="2" charset="-122"/>
                <a:ea typeface="FZYouSongS 507R" panose="02000500000000000000" pitchFamily="2" charset="-122"/>
              </a:rPr>
              <a:t>音频格式（</a:t>
            </a:r>
            <a:r>
              <a:rPr kumimoji="1" lang="en-US" altLang="zh-CN" dirty="0">
                <a:latin typeface="FZYouSongS 507R" panose="02000500000000000000" pitchFamily="2" charset="-122"/>
                <a:ea typeface="FZYouSongS 507R" panose="02000500000000000000" pitchFamily="2" charset="-122"/>
              </a:rPr>
              <a:t>2</a:t>
            </a:r>
            <a:r>
              <a:rPr kumimoji="1" lang="zh-CN" altLang="en-US" dirty="0">
                <a:latin typeface="FZYouSongS 507R" panose="02000500000000000000" pitchFamily="2" charset="-122"/>
                <a:ea typeface="FZYouSongS 507R" panose="02000500000000000000" pitchFamily="2" charset="-122"/>
              </a:rPr>
              <a:t>字节）：表示音频数据的编码格式，一般为</a:t>
            </a:r>
            <a:r>
              <a:rPr kumimoji="1" lang="en-US" altLang="zh-CN" dirty="0">
                <a:latin typeface="FZYouSongS 507R" panose="02000500000000000000" pitchFamily="2" charset="-122"/>
                <a:ea typeface="FZYouSongS 507R" panose="02000500000000000000" pitchFamily="2" charset="-122"/>
              </a:rPr>
              <a:t>PCM</a:t>
            </a:r>
            <a:r>
              <a:rPr kumimoji="1" lang="zh-CN" altLang="en-US" dirty="0">
                <a:latin typeface="FZYouSongS 507R" panose="02000500000000000000" pitchFamily="2" charset="-122"/>
                <a:ea typeface="FZYouSongS 507R" panose="02000500000000000000" pitchFamily="2" charset="-122"/>
              </a:rPr>
              <a:t>（脉冲编码调制）编码。</a:t>
            </a:r>
          </a:p>
          <a:p>
            <a:r>
              <a:rPr kumimoji="1" lang="zh-CN" altLang="en-US" dirty="0">
                <a:latin typeface="FZYouSongS 507R" panose="02000500000000000000" pitchFamily="2" charset="-122"/>
                <a:ea typeface="FZYouSongS 507R" panose="02000500000000000000" pitchFamily="2" charset="-122"/>
              </a:rPr>
              <a:t>        </a:t>
            </a:r>
            <a:r>
              <a:rPr kumimoji="1" lang="en-US" altLang="zh-CN" dirty="0">
                <a:latin typeface="FZYouSongS 507R" panose="02000500000000000000" pitchFamily="2" charset="-122"/>
                <a:ea typeface="FZYouSongS 507R" panose="02000500000000000000" pitchFamily="2" charset="-122"/>
              </a:rPr>
              <a:t>- </a:t>
            </a:r>
            <a:r>
              <a:rPr kumimoji="1" lang="zh-CN" altLang="en-US" dirty="0">
                <a:latin typeface="FZYouSongS 507R" panose="02000500000000000000" pitchFamily="2" charset="-122"/>
                <a:ea typeface="FZYouSongS 507R" panose="02000500000000000000" pitchFamily="2" charset="-122"/>
              </a:rPr>
              <a:t>声道数（</a:t>
            </a:r>
            <a:r>
              <a:rPr kumimoji="1" lang="en-US" altLang="zh-CN" dirty="0">
                <a:latin typeface="FZYouSongS 507R" panose="02000500000000000000" pitchFamily="2" charset="-122"/>
                <a:ea typeface="FZYouSongS 507R" panose="02000500000000000000" pitchFamily="2" charset="-122"/>
              </a:rPr>
              <a:t>2</a:t>
            </a:r>
            <a:r>
              <a:rPr kumimoji="1" lang="zh-CN" altLang="en-US" dirty="0">
                <a:latin typeface="FZYouSongS 507R" panose="02000500000000000000" pitchFamily="2" charset="-122"/>
                <a:ea typeface="FZYouSongS 507R" panose="02000500000000000000" pitchFamily="2" charset="-122"/>
              </a:rPr>
              <a:t>字节）：表示音频数据的声道数，常见的值有单声道（</a:t>
            </a:r>
            <a:r>
              <a:rPr kumimoji="1" lang="en-US" altLang="zh-CN" dirty="0">
                <a:latin typeface="FZYouSongS 507R" panose="02000500000000000000" pitchFamily="2" charset="-122"/>
                <a:ea typeface="FZYouSongS 507R" panose="02000500000000000000" pitchFamily="2" charset="-122"/>
              </a:rPr>
              <a:t>Mono</a:t>
            </a:r>
            <a:r>
              <a:rPr kumimoji="1" lang="zh-CN" altLang="en-US" dirty="0">
                <a:latin typeface="FZYouSongS 507R" panose="02000500000000000000" pitchFamily="2" charset="-122"/>
                <a:ea typeface="FZYouSongS 507R" panose="02000500000000000000" pitchFamily="2" charset="-122"/>
              </a:rPr>
              <a:t>）和立体声（</a:t>
            </a:r>
            <a:r>
              <a:rPr kumimoji="1" lang="en-US" altLang="zh-CN" dirty="0">
                <a:latin typeface="FZYouSongS 507R" panose="02000500000000000000" pitchFamily="2" charset="-122"/>
                <a:ea typeface="FZYouSongS 507R" panose="02000500000000000000" pitchFamily="2" charset="-122"/>
              </a:rPr>
              <a:t>Stereo</a:t>
            </a:r>
            <a:r>
              <a:rPr kumimoji="1" lang="zh-CN" altLang="en-US" dirty="0">
                <a:latin typeface="FZYouSongS 507R" panose="02000500000000000000" pitchFamily="2" charset="-122"/>
                <a:ea typeface="FZYouSongS 507R" panose="02000500000000000000" pitchFamily="2" charset="-122"/>
              </a:rPr>
              <a:t>）。</a:t>
            </a:r>
          </a:p>
          <a:p>
            <a:r>
              <a:rPr kumimoji="1" lang="zh-CN" altLang="en-US" dirty="0">
                <a:latin typeface="FZYouSongS 507R" panose="02000500000000000000" pitchFamily="2" charset="-122"/>
                <a:ea typeface="FZYouSongS 507R" panose="02000500000000000000" pitchFamily="2" charset="-122"/>
              </a:rPr>
              <a:t>        </a:t>
            </a:r>
            <a:r>
              <a:rPr kumimoji="1" lang="en-US" altLang="zh-CN" dirty="0">
                <a:latin typeface="FZYouSongS 507R" panose="02000500000000000000" pitchFamily="2" charset="-122"/>
                <a:ea typeface="FZYouSongS 507R" panose="02000500000000000000" pitchFamily="2" charset="-122"/>
              </a:rPr>
              <a:t>- </a:t>
            </a:r>
            <a:r>
              <a:rPr kumimoji="1" lang="zh-CN" altLang="en-US" dirty="0">
                <a:latin typeface="FZYouSongS 507R" panose="02000500000000000000" pitchFamily="2" charset="-122"/>
                <a:ea typeface="FZYouSongS 507R" panose="02000500000000000000" pitchFamily="2" charset="-122"/>
              </a:rPr>
              <a:t>采样率（</a:t>
            </a:r>
            <a:r>
              <a:rPr kumimoji="1" lang="en-US" altLang="zh-CN" dirty="0">
                <a:latin typeface="FZYouSongS 507R" panose="02000500000000000000" pitchFamily="2" charset="-122"/>
                <a:ea typeface="FZYouSongS 507R" panose="02000500000000000000" pitchFamily="2" charset="-122"/>
              </a:rPr>
              <a:t>4</a:t>
            </a:r>
            <a:r>
              <a:rPr kumimoji="1" lang="zh-CN" altLang="en-US" dirty="0">
                <a:latin typeface="FZYouSongS 507R" panose="02000500000000000000" pitchFamily="2" charset="-122"/>
                <a:ea typeface="FZYouSongS 507R" panose="02000500000000000000" pitchFamily="2" charset="-122"/>
              </a:rPr>
              <a:t>字节）：表示每秒采样的样本数，以赫兹（</a:t>
            </a:r>
            <a:r>
              <a:rPr kumimoji="1" lang="en-US" altLang="zh-CN" dirty="0">
                <a:latin typeface="FZYouSongS 507R" panose="02000500000000000000" pitchFamily="2" charset="-122"/>
                <a:ea typeface="FZYouSongS 507R" panose="02000500000000000000" pitchFamily="2" charset="-122"/>
              </a:rPr>
              <a:t>Hz</a:t>
            </a:r>
            <a:r>
              <a:rPr kumimoji="1" lang="zh-CN" altLang="en-US" dirty="0">
                <a:latin typeface="FZYouSongS 507R" panose="02000500000000000000" pitchFamily="2" charset="-122"/>
                <a:ea typeface="FZYouSongS 507R" panose="02000500000000000000" pitchFamily="2" charset="-122"/>
              </a:rPr>
              <a:t>）为单位。</a:t>
            </a:r>
          </a:p>
          <a:p>
            <a:r>
              <a:rPr kumimoji="1" lang="zh-CN" altLang="en-US" dirty="0">
                <a:latin typeface="FZYouSongS 507R" panose="02000500000000000000" pitchFamily="2" charset="-122"/>
                <a:ea typeface="FZYouSongS 507R" panose="02000500000000000000" pitchFamily="2" charset="-122"/>
              </a:rPr>
              <a:t>        </a:t>
            </a:r>
            <a:r>
              <a:rPr kumimoji="1" lang="en-US" altLang="zh-CN" dirty="0">
                <a:latin typeface="FZYouSongS 507R" panose="02000500000000000000" pitchFamily="2" charset="-122"/>
                <a:ea typeface="FZYouSongS 507R" panose="02000500000000000000" pitchFamily="2" charset="-122"/>
              </a:rPr>
              <a:t>- </a:t>
            </a:r>
            <a:r>
              <a:rPr kumimoji="1" lang="zh-CN" altLang="en-US" dirty="0">
                <a:latin typeface="FZYouSongS 507R" panose="02000500000000000000" pitchFamily="2" charset="-122"/>
                <a:ea typeface="FZYouSongS 507R" panose="02000500000000000000" pitchFamily="2" charset="-122"/>
              </a:rPr>
              <a:t>数据传输速率（</a:t>
            </a:r>
            <a:r>
              <a:rPr kumimoji="1" lang="en-US" altLang="zh-CN" dirty="0">
                <a:latin typeface="FZYouSongS 507R" panose="02000500000000000000" pitchFamily="2" charset="-122"/>
                <a:ea typeface="FZYouSongS 507R" panose="02000500000000000000" pitchFamily="2" charset="-122"/>
              </a:rPr>
              <a:t>4</a:t>
            </a:r>
            <a:r>
              <a:rPr kumimoji="1" lang="zh-CN" altLang="en-US" dirty="0">
                <a:latin typeface="FZYouSongS 507R" panose="02000500000000000000" pitchFamily="2" charset="-122"/>
                <a:ea typeface="FZYouSongS 507R" panose="02000500000000000000" pitchFamily="2" charset="-122"/>
              </a:rPr>
              <a:t>字节）：表示每秒传输的数据量，以字节为单位，通常等于采样率乘以采样大小除以</a:t>
            </a:r>
            <a:r>
              <a:rPr kumimoji="1" lang="en-US" altLang="zh-CN" dirty="0">
                <a:latin typeface="FZYouSongS 507R" panose="02000500000000000000" pitchFamily="2" charset="-122"/>
                <a:ea typeface="FZYouSongS 507R" panose="02000500000000000000" pitchFamily="2" charset="-122"/>
              </a:rPr>
              <a:t>8</a:t>
            </a:r>
            <a:r>
              <a:rPr kumimoji="1" lang="zh-CN" altLang="en-US" dirty="0">
                <a:latin typeface="FZYouSongS 507R" panose="02000500000000000000" pitchFamily="2" charset="-122"/>
                <a:ea typeface="FZYouSongS 507R" panose="02000500000000000000" pitchFamily="2" charset="-122"/>
              </a:rPr>
              <a:t>。</a:t>
            </a:r>
          </a:p>
          <a:p>
            <a:r>
              <a:rPr kumimoji="1" lang="zh-CN" altLang="en-US" dirty="0">
                <a:latin typeface="FZYouSongS 507R" panose="02000500000000000000" pitchFamily="2" charset="-122"/>
                <a:ea typeface="FZYouSongS 507R" panose="02000500000000000000" pitchFamily="2" charset="-122"/>
              </a:rPr>
              <a:t>        </a:t>
            </a:r>
            <a:r>
              <a:rPr kumimoji="1" lang="en-US" altLang="zh-CN" dirty="0">
                <a:latin typeface="FZYouSongS 507R" panose="02000500000000000000" pitchFamily="2" charset="-122"/>
                <a:ea typeface="FZYouSongS 507R" panose="02000500000000000000" pitchFamily="2" charset="-122"/>
              </a:rPr>
              <a:t>- </a:t>
            </a:r>
            <a:r>
              <a:rPr kumimoji="1" lang="zh-CN" altLang="en-US" dirty="0">
                <a:latin typeface="FZYouSongS 507R" panose="02000500000000000000" pitchFamily="2" charset="-122"/>
                <a:ea typeface="FZYouSongS 507R" panose="02000500000000000000" pitchFamily="2" charset="-122"/>
              </a:rPr>
              <a:t>数据块对齐（</a:t>
            </a:r>
            <a:r>
              <a:rPr kumimoji="1" lang="en-US" altLang="zh-CN" dirty="0">
                <a:latin typeface="FZYouSongS 507R" panose="02000500000000000000" pitchFamily="2" charset="-122"/>
                <a:ea typeface="FZYouSongS 507R" panose="02000500000000000000" pitchFamily="2" charset="-122"/>
              </a:rPr>
              <a:t>2</a:t>
            </a:r>
            <a:r>
              <a:rPr kumimoji="1" lang="zh-CN" altLang="en-US" dirty="0">
                <a:latin typeface="FZYouSongS 507R" panose="02000500000000000000" pitchFamily="2" charset="-122"/>
                <a:ea typeface="FZYouSongS 507R" panose="02000500000000000000" pitchFamily="2" charset="-122"/>
              </a:rPr>
              <a:t>字节）：表示每个采样的字节数，通常为声道数乘以采样大小除以</a:t>
            </a:r>
            <a:r>
              <a:rPr kumimoji="1" lang="en-US" altLang="zh-CN" dirty="0">
                <a:latin typeface="FZYouSongS 507R" panose="02000500000000000000" pitchFamily="2" charset="-122"/>
                <a:ea typeface="FZYouSongS 507R" panose="02000500000000000000" pitchFamily="2" charset="-122"/>
              </a:rPr>
              <a:t>8</a:t>
            </a:r>
            <a:r>
              <a:rPr kumimoji="1" lang="zh-CN" altLang="en-US" dirty="0">
                <a:latin typeface="FZYouSongS 507R" panose="02000500000000000000" pitchFamily="2" charset="-122"/>
                <a:ea typeface="FZYouSongS 507R" panose="02000500000000000000" pitchFamily="2" charset="-122"/>
              </a:rPr>
              <a:t>。</a:t>
            </a:r>
          </a:p>
          <a:p>
            <a:r>
              <a:rPr kumimoji="1" lang="zh-CN" altLang="en-US" dirty="0">
                <a:latin typeface="FZYouSongS 507R" panose="02000500000000000000" pitchFamily="2" charset="-122"/>
                <a:ea typeface="FZYouSongS 507R" panose="02000500000000000000" pitchFamily="2" charset="-122"/>
              </a:rPr>
              <a:t>        </a:t>
            </a:r>
            <a:r>
              <a:rPr kumimoji="1" lang="en-US" altLang="zh-CN" dirty="0">
                <a:latin typeface="FZYouSongS 507R" panose="02000500000000000000" pitchFamily="2" charset="-122"/>
                <a:ea typeface="FZYouSongS 507R" panose="02000500000000000000" pitchFamily="2" charset="-122"/>
              </a:rPr>
              <a:t>- </a:t>
            </a:r>
            <a:r>
              <a:rPr kumimoji="1" lang="zh-CN" altLang="en-US" dirty="0">
                <a:latin typeface="FZYouSongS 507R" panose="02000500000000000000" pitchFamily="2" charset="-122"/>
                <a:ea typeface="FZYouSongS 507R" panose="02000500000000000000" pitchFamily="2" charset="-122"/>
              </a:rPr>
              <a:t>位深度（</a:t>
            </a:r>
            <a:r>
              <a:rPr kumimoji="1" lang="en-US" altLang="zh-CN" dirty="0">
                <a:latin typeface="FZYouSongS 507R" panose="02000500000000000000" pitchFamily="2" charset="-122"/>
                <a:ea typeface="FZYouSongS 507R" panose="02000500000000000000" pitchFamily="2" charset="-122"/>
              </a:rPr>
              <a:t>2</a:t>
            </a:r>
            <a:r>
              <a:rPr kumimoji="1" lang="zh-CN" altLang="en-US" dirty="0">
                <a:latin typeface="FZYouSongS 507R" panose="02000500000000000000" pitchFamily="2" charset="-122"/>
                <a:ea typeface="FZYouSongS 507R" panose="02000500000000000000" pitchFamily="2" charset="-122"/>
              </a:rPr>
              <a:t>字节）：表示每个样本的位数，即每个采样的量化位数，通常为</a:t>
            </a:r>
            <a:r>
              <a:rPr kumimoji="1" lang="en-US" altLang="zh-CN" dirty="0">
                <a:latin typeface="FZYouSongS 507R" panose="02000500000000000000" pitchFamily="2" charset="-122"/>
                <a:ea typeface="FZYouSongS 507R" panose="02000500000000000000" pitchFamily="2" charset="-122"/>
              </a:rPr>
              <a:t>8</a:t>
            </a:r>
            <a:r>
              <a:rPr kumimoji="1" lang="zh-CN" altLang="en-US" dirty="0">
                <a:latin typeface="FZYouSongS 507R" panose="02000500000000000000" pitchFamily="2" charset="-122"/>
                <a:ea typeface="FZYouSongS 507R" panose="02000500000000000000" pitchFamily="2" charset="-122"/>
              </a:rPr>
              <a:t>位、</a:t>
            </a:r>
            <a:r>
              <a:rPr kumimoji="1" lang="en-US" altLang="zh-CN" dirty="0">
                <a:latin typeface="FZYouSongS 507R" panose="02000500000000000000" pitchFamily="2" charset="-122"/>
                <a:ea typeface="FZYouSongS 507R" panose="02000500000000000000" pitchFamily="2" charset="-122"/>
              </a:rPr>
              <a:t>16</a:t>
            </a:r>
            <a:r>
              <a:rPr kumimoji="1" lang="zh-CN" altLang="en-US" dirty="0">
                <a:latin typeface="FZYouSongS 507R" panose="02000500000000000000" pitchFamily="2" charset="-122"/>
                <a:ea typeface="FZYouSongS 507R" panose="02000500000000000000" pitchFamily="2" charset="-122"/>
              </a:rPr>
              <a:t>位、</a:t>
            </a:r>
            <a:r>
              <a:rPr kumimoji="1" lang="en-US" altLang="zh-CN" dirty="0">
                <a:latin typeface="FZYouSongS 507R" panose="02000500000000000000" pitchFamily="2" charset="-122"/>
                <a:ea typeface="FZYouSongS 507R" panose="02000500000000000000" pitchFamily="2" charset="-122"/>
              </a:rPr>
              <a:t>24</a:t>
            </a:r>
            <a:r>
              <a:rPr kumimoji="1" lang="zh-CN" altLang="en-US" dirty="0">
                <a:latin typeface="FZYouSongS 507R" panose="02000500000000000000" pitchFamily="2" charset="-122"/>
                <a:ea typeface="FZYouSongS 507R" panose="02000500000000000000" pitchFamily="2" charset="-122"/>
              </a:rPr>
              <a:t>位或</a:t>
            </a:r>
            <a:r>
              <a:rPr kumimoji="1" lang="en-US" altLang="zh-CN" dirty="0">
                <a:latin typeface="FZYouSongS 507R" panose="02000500000000000000" pitchFamily="2" charset="-122"/>
                <a:ea typeface="FZYouSongS 507R" panose="02000500000000000000" pitchFamily="2" charset="-122"/>
              </a:rPr>
              <a:t>32</a:t>
            </a:r>
            <a:r>
              <a:rPr kumimoji="1" lang="zh-CN" altLang="en-US" dirty="0">
                <a:latin typeface="FZYouSongS 507R" panose="02000500000000000000" pitchFamily="2" charset="-122"/>
                <a:ea typeface="FZYouSongS 507R" panose="02000500000000000000" pitchFamily="2" charset="-122"/>
              </a:rPr>
              <a:t>位。</a:t>
            </a:r>
          </a:p>
          <a:p>
            <a:r>
              <a:rPr kumimoji="1" lang="zh-CN" altLang="en-US" dirty="0">
                <a:latin typeface="FZYouSongS 507R" panose="02000500000000000000" pitchFamily="2" charset="-122"/>
                <a:ea typeface="FZYouSongS 507R" panose="02000500000000000000" pitchFamily="2" charset="-122"/>
              </a:rPr>
              <a:t>        </a:t>
            </a:r>
            <a:r>
              <a:rPr kumimoji="1" lang="en-US" altLang="zh-CN" dirty="0">
                <a:latin typeface="FZYouSongS 507R" panose="02000500000000000000" pitchFamily="2" charset="-122"/>
                <a:ea typeface="FZYouSongS 507R" panose="02000500000000000000" pitchFamily="2" charset="-122"/>
              </a:rPr>
              <a:t>- </a:t>
            </a:r>
            <a:r>
              <a:rPr kumimoji="1" lang="zh-CN" altLang="en-US" dirty="0">
                <a:latin typeface="FZYouSongS 507R" panose="02000500000000000000" pitchFamily="2" charset="-122"/>
                <a:ea typeface="FZYouSongS 507R" panose="02000500000000000000" pitchFamily="2" charset="-122"/>
              </a:rPr>
              <a:t>数据块标识符（</a:t>
            </a:r>
            <a:r>
              <a:rPr kumimoji="1" lang="en-US" altLang="zh-CN" dirty="0">
                <a:latin typeface="FZYouSongS 507R" panose="02000500000000000000" pitchFamily="2" charset="-122"/>
                <a:ea typeface="FZYouSongS 507R" panose="02000500000000000000" pitchFamily="2" charset="-122"/>
              </a:rPr>
              <a:t>4</a:t>
            </a:r>
            <a:r>
              <a:rPr kumimoji="1" lang="zh-CN" altLang="en-US" dirty="0">
                <a:latin typeface="FZYouSongS 507R" panose="02000500000000000000" pitchFamily="2" charset="-122"/>
                <a:ea typeface="FZYouSongS 507R" panose="02000500000000000000" pitchFamily="2" charset="-122"/>
              </a:rPr>
              <a:t>字节）：以字符串</a:t>
            </a:r>
            <a:r>
              <a:rPr kumimoji="1" lang="en-US" altLang="zh-CN" dirty="0">
                <a:latin typeface="FZYouSongS 507R" panose="02000500000000000000" pitchFamily="2" charset="-122"/>
                <a:ea typeface="FZYouSongS 507R" panose="02000500000000000000" pitchFamily="2" charset="-122"/>
              </a:rPr>
              <a:t>"data"</a:t>
            </a:r>
            <a:r>
              <a:rPr kumimoji="1" lang="zh-CN" altLang="en-US" dirty="0">
                <a:latin typeface="FZYouSongS 507R" panose="02000500000000000000" pitchFamily="2" charset="-122"/>
                <a:ea typeface="FZYouSongS 507R" panose="02000500000000000000" pitchFamily="2" charset="-122"/>
              </a:rPr>
              <a:t>表示数据块的开始。</a:t>
            </a:r>
          </a:p>
          <a:p>
            <a:r>
              <a:rPr kumimoji="1" lang="zh-CN" altLang="en-US" dirty="0">
                <a:latin typeface="FZYouSongS 507R" panose="02000500000000000000" pitchFamily="2" charset="-122"/>
                <a:ea typeface="FZYouSongS 507R" panose="02000500000000000000" pitchFamily="2" charset="-122"/>
              </a:rPr>
              <a:t>        </a:t>
            </a:r>
            <a:r>
              <a:rPr kumimoji="1" lang="en-US" altLang="zh-CN" dirty="0">
                <a:latin typeface="FZYouSongS 507R" panose="02000500000000000000" pitchFamily="2" charset="-122"/>
                <a:ea typeface="FZYouSongS 507R" panose="02000500000000000000" pitchFamily="2" charset="-122"/>
              </a:rPr>
              <a:t>- </a:t>
            </a:r>
            <a:r>
              <a:rPr kumimoji="1" lang="zh-CN" altLang="en-US" dirty="0">
                <a:latin typeface="FZYouSongS 507R" panose="02000500000000000000" pitchFamily="2" charset="-122"/>
                <a:ea typeface="FZYouSongS 507R" panose="02000500000000000000" pitchFamily="2" charset="-122"/>
              </a:rPr>
              <a:t>数据块大小（</a:t>
            </a:r>
            <a:r>
              <a:rPr kumimoji="1" lang="en-US" altLang="zh-CN" dirty="0">
                <a:latin typeface="FZYouSongS 507R" panose="02000500000000000000" pitchFamily="2" charset="-122"/>
                <a:ea typeface="FZYouSongS 507R" panose="02000500000000000000" pitchFamily="2" charset="-122"/>
              </a:rPr>
              <a:t>4</a:t>
            </a:r>
            <a:r>
              <a:rPr kumimoji="1" lang="zh-CN" altLang="en-US" dirty="0">
                <a:latin typeface="FZYouSongS 507R" panose="02000500000000000000" pitchFamily="2" charset="-122"/>
                <a:ea typeface="FZYouSongS 507R" panose="02000500000000000000" pitchFamily="2" charset="-122"/>
              </a:rPr>
              <a:t>字节）：表示数据块的大小，即音频数据的长度，以字节为单位。</a:t>
            </a:r>
          </a:p>
        </p:txBody>
      </p:sp>
    </p:spTree>
    <p:extLst>
      <p:ext uri="{BB962C8B-B14F-4D97-AF65-F5344CB8AC3E}">
        <p14:creationId xmlns:p14="http://schemas.microsoft.com/office/powerpoint/2010/main" val="190013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latin typeface="FZYouSongS 507R" panose="02000500000000000000" pitchFamily="2" charset="-122"/>
                <a:ea typeface="FZYouSongS 507R" panose="02000500000000000000" pitchFamily="2" charset="-122"/>
              </a:rPr>
              <a:t>实验原理</a:t>
            </a:r>
            <a:r>
              <a:rPr kumimoji="1" lang="en-US" altLang="zh-CN" dirty="0">
                <a:latin typeface="FZYouSongS 507R" panose="02000500000000000000" pitchFamily="2" charset="-122"/>
                <a:ea typeface="FZYouSongS 507R" panose="02000500000000000000" pitchFamily="2" charset="-122"/>
              </a:rPr>
              <a:t>-LSB</a:t>
            </a:r>
            <a:r>
              <a:rPr kumimoji="1" lang="zh-CN" altLang="en-US" dirty="0">
                <a:latin typeface="FZYouSongS 507R" panose="02000500000000000000" pitchFamily="2" charset="-122"/>
                <a:ea typeface="FZYouSongS 507R" panose="02000500000000000000" pitchFamily="2" charset="-122"/>
              </a:rPr>
              <a:t>算法</a:t>
            </a:r>
          </a:p>
        </p:txBody>
      </p:sp>
      <p:sp>
        <p:nvSpPr>
          <p:cNvPr id="3" name="Content Placeholder 2"/>
          <p:cNvSpPr>
            <a:spLocks noGrp="1"/>
          </p:cNvSpPr>
          <p:nvPr>
            <p:ph idx="1"/>
          </p:nvPr>
        </p:nvSpPr>
        <p:spPr>
          <a:xfrm>
            <a:off x="914400" y="1690688"/>
            <a:ext cx="10363199" cy="4997979"/>
          </a:xfrm>
        </p:spPr>
        <p:txBody>
          <a:bodyPr>
            <a:normAutofit fontScale="55000" lnSpcReduction="20000"/>
          </a:bodyPr>
          <a:lstStyle/>
          <a:p>
            <a:pPr>
              <a:lnSpc>
                <a:spcPct val="170000"/>
              </a:lnSpc>
            </a:pPr>
            <a:r>
              <a:rPr kumimoji="1" lang="en-US" altLang="zh-CN" dirty="0">
                <a:latin typeface="FZYouSongS 507R" panose="02000500000000000000" pitchFamily="2" charset="-122"/>
                <a:ea typeface="FZYouSongS 507R" panose="02000500000000000000" pitchFamily="2" charset="-122"/>
              </a:rPr>
              <a:t>LSB</a:t>
            </a:r>
            <a:r>
              <a:rPr kumimoji="1" lang="zh-CN" altLang="en-US" dirty="0">
                <a:latin typeface="FZYouSongS 507R" panose="02000500000000000000" pitchFamily="2" charset="-122"/>
                <a:ea typeface="FZYouSongS 507R" panose="02000500000000000000" pitchFamily="2" charset="-122"/>
              </a:rPr>
              <a:t>算法，即最低位隐藏算法，利用了媒体文件的最低有效位（即最不显著位）来隐藏数据，因为修改最低有效位对媒体文件的表现效果影响较小，很难被察觉到。</a:t>
            </a:r>
          </a:p>
          <a:p>
            <a:pPr>
              <a:lnSpc>
                <a:spcPct val="170000"/>
              </a:lnSpc>
            </a:pPr>
            <a:r>
              <a:rPr kumimoji="1" lang="en-US" altLang="zh-CN" dirty="0">
                <a:latin typeface="FZYouSongS 507R" panose="02000500000000000000" pitchFamily="2" charset="-122"/>
                <a:ea typeface="FZYouSongS 507R" panose="02000500000000000000" pitchFamily="2" charset="-122"/>
              </a:rPr>
              <a:t>LSB</a:t>
            </a:r>
            <a:r>
              <a:rPr kumimoji="1" lang="zh-CN" altLang="en-US" dirty="0">
                <a:latin typeface="FZYouSongS 507R" panose="02000500000000000000" pitchFamily="2" charset="-122"/>
                <a:ea typeface="FZYouSongS 507R" panose="02000500000000000000" pitchFamily="2" charset="-122"/>
              </a:rPr>
              <a:t>算法的基本原理如下：</a:t>
            </a:r>
          </a:p>
          <a:p>
            <a:pPr>
              <a:lnSpc>
                <a:spcPct val="170000"/>
              </a:lnSpc>
            </a:pPr>
            <a:r>
              <a:rPr kumimoji="1" lang="zh-CN" altLang="en-US" dirty="0">
                <a:latin typeface="FZYouSongS 507R" panose="02000500000000000000" pitchFamily="2" charset="-122"/>
                <a:ea typeface="FZYouSongS 507R" panose="02000500000000000000" pitchFamily="2" charset="-122"/>
              </a:rPr>
              <a:t>选择载体音频文件：选择一个用作载体的</a:t>
            </a:r>
            <a:r>
              <a:rPr kumimoji="1" lang="en-US" altLang="zh-CN" dirty="0">
                <a:latin typeface="FZYouSongS 507R" panose="02000500000000000000" pitchFamily="2" charset="-122"/>
                <a:ea typeface="FZYouSongS 507R" panose="02000500000000000000" pitchFamily="2" charset="-122"/>
              </a:rPr>
              <a:t>WAV</a:t>
            </a:r>
            <a:r>
              <a:rPr kumimoji="1" lang="zh-CN" altLang="en-US" dirty="0">
                <a:latin typeface="FZYouSongS 507R" panose="02000500000000000000" pitchFamily="2" charset="-122"/>
                <a:ea typeface="FZYouSongS 507R" panose="02000500000000000000" pitchFamily="2" charset="-122"/>
              </a:rPr>
              <a:t>音频文件，即需要隐藏图像数据的音频文件。</a:t>
            </a:r>
          </a:p>
          <a:p>
            <a:pPr>
              <a:lnSpc>
                <a:spcPct val="170000"/>
              </a:lnSpc>
            </a:pPr>
            <a:r>
              <a:rPr kumimoji="1" lang="zh-CN" altLang="en-US" dirty="0">
                <a:latin typeface="FZYouSongS 507R" panose="02000500000000000000" pitchFamily="2" charset="-122"/>
                <a:ea typeface="FZYouSongS 507R" panose="02000500000000000000" pitchFamily="2" charset="-122"/>
              </a:rPr>
              <a:t>将图像数据转换为二进制流：将需要隐藏的图像数据转换为二进制流。这通常涉及到将图像的像素值转换为二进制形式。</a:t>
            </a:r>
          </a:p>
          <a:p>
            <a:pPr>
              <a:lnSpc>
                <a:spcPct val="170000"/>
              </a:lnSpc>
            </a:pPr>
            <a:r>
              <a:rPr kumimoji="1" lang="zh-CN" altLang="en-US" dirty="0">
                <a:latin typeface="FZYouSongS 507R" panose="02000500000000000000" pitchFamily="2" charset="-122"/>
                <a:ea typeface="FZYouSongS 507R" panose="02000500000000000000" pitchFamily="2" charset="-122"/>
              </a:rPr>
              <a:t>将二进制流嵌入到音频文件中：将图像数据的二进制流逐位嵌入到载体音频文件的采样数据中。</a:t>
            </a:r>
            <a:r>
              <a:rPr kumimoji="1" lang="en-US" altLang="zh-CN" dirty="0">
                <a:latin typeface="FZYouSongS 507R" panose="02000500000000000000" pitchFamily="2" charset="-122"/>
                <a:ea typeface="FZYouSongS 507R" panose="02000500000000000000" pitchFamily="2" charset="-122"/>
              </a:rPr>
              <a:t>LSB</a:t>
            </a:r>
            <a:r>
              <a:rPr kumimoji="1" lang="zh-CN" altLang="en-US" dirty="0">
                <a:latin typeface="FZYouSongS 507R" panose="02000500000000000000" pitchFamily="2" charset="-122"/>
                <a:ea typeface="FZYouSongS 507R" panose="02000500000000000000" pitchFamily="2" charset="-122"/>
              </a:rPr>
              <a:t>算法通常会修改音频文件中每个采样数据的最低有效位（即最不显著位），将图像数据的二进制位嵌入其中。这样做的目的是尽量减少对音频文件音质的影响，因为最低有效位的修改对音频质量的影响最小。</a:t>
            </a:r>
          </a:p>
          <a:p>
            <a:pPr>
              <a:lnSpc>
                <a:spcPct val="170000"/>
              </a:lnSpc>
            </a:pPr>
            <a:r>
              <a:rPr kumimoji="1" lang="zh-CN" altLang="en-US" dirty="0">
                <a:latin typeface="FZYouSongS 507R" panose="02000500000000000000" pitchFamily="2" charset="-122"/>
                <a:ea typeface="FZYouSongS 507R" panose="02000500000000000000" pitchFamily="2" charset="-122"/>
              </a:rPr>
              <a:t>生成带有隐藏图像数据的新音频文件：将嵌入了图像数据的音频采样数据写入一个新的</a:t>
            </a:r>
            <a:r>
              <a:rPr kumimoji="1" lang="en-US" altLang="zh-CN" dirty="0">
                <a:latin typeface="FZYouSongS 507R" panose="02000500000000000000" pitchFamily="2" charset="-122"/>
                <a:ea typeface="FZYouSongS 507R" panose="02000500000000000000" pitchFamily="2" charset="-122"/>
              </a:rPr>
              <a:t>WAV</a:t>
            </a:r>
            <a:r>
              <a:rPr kumimoji="1" lang="zh-CN" altLang="en-US" dirty="0">
                <a:latin typeface="FZYouSongS 507R" panose="02000500000000000000" pitchFamily="2" charset="-122"/>
                <a:ea typeface="FZYouSongS 507R" panose="02000500000000000000" pitchFamily="2" charset="-122"/>
              </a:rPr>
              <a:t>文件中。</a:t>
            </a:r>
          </a:p>
          <a:p>
            <a:pPr>
              <a:lnSpc>
                <a:spcPct val="170000"/>
              </a:lnSpc>
            </a:pPr>
            <a:r>
              <a:rPr kumimoji="1" lang="zh-CN" altLang="en-US" dirty="0">
                <a:latin typeface="FZYouSongS 507R" panose="02000500000000000000" pitchFamily="2" charset="-122"/>
                <a:ea typeface="FZYouSongS 507R" panose="02000500000000000000" pitchFamily="2" charset="-122"/>
              </a:rPr>
              <a:t>提取隐藏的图像数据：接收者可以通过读取带有隐藏图像数据的</a:t>
            </a:r>
            <a:r>
              <a:rPr kumimoji="1" lang="en-US" altLang="zh-CN" dirty="0">
                <a:latin typeface="FZYouSongS 507R" panose="02000500000000000000" pitchFamily="2" charset="-122"/>
                <a:ea typeface="FZYouSongS 507R" panose="02000500000000000000" pitchFamily="2" charset="-122"/>
              </a:rPr>
              <a:t>WAV</a:t>
            </a:r>
            <a:r>
              <a:rPr kumimoji="1" lang="zh-CN" altLang="en-US" dirty="0">
                <a:latin typeface="FZYouSongS 507R" panose="02000500000000000000" pitchFamily="2" charset="-122"/>
                <a:ea typeface="FZYouSongS 507R" panose="02000500000000000000" pitchFamily="2" charset="-122"/>
              </a:rPr>
              <a:t>文件，并提取每个采样数据的最低有效位，从而获取隐藏在音频文件中的图像数据。</a:t>
            </a:r>
          </a:p>
        </p:txBody>
      </p:sp>
    </p:spTree>
    <p:extLst>
      <p:ext uri="{BB962C8B-B14F-4D97-AF65-F5344CB8AC3E}">
        <p14:creationId xmlns:p14="http://schemas.microsoft.com/office/powerpoint/2010/main" val="127537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latin typeface="FZYouSongS 507R" panose="02000500000000000000" pitchFamily="2" charset="-122"/>
                <a:ea typeface="FZYouSongS 507R" panose="02000500000000000000" pitchFamily="2" charset="-122"/>
              </a:rPr>
              <a:t>信息隐藏</a:t>
            </a:r>
          </a:p>
        </p:txBody>
      </p:sp>
      <p:sp>
        <p:nvSpPr>
          <p:cNvPr id="3" name="Content Placeholder 2"/>
          <p:cNvSpPr>
            <a:spLocks noGrp="1"/>
          </p:cNvSpPr>
          <p:nvPr>
            <p:ph idx="1"/>
          </p:nvPr>
        </p:nvSpPr>
        <p:spPr>
          <a:xfrm>
            <a:off x="6159987" y="1373347"/>
            <a:ext cx="5313336" cy="5588000"/>
          </a:xfrm>
        </p:spPr>
        <p:txBody>
          <a:bodyPr>
            <a:normAutofit fontScale="77500" lnSpcReduction="20000"/>
          </a:bodyPr>
          <a:lstStyle/>
          <a:p>
            <a:pPr>
              <a:lnSpc>
                <a:spcPct val="120000"/>
              </a:lnSpc>
            </a:pPr>
            <a:r>
              <a:rPr kumimoji="1" lang="en-US" altLang="zh-CN" sz="2000" dirty="0">
                <a:latin typeface="FZYouSongS 507R" panose="02000500000000000000" pitchFamily="2" charset="-122"/>
                <a:ea typeface="FZYouSongS 507R" panose="02000500000000000000" pitchFamily="2" charset="-122"/>
              </a:rPr>
              <a:t>1. </a:t>
            </a:r>
            <a:r>
              <a:rPr kumimoji="1" lang="zh-CN" altLang="en-US" sz="2000" dirty="0">
                <a:latin typeface="FZYouSongS 507R" panose="02000500000000000000" pitchFamily="2" charset="-122"/>
                <a:ea typeface="FZYouSongS 507R" panose="02000500000000000000" pitchFamily="2" charset="-122"/>
              </a:rPr>
              <a:t>通过 </a:t>
            </a:r>
            <a:r>
              <a:rPr kumimoji="1" lang="en-US" altLang="zh-CN" sz="2000" dirty="0" err="1">
                <a:latin typeface="FZYouSongS 507R" panose="02000500000000000000" pitchFamily="2" charset="-122"/>
                <a:ea typeface="FZYouSongS 507R" panose="02000500000000000000" pitchFamily="2" charset="-122"/>
              </a:rPr>
              <a:t>readAudio</a:t>
            </a:r>
            <a:r>
              <a:rPr kumimoji="1" lang="en-US" altLang="zh-CN" sz="2000" dirty="0">
                <a:latin typeface="FZYouSongS 507R" panose="02000500000000000000" pitchFamily="2" charset="-122"/>
                <a:ea typeface="FZYouSongS 507R" panose="02000500000000000000" pitchFamily="2" charset="-122"/>
              </a:rPr>
              <a:t> </a:t>
            </a:r>
            <a:r>
              <a:rPr kumimoji="1" lang="zh-CN" altLang="en-US" sz="2000" dirty="0">
                <a:latin typeface="FZYouSongS 507R" panose="02000500000000000000" pitchFamily="2" charset="-122"/>
                <a:ea typeface="FZYouSongS 507R" panose="02000500000000000000" pitchFamily="2" charset="-122"/>
              </a:rPr>
              <a:t>函数读取输入的音频文件 </a:t>
            </a:r>
            <a:r>
              <a:rPr kumimoji="1" lang="en-US" altLang="zh-CN" sz="2000" dirty="0">
                <a:latin typeface="FZYouSongS 507R" panose="02000500000000000000" pitchFamily="2" charset="-122"/>
                <a:ea typeface="FZYouSongS 507R" panose="02000500000000000000" pitchFamily="2" charset="-122"/>
              </a:rPr>
              <a:t>'input.wav'</a:t>
            </a:r>
            <a:r>
              <a:rPr kumimoji="1" lang="zh-CN" altLang="en-US" sz="2000" dirty="0">
                <a:latin typeface="FZYouSongS 507R" panose="02000500000000000000" pitchFamily="2" charset="-122"/>
                <a:ea typeface="FZYouSongS 507R" panose="02000500000000000000" pitchFamily="2" charset="-122"/>
              </a:rPr>
              <a:t>，并将其存储在变量 </a:t>
            </a:r>
            <a:r>
              <a:rPr kumimoji="1" lang="en-US" altLang="zh-CN" sz="2000" dirty="0">
                <a:latin typeface="FZYouSongS 507R" panose="02000500000000000000" pitchFamily="2" charset="-122"/>
                <a:ea typeface="FZYouSongS 507R" panose="02000500000000000000" pitchFamily="2" charset="-122"/>
              </a:rPr>
              <a:t>audio </a:t>
            </a:r>
            <a:r>
              <a:rPr kumimoji="1" lang="zh-CN" altLang="en-US" sz="2000" dirty="0">
                <a:latin typeface="FZYouSongS 507R" panose="02000500000000000000" pitchFamily="2" charset="-122"/>
                <a:ea typeface="FZYouSongS 507R" panose="02000500000000000000" pitchFamily="2" charset="-122"/>
              </a:rPr>
              <a:t>中。</a:t>
            </a:r>
          </a:p>
          <a:p>
            <a:pPr>
              <a:lnSpc>
                <a:spcPct val="120000"/>
              </a:lnSpc>
            </a:pPr>
            <a:r>
              <a:rPr kumimoji="1" lang="en-US" altLang="zh-CN" sz="2000" dirty="0">
                <a:latin typeface="FZYouSongS 507R" panose="02000500000000000000" pitchFamily="2" charset="-122"/>
                <a:ea typeface="FZYouSongS 507R" panose="02000500000000000000" pitchFamily="2" charset="-122"/>
              </a:rPr>
              <a:t>2. </a:t>
            </a:r>
            <a:r>
              <a:rPr kumimoji="1" lang="zh-CN" altLang="en-US" sz="2000" dirty="0">
                <a:latin typeface="FZYouSongS 507R" panose="02000500000000000000" pitchFamily="2" charset="-122"/>
                <a:ea typeface="FZYouSongS 507R" panose="02000500000000000000" pitchFamily="2" charset="-122"/>
              </a:rPr>
              <a:t>通过 </a:t>
            </a:r>
            <a:r>
              <a:rPr kumimoji="1" lang="en-US" altLang="zh-CN" sz="2000" dirty="0" err="1">
                <a:latin typeface="FZYouSongS 507R" panose="02000500000000000000" pitchFamily="2" charset="-122"/>
                <a:ea typeface="FZYouSongS 507R" panose="02000500000000000000" pitchFamily="2" charset="-122"/>
              </a:rPr>
              <a:t>readWatermark</a:t>
            </a:r>
            <a:r>
              <a:rPr kumimoji="1" lang="en-US" altLang="zh-CN" sz="2000" dirty="0">
                <a:latin typeface="FZYouSongS 507R" panose="02000500000000000000" pitchFamily="2" charset="-122"/>
                <a:ea typeface="FZYouSongS 507R" panose="02000500000000000000" pitchFamily="2" charset="-122"/>
              </a:rPr>
              <a:t> </a:t>
            </a:r>
            <a:r>
              <a:rPr kumimoji="1" lang="zh-CN" altLang="en-US" sz="2000" dirty="0">
                <a:latin typeface="FZYouSongS 507R" panose="02000500000000000000" pitchFamily="2" charset="-122"/>
                <a:ea typeface="FZYouSongS 507R" panose="02000500000000000000" pitchFamily="2" charset="-122"/>
              </a:rPr>
              <a:t>函数读取水印图像文件 </a:t>
            </a:r>
            <a:r>
              <a:rPr kumimoji="1" lang="en-US" altLang="zh-CN" sz="2000" dirty="0">
                <a:latin typeface="FZYouSongS 507R" panose="02000500000000000000" pitchFamily="2" charset="-122"/>
                <a:ea typeface="FZYouSongS 507R" panose="02000500000000000000" pitchFamily="2" charset="-122"/>
              </a:rPr>
              <a:t>'watermark.png'</a:t>
            </a:r>
            <a:r>
              <a:rPr kumimoji="1" lang="zh-CN" altLang="en-US" sz="2000" dirty="0">
                <a:latin typeface="FZYouSongS 507R" panose="02000500000000000000" pitchFamily="2" charset="-122"/>
                <a:ea typeface="FZYouSongS 507R" panose="02000500000000000000" pitchFamily="2" charset="-122"/>
              </a:rPr>
              <a:t>，并将其存储在变量 </a:t>
            </a:r>
            <a:r>
              <a:rPr kumimoji="1" lang="en-US" altLang="zh-CN" sz="2000" dirty="0">
                <a:latin typeface="FZYouSongS 507R" panose="02000500000000000000" pitchFamily="2" charset="-122"/>
                <a:ea typeface="FZYouSongS 507R" panose="02000500000000000000" pitchFamily="2" charset="-122"/>
              </a:rPr>
              <a:t>watermark </a:t>
            </a:r>
            <a:r>
              <a:rPr kumimoji="1" lang="zh-CN" altLang="en-US" sz="2000" dirty="0">
                <a:latin typeface="FZYouSongS 507R" panose="02000500000000000000" pitchFamily="2" charset="-122"/>
                <a:ea typeface="FZYouSongS 507R" panose="02000500000000000000" pitchFamily="2" charset="-122"/>
              </a:rPr>
              <a:t>中。</a:t>
            </a:r>
          </a:p>
          <a:p>
            <a:pPr>
              <a:lnSpc>
                <a:spcPct val="120000"/>
              </a:lnSpc>
            </a:pPr>
            <a:r>
              <a:rPr kumimoji="1" lang="en-US" altLang="zh-CN" sz="2000" dirty="0">
                <a:latin typeface="FZYouSongS 507R" panose="02000500000000000000" pitchFamily="2" charset="-122"/>
                <a:ea typeface="FZYouSongS 507R" panose="02000500000000000000" pitchFamily="2" charset="-122"/>
              </a:rPr>
              <a:t>3. </a:t>
            </a:r>
            <a:r>
              <a:rPr kumimoji="1" lang="zh-CN" altLang="en-US" sz="2000" dirty="0">
                <a:latin typeface="FZYouSongS 507R" panose="02000500000000000000" pitchFamily="2" charset="-122"/>
                <a:ea typeface="FZYouSongS 507R" panose="02000500000000000000" pitchFamily="2" charset="-122"/>
              </a:rPr>
              <a:t>使用 </a:t>
            </a:r>
            <a:r>
              <a:rPr kumimoji="1" lang="en-US" altLang="zh-CN" sz="2000" dirty="0">
                <a:latin typeface="FZYouSongS 507R" panose="02000500000000000000" pitchFamily="2" charset="-122"/>
                <a:ea typeface="FZYouSongS 507R" panose="02000500000000000000" pitchFamily="2" charset="-122"/>
              </a:rPr>
              <a:t>size </a:t>
            </a:r>
            <a:r>
              <a:rPr kumimoji="1" lang="zh-CN" altLang="en-US" sz="2000" dirty="0">
                <a:latin typeface="FZYouSongS 507R" panose="02000500000000000000" pitchFamily="2" charset="-122"/>
                <a:ea typeface="FZYouSongS 507R" panose="02000500000000000000" pitchFamily="2" charset="-122"/>
              </a:rPr>
              <a:t>函数获取水印图像的长和宽，并将其打印输出。</a:t>
            </a:r>
          </a:p>
          <a:p>
            <a:pPr>
              <a:lnSpc>
                <a:spcPct val="120000"/>
              </a:lnSpc>
            </a:pPr>
            <a:r>
              <a:rPr kumimoji="1" lang="en-US" altLang="zh-CN" sz="2000" dirty="0">
                <a:latin typeface="FZYouSongS 507R" panose="02000500000000000000" pitchFamily="2" charset="-122"/>
                <a:ea typeface="FZYouSongS 507R" panose="02000500000000000000" pitchFamily="2" charset="-122"/>
              </a:rPr>
              <a:t>4. </a:t>
            </a:r>
            <a:r>
              <a:rPr kumimoji="1" lang="zh-CN" altLang="en-US" sz="2000" dirty="0">
                <a:latin typeface="FZYouSongS 507R" panose="02000500000000000000" pitchFamily="2" charset="-122"/>
                <a:ea typeface="FZYouSongS 507R" panose="02000500000000000000" pitchFamily="2" charset="-122"/>
              </a:rPr>
              <a:t>调用 </a:t>
            </a:r>
            <a:r>
              <a:rPr kumimoji="1" lang="en-US" altLang="zh-CN" sz="2000" dirty="0" err="1">
                <a:latin typeface="FZYouSongS 507R" panose="02000500000000000000" pitchFamily="2" charset="-122"/>
                <a:ea typeface="FZYouSongS 507R" panose="02000500000000000000" pitchFamily="2" charset="-122"/>
              </a:rPr>
              <a:t>embedWatermark</a:t>
            </a:r>
            <a:r>
              <a:rPr kumimoji="1" lang="en-US" altLang="zh-CN" sz="2000" dirty="0">
                <a:latin typeface="FZYouSongS 507R" panose="02000500000000000000" pitchFamily="2" charset="-122"/>
                <a:ea typeface="FZYouSongS 507R" panose="02000500000000000000" pitchFamily="2" charset="-122"/>
              </a:rPr>
              <a:t> </a:t>
            </a:r>
            <a:r>
              <a:rPr kumimoji="1" lang="zh-CN" altLang="en-US" sz="2000" dirty="0">
                <a:latin typeface="FZYouSongS 507R" panose="02000500000000000000" pitchFamily="2" charset="-122"/>
                <a:ea typeface="FZYouSongS 507R" panose="02000500000000000000" pitchFamily="2" charset="-122"/>
              </a:rPr>
              <a:t>函数将水印嵌入到音频文件中。该函数将音频文件中的部分字节用来存储水印信息。</a:t>
            </a:r>
          </a:p>
          <a:p>
            <a:pPr>
              <a:lnSpc>
                <a:spcPct val="120000"/>
              </a:lnSpc>
            </a:pPr>
            <a:r>
              <a:rPr kumimoji="1" lang="en-US" altLang="zh-CN" sz="2000" dirty="0">
                <a:latin typeface="FZYouSongS 507R" panose="02000500000000000000" pitchFamily="2" charset="-122"/>
                <a:ea typeface="FZYouSongS 507R" panose="02000500000000000000" pitchFamily="2" charset="-122"/>
              </a:rPr>
              <a:t>5. </a:t>
            </a:r>
            <a:r>
              <a:rPr kumimoji="1" lang="zh-CN" altLang="en-US" sz="2000" dirty="0">
                <a:latin typeface="FZYouSongS 507R" panose="02000500000000000000" pitchFamily="2" charset="-122"/>
                <a:ea typeface="FZYouSongS 507R" panose="02000500000000000000" pitchFamily="2" charset="-122"/>
              </a:rPr>
              <a:t>使用 </a:t>
            </a:r>
            <a:r>
              <a:rPr kumimoji="1" lang="en-US" altLang="zh-CN" sz="2000" dirty="0" err="1">
                <a:latin typeface="FZYouSongS 507R" panose="02000500000000000000" pitchFamily="2" charset="-122"/>
                <a:ea typeface="FZYouSongS 507R" panose="02000500000000000000" pitchFamily="2" charset="-122"/>
              </a:rPr>
              <a:t>fopen</a:t>
            </a:r>
            <a:r>
              <a:rPr kumimoji="1" lang="en-US" altLang="zh-CN" sz="2000" dirty="0">
                <a:latin typeface="FZYouSongS 507R" panose="02000500000000000000" pitchFamily="2" charset="-122"/>
                <a:ea typeface="FZYouSongS 507R" panose="02000500000000000000" pitchFamily="2" charset="-122"/>
              </a:rPr>
              <a:t> </a:t>
            </a:r>
            <a:r>
              <a:rPr kumimoji="1" lang="zh-CN" altLang="en-US" sz="2000" dirty="0">
                <a:latin typeface="FZYouSongS 507R" panose="02000500000000000000" pitchFamily="2" charset="-122"/>
                <a:ea typeface="FZYouSongS 507R" panose="02000500000000000000" pitchFamily="2" charset="-122"/>
              </a:rPr>
              <a:t>函数创建一个新的文件 </a:t>
            </a:r>
            <a:r>
              <a:rPr kumimoji="1" lang="en-US" altLang="zh-CN" sz="2000" dirty="0">
                <a:latin typeface="FZYouSongS 507R" panose="02000500000000000000" pitchFamily="2" charset="-122"/>
                <a:ea typeface="FZYouSongS 507R" panose="02000500000000000000" pitchFamily="2" charset="-122"/>
              </a:rPr>
              <a:t>'output.wav'</a:t>
            </a:r>
            <a:r>
              <a:rPr kumimoji="1" lang="zh-CN" altLang="en-US" sz="2000" dirty="0">
                <a:latin typeface="FZYouSongS 507R" panose="02000500000000000000" pitchFamily="2" charset="-122"/>
                <a:ea typeface="FZYouSongS 507R" panose="02000500000000000000" pitchFamily="2" charset="-122"/>
              </a:rPr>
              <a:t>，并使用 </a:t>
            </a:r>
            <a:r>
              <a:rPr kumimoji="1" lang="en-US" altLang="zh-CN" sz="2000" dirty="0" err="1">
                <a:latin typeface="FZYouSongS 507R" panose="02000500000000000000" pitchFamily="2" charset="-122"/>
                <a:ea typeface="FZYouSongS 507R" panose="02000500000000000000" pitchFamily="2" charset="-122"/>
              </a:rPr>
              <a:t>fwrite</a:t>
            </a:r>
            <a:r>
              <a:rPr kumimoji="1" lang="en-US" altLang="zh-CN" sz="2000" dirty="0">
                <a:latin typeface="FZYouSongS 507R" panose="02000500000000000000" pitchFamily="2" charset="-122"/>
                <a:ea typeface="FZYouSongS 507R" panose="02000500000000000000" pitchFamily="2" charset="-122"/>
              </a:rPr>
              <a:t> </a:t>
            </a:r>
            <a:r>
              <a:rPr kumimoji="1" lang="zh-CN" altLang="en-US" sz="2000" dirty="0">
                <a:latin typeface="FZYouSongS 507R" panose="02000500000000000000" pitchFamily="2" charset="-122"/>
                <a:ea typeface="FZYouSongS 507R" panose="02000500000000000000" pitchFamily="2" charset="-122"/>
              </a:rPr>
              <a:t>函数将带有水印的音频数据写入该文件中。最后使用 </a:t>
            </a:r>
            <a:r>
              <a:rPr kumimoji="1" lang="en-US" altLang="zh-CN" sz="2000" dirty="0" err="1">
                <a:latin typeface="FZYouSongS 507R" panose="02000500000000000000" pitchFamily="2" charset="-122"/>
                <a:ea typeface="FZYouSongS 507R" panose="02000500000000000000" pitchFamily="2" charset="-122"/>
              </a:rPr>
              <a:t>fclose</a:t>
            </a:r>
            <a:r>
              <a:rPr kumimoji="1" lang="en-US" altLang="zh-CN" sz="2000" dirty="0">
                <a:latin typeface="FZYouSongS 507R" panose="02000500000000000000" pitchFamily="2" charset="-122"/>
                <a:ea typeface="FZYouSongS 507R" panose="02000500000000000000" pitchFamily="2" charset="-122"/>
              </a:rPr>
              <a:t> </a:t>
            </a:r>
            <a:r>
              <a:rPr kumimoji="1" lang="zh-CN" altLang="en-US" sz="2000" dirty="0">
                <a:latin typeface="FZYouSongS 507R" panose="02000500000000000000" pitchFamily="2" charset="-122"/>
                <a:ea typeface="FZYouSongS 507R" panose="02000500000000000000" pitchFamily="2" charset="-122"/>
              </a:rPr>
              <a:t>函数关闭文件。</a:t>
            </a:r>
          </a:p>
          <a:p>
            <a:pPr>
              <a:lnSpc>
                <a:spcPct val="120000"/>
              </a:lnSpc>
            </a:pPr>
            <a:r>
              <a:rPr kumimoji="1" lang="en-US" altLang="zh-CN" sz="2000" dirty="0">
                <a:latin typeface="FZYouSongS 507R" panose="02000500000000000000" pitchFamily="2" charset="-122"/>
                <a:ea typeface="FZYouSongS 507R" panose="02000500000000000000" pitchFamily="2" charset="-122"/>
              </a:rPr>
              <a:t>6. </a:t>
            </a:r>
            <a:r>
              <a:rPr kumimoji="1" lang="zh-CN" altLang="en-US" sz="2000" dirty="0">
                <a:latin typeface="FZYouSongS 507R" panose="02000500000000000000" pitchFamily="2" charset="-122"/>
                <a:ea typeface="FZYouSongS 507R" panose="02000500000000000000" pitchFamily="2" charset="-122"/>
              </a:rPr>
              <a:t>使用 </a:t>
            </a:r>
            <a:r>
              <a:rPr kumimoji="1" lang="en-US" altLang="zh-CN" sz="2000" dirty="0" err="1">
                <a:latin typeface="FZYouSongS 507R" panose="02000500000000000000" pitchFamily="2" charset="-122"/>
                <a:ea typeface="FZYouSongS 507R" panose="02000500000000000000" pitchFamily="2" charset="-122"/>
              </a:rPr>
              <a:t>audioread</a:t>
            </a:r>
            <a:r>
              <a:rPr kumimoji="1" lang="en-US" altLang="zh-CN" sz="2000" dirty="0">
                <a:latin typeface="FZYouSongS 507R" panose="02000500000000000000" pitchFamily="2" charset="-122"/>
                <a:ea typeface="FZYouSongS 507R" panose="02000500000000000000" pitchFamily="2" charset="-122"/>
              </a:rPr>
              <a:t> </a:t>
            </a:r>
            <a:r>
              <a:rPr kumimoji="1" lang="zh-CN" altLang="en-US" sz="2000" dirty="0">
                <a:latin typeface="FZYouSongS 507R" panose="02000500000000000000" pitchFamily="2" charset="-122"/>
                <a:ea typeface="FZYouSongS 507R" panose="02000500000000000000" pitchFamily="2" charset="-122"/>
              </a:rPr>
              <a:t>函数读取原始音频文件 </a:t>
            </a:r>
            <a:r>
              <a:rPr kumimoji="1" lang="en-US" altLang="zh-CN" sz="2000" dirty="0">
                <a:latin typeface="FZYouSongS 507R" panose="02000500000000000000" pitchFamily="2" charset="-122"/>
                <a:ea typeface="FZYouSongS 507R" panose="02000500000000000000" pitchFamily="2" charset="-122"/>
              </a:rPr>
              <a:t>'input.wav' </a:t>
            </a:r>
            <a:r>
              <a:rPr kumimoji="1" lang="zh-CN" altLang="en-US" sz="2000" dirty="0">
                <a:latin typeface="FZYouSongS 507R" panose="02000500000000000000" pitchFamily="2" charset="-122"/>
                <a:ea typeface="FZYouSongS 507R" panose="02000500000000000000" pitchFamily="2" charset="-122"/>
              </a:rPr>
              <a:t>和带有水印的音频文件 </a:t>
            </a:r>
            <a:r>
              <a:rPr kumimoji="1" lang="en-US" altLang="zh-CN" sz="2000" dirty="0">
                <a:latin typeface="FZYouSongS 507R" panose="02000500000000000000" pitchFamily="2" charset="-122"/>
                <a:ea typeface="FZYouSongS 507R" panose="02000500000000000000" pitchFamily="2" charset="-122"/>
              </a:rPr>
              <a:t>'output.wav'</a:t>
            </a:r>
            <a:r>
              <a:rPr kumimoji="1" lang="zh-CN" altLang="en-US" sz="2000" dirty="0">
                <a:latin typeface="FZYouSongS 507R" panose="02000500000000000000" pitchFamily="2" charset="-122"/>
                <a:ea typeface="FZYouSongS 507R" panose="02000500000000000000" pitchFamily="2" charset="-122"/>
              </a:rPr>
              <a:t>，并将它们的波形数据分别存储在变量 </a:t>
            </a:r>
            <a:r>
              <a:rPr kumimoji="1" lang="en-US" altLang="zh-CN" sz="2000" dirty="0">
                <a:latin typeface="FZYouSongS 507R" panose="02000500000000000000" pitchFamily="2" charset="-122"/>
                <a:ea typeface="FZYouSongS 507R" panose="02000500000000000000" pitchFamily="2" charset="-122"/>
              </a:rPr>
              <a:t>y1 </a:t>
            </a:r>
            <a:r>
              <a:rPr kumimoji="1" lang="zh-CN" altLang="en-US" sz="2000" dirty="0">
                <a:latin typeface="FZYouSongS 507R" panose="02000500000000000000" pitchFamily="2" charset="-122"/>
                <a:ea typeface="FZYouSongS 507R" panose="02000500000000000000" pitchFamily="2" charset="-122"/>
              </a:rPr>
              <a:t>和 </a:t>
            </a:r>
            <a:r>
              <a:rPr kumimoji="1" lang="en-US" altLang="zh-CN" sz="2000" dirty="0">
                <a:latin typeface="FZYouSongS 507R" panose="02000500000000000000" pitchFamily="2" charset="-122"/>
                <a:ea typeface="FZYouSongS 507R" panose="02000500000000000000" pitchFamily="2" charset="-122"/>
              </a:rPr>
              <a:t>y2 </a:t>
            </a:r>
            <a:r>
              <a:rPr kumimoji="1" lang="zh-CN" altLang="en-US" sz="2000" dirty="0">
                <a:latin typeface="FZYouSongS 507R" panose="02000500000000000000" pitchFamily="2" charset="-122"/>
                <a:ea typeface="FZYouSongS 507R" panose="02000500000000000000" pitchFamily="2" charset="-122"/>
              </a:rPr>
              <a:t>中，采样率存储在变量 </a:t>
            </a:r>
            <a:r>
              <a:rPr kumimoji="1" lang="en-US" altLang="zh-CN" sz="2000" dirty="0">
                <a:latin typeface="FZYouSongS 507R" panose="02000500000000000000" pitchFamily="2" charset="-122"/>
                <a:ea typeface="FZYouSongS 507R" panose="02000500000000000000" pitchFamily="2" charset="-122"/>
              </a:rPr>
              <a:t>Fs </a:t>
            </a:r>
            <a:r>
              <a:rPr kumimoji="1" lang="zh-CN" altLang="en-US" sz="2000" dirty="0">
                <a:latin typeface="FZYouSongS 507R" panose="02000500000000000000" pitchFamily="2" charset="-122"/>
                <a:ea typeface="FZYouSongS 507R" panose="02000500000000000000" pitchFamily="2" charset="-122"/>
              </a:rPr>
              <a:t>中。</a:t>
            </a:r>
          </a:p>
          <a:p>
            <a:pPr>
              <a:lnSpc>
                <a:spcPct val="120000"/>
              </a:lnSpc>
            </a:pPr>
            <a:r>
              <a:rPr kumimoji="1" lang="en-US" altLang="zh-CN" sz="2000" dirty="0">
                <a:latin typeface="FZYouSongS 507R" panose="02000500000000000000" pitchFamily="2" charset="-122"/>
                <a:ea typeface="FZYouSongS 507R" panose="02000500000000000000" pitchFamily="2" charset="-122"/>
              </a:rPr>
              <a:t>7. </a:t>
            </a:r>
            <a:r>
              <a:rPr kumimoji="1" lang="zh-CN" altLang="en-US" sz="2000" dirty="0">
                <a:latin typeface="FZYouSongS 507R" panose="02000500000000000000" pitchFamily="2" charset="-122"/>
                <a:ea typeface="FZYouSongS 507R" panose="02000500000000000000" pitchFamily="2" charset="-122"/>
              </a:rPr>
              <a:t>使用 </a:t>
            </a:r>
            <a:r>
              <a:rPr kumimoji="1" lang="en-US" altLang="zh-CN" sz="2000" dirty="0" err="1">
                <a:latin typeface="FZYouSongS 507R" panose="02000500000000000000" pitchFamily="2" charset="-122"/>
                <a:ea typeface="FZYouSongS 507R" panose="02000500000000000000" pitchFamily="2" charset="-122"/>
              </a:rPr>
              <a:t>plotWaveform</a:t>
            </a:r>
            <a:r>
              <a:rPr kumimoji="1" lang="en-US" altLang="zh-CN" sz="2000" dirty="0">
                <a:latin typeface="FZYouSongS 507R" panose="02000500000000000000" pitchFamily="2" charset="-122"/>
                <a:ea typeface="FZYouSongS 507R" panose="02000500000000000000" pitchFamily="2" charset="-122"/>
              </a:rPr>
              <a:t> </a:t>
            </a:r>
            <a:r>
              <a:rPr kumimoji="1" lang="zh-CN" altLang="en-US" sz="2000" dirty="0">
                <a:latin typeface="FZYouSongS 507R" panose="02000500000000000000" pitchFamily="2" charset="-122"/>
                <a:ea typeface="FZYouSongS 507R" panose="02000500000000000000" pitchFamily="2" charset="-122"/>
              </a:rPr>
              <a:t>函数绘制原始音频文件和带有水印的音频文件的波形图，以便比较它们的波形特征。</a:t>
            </a:r>
          </a:p>
        </p:txBody>
      </p:sp>
      <p:pic>
        <p:nvPicPr>
          <p:cNvPr id="20" name="图片 19">
            <a:extLst>
              <a:ext uri="{FF2B5EF4-FFF2-40B4-BE49-F238E27FC236}">
                <a16:creationId xmlns:a16="http://schemas.microsoft.com/office/drawing/2014/main" id="{EB61DB39-D1CA-49D6-8EF2-B80E521D9B84}"/>
              </a:ext>
            </a:extLst>
          </p:cNvPr>
          <p:cNvPicPr>
            <a:picLocks noChangeAspect="1"/>
          </p:cNvPicPr>
          <p:nvPr/>
        </p:nvPicPr>
        <p:blipFill>
          <a:blip r:embed="rId2"/>
          <a:stretch>
            <a:fillRect/>
          </a:stretch>
        </p:blipFill>
        <p:spPr>
          <a:xfrm>
            <a:off x="838200" y="1373347"/>
            <a:ext cx="4963218" cy="52966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latin typeface="FZYouSongS 507R" panose="02000500000000000000" pitchFamily="2" charset="-122"/>
                <a:ea typeface="FZYouSongS 507R" panose="02000500000000000000" pitchFamily="2" charset="-122"/>
              </a:rPr>
              <a:t>信息隐藏</a:t>
            </a:r>
          </a:p>
        </p:txBody>
      </p:sp>
      <p:sp>
        <p:nvSpPr>
          <p:cNvPr id="3" name="Content Placeholder 2"/>
          <p:cNvSpPr>
            <a:spLocks noGrp="1"/>
          </p:cNvSpPr>
          <p:nvPr>
            <p:ph idx="1"/>
          </p:nvPr>
        </p:nvSpPr>
        <p:spPr>
          <a:xfrm>
            <a:off x="1075265" y="3259666"/>
            <a:ext cx="10346267" cy="2947989"/>
          </a:xfrm>
        </p:spPr>
        <p:txBody>
          <a:bodyPr>
            <a:normAutofit fontScale="62500" lnSpcReduction="20000"/>
          </a:bodyPr>
          <a:lstStyle/>
          <a:p>
            <a:pPr>
              <a:lnSpc>
                <a:spcPct val="120000"/>
              </a:lnSpc>
            </a:pPr>
            <a:r>
              <a:rPr kumimoji="1" lang="en-US" altLang="zh-CN" sz="2000" dirty="0">
                <a:latin typeface="FZYouSongS 507R" panose="02000500000000000000" pitchFamily="2" charset="-122"/>
                <a:ea typeface="FZYouSongS 507R" panose="02000500000000000000" pitchFamily="2" charset="-122"/>
              </a:rPr>
              <a:t>n = length(audio) - 44;</a:t>
            </a:r>
            <a:r>
              <a:rPr kumimoji="1" lang="zh-CN" altLang="en-US" sz="2000" dirty="0">
                <a:latin typeface="FZYouSongS 507R" panose="02000500000000000000" pitchFamily="2" charset="-122"/>
                <a:ea typeface="FZYouSongS 507R" panose="02000500000000000000" pitchFamily="2" charset="-122"/>
              </a:rPr>
              <a:t>：计算音频文件中采样数据的总数，去除了</a:t>
            </a:r>
            <a:r>
              <a:rPr kumimoji="1" lang="en-US" altLang="zh-CN" sz="2000" dirty="0">
                <a:latin typeface="FZYouSongS 507R" panose="02000500000000000000" pitchFamily="2" charset="-122"/>
                <a:ea typeface="FZYouSongS 507R" panose="02000500000000000000" pitchFamily="2" charset="-122"/>
              </a:rPr>
              <a:t>44</a:t>
            </a:r>
            <a:r>
              <a:rPr kumimoji="1" lang="zh-CN" altLang="en-US" sz="2000" dirty="0">
                <a:latin typeface="FZYouSongS 507R" panose="02000500000000000000" pitchFamily="2" charset="-122"/>
                <a:ea typeface="FZYouSongS 507R" panose="02000500000000000000" pitchFamily="2" charset="-122"/>
              </a:rPr>
              <a:t>个字节的文件头信息，这是</a:t>
            </a:r>
            <a:r>
              <a:rPr kumimoji="1" lang="en-US" altLang="zh-CN" sz="2000" dirty="0">
                <a:latin typeface="FZYouSongS 507R" panose="02000500000000000000" pitchFamily="2" charset="-122"/>
                <a:ea typeface="FZYouSongS 507R" panose="02000500000000000000" pitchFamily="2" charset="-122"/>
              </a:rPr>
              <a:t>WAV</a:t>
            </a:r>
            <a:r>
              <a:rPr kumimoji="1" lang="zh-CN" altLang="en-US" sz="2000" dirty="0">
                <a:latin typeface="FZYouSongS 507R" panose="02000500000000000000" pitchFamily="2" charset="-122"/>
                <a:ea typeface="FZYouSongS 507R" panose="02000500000000000000" pitchFamily="2" charset="-122"/>
              </a:rPr>
              <a:t>文件的标准格式，因此</a:t>
            </a:r>
            <a:r>
              <a:rPr kumimoji="1" lang="en-US" altLang="zh-CN" sz="2000" dirty="0">
                <a:latin typeface="FZYouSongS 507R" panose="02000500000000000000" pitchFamily="2" charset="-122"/>
                <a:ea typeface="FZYouSongS 507R" panose="02000500000000000000" pitchFamily="2" charset="-122"/>
              </a:rPr>
              <a:t>44</a:t>
            </a:r>
            <a:r>
              <a:rPr kumimoji="1" lang="zh-CN" altLang="en-US" sz="2000" dirty="0">
                <a:latin typeface="FZYouSongS 507R" panose="02000500000000000000" pitchFamily="2" charset="-122"/>
                <a:ea typeface="FZYouSongS 507R" panose="02000500000000000000" pitchFamily="2" charset="-122"/>
              </a:rPr>
              <a:t>个字节不包含在音频数据中。</a:t>
            </a:r>
          </a:p>
          <a:p>
            <a:pPr>
              <a:lnSpc>
                <a:spcPct val="120000"/>
              </a:lnSpc>
            </a:pPr>
            <a:r>
              <a:rPr kumimoji="1" lang="en-US" altLang="zh-CN" sz="2000" dirty="0">
                <a:latin typeface="FZYouSongS 507R" panose="02000500000000000000" pitchFamily="2" charset="-122"/>
                <a:ea typeface="FZYouSongS 507R" panose="02000500000000000000" pitchFamily="2" charset="-122"/>
              </a:rPr>
              <a:t>[row, col] = size(watermark);</a:t>
            </a:r>
            <a:r>
              <a:rPr kumimoji="1" lang="zh-CN" altLang="en-US" sz="2000" dirty="0">
                <a:latin typeface="FZYouSongS 507R" panose="02000500000000000000" pitchFamily="2" charset="-122"/>
                <a:ea typeface="FZYouSongS 507R" panose="02000500000000000000" pitchFamily="2" charset="-122"/>
              </a:rPr>
              <a:t>：获取水印图像的行数和列数。</a:t>
            </a:r>
          </a:p>
          <a:p>
            <a:pPr>
              <a:lnSpc>
                <a:spcPct val="120000"/>
              </a:lnSpc>
            </a:pPr>
            <a:r>
              <a:rPr kumimoji="1" lang="en-US" altLang="zh-CN" sz="2000" dirty="0" err="1">
                <a:latin typeface="FZYouSongS 507R" panose="02000500000000000000" pitchFamily="2" charset="-122"/>
                <a:ea typeface="FZYouSongS 507R" panose="02000500000000000000" pitchFamily="2" charset="-122"/>
              </a:rPr>
              <a:t>wi</a:t>
            </a:r>
            <a:r>
              <a:rPr kumimoji="1" lang="en-US" altLang="zh-CN" sz="2000" dirty="0">
                <a:latin typeface="FZYouSongS 507R" panose="02000500000000000000" pitchFamily="2" charset="-122"/>
                <a:ea typeface="FZYouSongS 507R" panose="02000500000000000000" pitchFamily="2" charset="-122"/>
              </a:rPr>
              <a:t> = watermark(:);</a:t>
            </a:r>
            <a:r>
              <a:rPr kumimoji="1" lang="zh-CN" altLang="en-US" sz="2000" dirty="0">
                <a:latin typeface="FZYouSongS 507R" panose="02000500000000000000" pitchFamily="2" charset="-122"/>
                <a:ea typeface="FZYouSongS 507R" panose="02000500000000000000" pitchFamily="2" charset="-122"/>
              </a:rPr>
              <a:t>：将水印图像转换为一个列向量，以便于后续处理。</a:t>
            </a:r>
          </a:p>
          <a:p>
            <a:pPr>
              <a:lnSpc>
                <a:spcPct val="120000"/>
              </a:lnSpc>
            </a:pPr>
            <a:r>
              <a:rPr kumimoji="1" lang="en-US" altLang="zh-CN" sz="2000" dirty="0">
                <a:latin typeface="FZYouSongS 507R" panose="02000500000000000000" pitchFamily="2" charset="-122"/>
                <a:ea typeface="FZYouSongS 507R" panose="02000500000000000000" pitchFamily="2" charset="-122"/>
              </a:rPr>
              <a:t>if row * col &gt; n</a:t>
            </a:r>
            <a:r>
              <a:rPr kumimoji="1" lang="zh-CN" altLang="en-US" sz="2000" dirty="0">
                <a:latin typeface="FZYouSongS 507R" panose="02000500000000000000" pitchFamily="2" charset="-122"/>
                <a:ea typeface="FZYouSongS 507R" panose="02000500000000000000" pitchFamily="2" charset="-122"/>
              </a:rPr>
              <a:t>：检查水印图像的大小是否超过了音频文件中可用的采样数据数量。如果超过了，则抛出错误，因为无法将水印嵌入到音频文件中。</a:t>
            </a:r>
          </a:p>
          <a:p>
            <a:pPr>
              <a:lnSpc>
                <a:spcPct val="120000"/>
              </a:lnSpc>
            </a:pPr>
            <a:r>
              <a:rPr kumimoji="1" lang="en-US" altLang="zh-CN" sz="2000" dirty="0" err="1">
                <a:latin typeface="FZYouSongS 507R" panose="02000500000000000000" pitchFamily="2" charset="-122"/>
                <a:ea typeface="FZYouSongS 507R" panose="02000500000000000000" pitchFamily="2" charset="-122"/>
              </a:rPr>
              <a:t>marked_audio</a:t>
            </a:r>
            <a:r>
              <a:rPr kumimoji="1" lang="en-US" altLang="zh-CN" sz="2000" dirty="0">
                <a:latin typeface="FZYouSongS 507R" panose="02000500000000000000" pitchFamily="2" charset="-122"/>
                <a:ea typeface="FZYouSongS 507R" panose="02000500000000000000" pitchFamily="2" charset="-122"/>
              </a:rPr>
              <a:t> = audio;</a:t>
            </a:r>
            <a:r>
              <a:rPr kumimoji="1" lang="zh-CN" altLang="en-US" sz="2000" dirty="0">
                <a:latin typeface="FZYouSongS 507R" panose="02000500000000000000" pitchFamily="2" charset="-122"/>
                <a:ea typeface="FZYouSongS 507R" panose="02000500000000000000" pitchFamily="2" charset="-122"/>
              </a:rPr>
              <a:t>：创建一个新的音频数据副本，以便在其中嵌入水印。</a:t>
            </a:r>
          </a:p>
          <a:p>
            <a:pPr>
              <a:lnSpc>
                <a:spcPct val="120000"/>
              </a:lnSpc>
            </a:pPr>
            <a:r>
              <a:rPr kumimoji="1" lang="en-US" altLang="zh-CN" sz="2000" dirty="0">
                <a:latin typeface="FZYouSongS 507R" panose="02000500000000000000" pitchFamily="2" charset="-122"/>
                <a:ea typeface="FZYouSongS 507R" panose="02000500000000000000" pitchFamily="2" charset="-122"/>
              </a:rPr>
              <a:t>for k = 1 : row * col</a:t>
            </a:r>
            <a:r>
              <a:rPr kumimoji="1" lang="zh-CN" altLang="en-US" sz="2000" dirty="0">
                <a:latin typeface="FZYouSongS 507R" panose="02000500000000000000" pitchFamily="2" charset="-122"/>
                <a:ea typeface="FZYouSongS 507R" panose="02000500000000000000" pitchFamily="2" charset="-122"/>
              </a:rPr>
              <a:t>：对于水印图像中的每个像素，进行以下操作：</a:t>
            </a:r>
          </a:p>
          <a:p>
            <a:pPr>
              <a:lnSpc>
                <a:spcPct val="120000"/>
              </a:lnSpc>
            </a:pPr>
            <a:r>
              <a:rPr kumimoji="1" lang="en-US" altLang="zh-CN" sz="2000" dirty="0" err="1">
                <a:latin typeface="FZYouSongS 507R" panose="02000500000000000000" pitchFamily="2" charset="-122"/>
                <a:ea typeface="FZYouSongS 507R" panose="02000500000000000000" pitchFamily="2" charset="-122"/>
              </a:rPr>
              <a:t>marked_audio</a:t>
            </a:r>
            <a:r>
              <a:rPr kumimoji="1" lang="en-US" altLang="zh-CN" sz="2000" dirty="0">
                <a:latin typeface="FZYouSongS 507R" panose="02000500000000000000" pitchFamily="2" charset="-122"/>
                <a:ea typeface="FZYouSongS 507R" panose="02000500000000000000" pitchFamily="2" charset="-122"/>
              </a:rPr>
              <a:t>(44 + k) = </a:t>
            </a:r>
            <a:r>
              <a:rPr kumimoji="1" lang="en-US" altLang="zh-CN" sz="2000" dirty="0" err="1">
                <a:latin typeface="FZYouSongS 507R" panose="02000500000000000000" pitchFamily="2" charset="-122"/>
                <a:ea typeface="FZYouSongS 507R" panose="02000500000000000000" pitchFamily="2" charset="-122"/>
              </a:rPr>
              <a:t>bitset</a:t>
            </a:r>
            <a:r>
              <a:rPr kumimoji="1" lang="en-US" altLang="zh-CN" sz="2000" dirty="0">
                <a:latin typeface="FZYouSongS 507R" panose="02000500000000000000" pitchFamily="2" charset="-122"/>
                <a:ea typeface="FZYouSongS 507R" panose="02000500000000000000" pitchFamily="2" charset="-122"/>
              </a:rPr>
              <a:t>(</a:t>
            </a:r>
            <a:r>
              <a:rPr kumimoji="1" lang="en-US" altLang="zh-CN" sz="2000" dirty="0" err="1">
                <a:latin typeface="FZYouSongS 507R" panose="02000500000000000000" pitchFamily="2" charset="-122"/>
                <a:ea typeface="FZYouSongS 507R" panose="02000500000000000000" pitchFamily="2" charset="-122"/>
              </a:rPr>
              <a:t>marked_audio</a:t>
            </a:r>
            <a:r>
              <a:rPr kumimoji="1" lang="en-US" altLang="zh-CN" sz="2000" dirty="0">
                <a:latin typeface="FZYouSongS 507R" panose="02000500000000000000" pitchFamily="2" charset="-122"/>
                <a:ea typeface="FZYouSongS 507R" panose="02000500000000000000" pitchFamily="2" charset="-122"/>
              </a:rPr>
              <a:t>(44 + k), 1, </a:t>
            </a:r>
            <a:r>
              <a:rPr kumimoji="1" lang="en-US" altLang="zh-CN" sz="2000" dirty="0" err="1">
                <a:latin typeface="FZYouSongS 507R" panose="02000500000000000000" pitchFamily="2" charset="-122"/>
                <a:ea typeface="FZYouSongS 507R" panose="02000500000000000000" pitchFamily="2" charset="-122"/>
              </a:rPr>
              <a:t>wi</a:t>
            </a:r>
            <a:r>
              <a:rPr kumimoji="1" lang="en-US" altLang="zh-CN" sz="2000" dirty="0">
                <a:latin typeface="FZYouSongS 507R" panose="02000500000000000000" pitchFamily="2" charset="-122"/>
                <a:ea typeface="FZYouSongS 507R" panose="02000500000000000000" pitchFamily="2" charset="-122"/>
              </a:rPr>
              <a:t>(k));</a:t>
            </a:r>
            <a:r>
              <a:rPr kumimoji="1" lang="zh-CN" altLang="en-US" sz="2000" dirty="0">
                <a:latin typeface="FZYouSongS 507R" panose="02000500000000000000" pitchFamily="2" charset="-122"/>
                <a:ea typeface="FZYouSongS 507R" panose="02000500000000000000" pitchFamily="2" charset="-122"/>
              </a:rPr>
              <a:t>：将水印图像的二进制数据嵌入到音频文件的采样数据的最低有效位中。通过</a:t>
            </a:r>
            <a:r>
              <a:rPr kumimoji="1" lang="en-US" altLang="zh-CN" sz="2000" dirty="0" err="1">
                <a:latin typeface="FZYouSongS 507R" panose="02000500000000000000" pitchFamily="2" charset="-122"/>
                <a:ea typeface="FZYouSongS 507R" panose="02000500000000000000" pitchFamily="2" charset="-122"/>
              </a:rPr>
              <a:t>bitset</a:t>
            </a:r>
            <a:r>
              <a:rPr kumimoji="1" lang="zh-CN" altLang="en-US" sz="2000" dirty="0">
                <a:latin typeface="FZYouSongS 507R" panose="02000500000000000000" pitchFamily="2" charset="-122"/>
                <a:ea typeface="FZYouSongS 507R" panose="02000500000000000000" pitchFamily="2" charset="-122"/>
              </a:rPr>
              <a:t>函数，将水印数据的每一位替换掉音频数据的最低有效位，这样可以保证嵌入水印后的音频数据对人耳基本无感知。</a:t>
            </a:r>
          </a:p>
        </p:txBody>
      </p:sp>
      <p:pic>
        <p:nvPicPr>
          <p:cNvPr id="7" name="图片 6">
            <a:extLst>
              <a:ext uri="{FF2B5EF4-FFF2-40B4-BE49-F238E27FC236}">
                <a16:creationId xmlns:a16="http://schemas.microsoft.com/office/drawing/2014/main" id="{18A2CD39-4FDA-49ED-8694-915FDCA8EEC8}"/>
              </a:ext>
            </a:extLst>
          </p:cNvPr>
          <p:cNvPicPr>
            <a:picLocks noChangeAspect="1"/>
          </p:cNvPicPr>
          <p:nvPr/>
        </p:nvPicPr>
        <p:blipFill>
          <a:blip r:embed="rId2"/>
          <a:stretch>
            <a:fillRect/>
          </a:stretch>
        </p:blipFill>
        <p:spPr>
          <a:xfrm>
            <a:off x="4758847" y="395107"/>
            <a:ext cx="6839905" cy="2591162"/>
          </a:xfrm>
          <a:prstGeom prst="rect">
            <a:avLst/>
          </a:prstGeom>
        </p:spPr>
      </p:pic>
    </p:spTree>
    <p:extLst>
      <p:ext uri="{BB962C8B-B14F-4D97-AF65-F5344CB8AC3E}">
        <p14:creationId xmlns:p14="http://schemas.microsoft.com/office/powerpoint/2010/main" val="236728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latin typeface="FZYouSongS 507R" panose="02000500000000000000" pitchFamily="2" charset="-122"/>
                <a:ea typeface="FZYouSongS 507R" panose="02000500000000000000" pitchFamily="2" charset="-122"/>
              </a:rPr>
              <a:t>信息隐藏</a:t>
            </a:r>
          </a:p>
        </p:txBody>
      </p:sp>
      <p:pic>
        <p:nvPicPr>
          <p:cNvPr id="8" name="图片 7">
            <a:extLst>
              <a:ext uri="{FF2B5EF4-FFF2-40B4-BE49-F238E27FC236}">
                <a16:creationId xmlns:a16="http://schemas.microsoft.com/office/drawing/2014/main" id="{2DA2C3B5-A70D-4E85-A0AD-4C8780DB1A62}"/>
              </a:ext>
            </a:extLst>
          </p:cNvPr>
          <p:cNvPicPr>
            <a:picLocks noChangeAspect="1"/>
          </p:cNvPicPr>
          <p:nvPr/>
        </p:nvPicPr>
        <p:blipFill>
          <a:blip r:embed="rId2"/>
          <a:stretch>
            <a:fillRect/>
          </a:stretch>
        </p:blipFill>
        <p:spPr>
          <a:xfrm>
            <a:off x="688955" y="3943963"/>
            <a:ext cx="1181265" cy="428685"/>
          </a:xfrm>
          <a:prstGeom prst="rect">
            <a:avLst/>
          </a:prstGeom>
        </p:spPr>
      </p:pic>
      <p:pic>
        <p:nvPicPr>
          <p:cNvPr id="10" name="图片 9">
            <a:extLst>
              <a:ext uri="{FF2B5EF4-FFF2-40B4-BE49-F238E27FC236}">
                <a16:creationId xmlns:a16="http://schemas.microsoft.com/office/drawing/2014/main" id="{1711B9E4-FC9B-47D1-ABDD-5C31ED121674}"/>
              </a:ext>
            </a:extLst>
          </p:cNvPr>
          <p:cNvPicPr>
            <a:picLocks noChangeAspect="1"/>
          </p:cNvPicPr>
          <p:nvPr/>
        </p:nvPicPr>
        <p:blipFill>
          <a:blip r:embed="rId3"/>
          <a:stretch>
            <a:fillRect/>
          </a:stretch>
        </p:blipFill>
        <p:spPr>
          <a:xfrm>
            <a:off x="2456960" y="1403048"/>
            <a:ext cx="9046085" cy="5222875"/>
          </a:xfrm>
          <a:prstGeom prst="rect">
            <a:avLst/>
          </a:prstGeom>
        </p:spPr>
      </p:pic>
    </p:spTree>
    <p:extLst>
      <p:ext uri="{BB962C8B-B14F-4D97-AF65-F5344CB8AC3E}">
        <p14:creationId xmlns:p14="http://schemas.microsoft.com/office/powerpoint/2010/main" val="66182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latin typeface="FZYouSongS 507R" panose="02000500000000000000" pitchFamily="2" charset="-122"/>
                <a:ea typeface="FZYouSongS 507R" panose="02000500000000000000" pitchFamily="2" charset="-122"/>
              </a:rPr>
              <a:t>信息提取</a:t>
            </a:r>
          </a:p>
        </p:txBody>
      </p:sp>
      <p:sp>
        <p:nvSpPr>
          <p:cNvPr id="3" name="Content Placeholder 2"/>
          <p:cNvSpPr>
            <a:spLocks noGrp="1"/>
          </p:cNvSpPr>
          <p:nvPr>
            <p:ph idx="1"/>
          </p:nvPr>
        </p:nvSpPr>
        <p:spPr>
          <a:xfrm>
            <a:off x="6096000" y="1825623"/>
            <a:ext cx="5313336" cy="3957109"/>
          </a:xfrm>
        </p:spPr>
        <p:txBody>
          <a:bodyPr>
            <a:normAutofit fontScale="77500" lnSpcReduction="20000"/>
          </a:bodyPr>
          <a:lstStyle/>
          <a:p>
            <a:pPr>
              <a:lnSpc>
                <a:spcPct val="120000"/>
              </a:lnSpc>
            </a:pPr>
            <a:r>
              <a:rPr kumimoji="1" lang="en-US" altLang="zh-CN" sz="2000" dirty="0">
                <a:latin typeface="FZYouSongS 507R" panose="02000500000000000000" pitchFamily="2" charset="-122"/>
                <a:ea typeface="FZYouSongS 507R" panose="02000500000000000000" pitchFamily="2" charset="-122"/>
              </a:rPr>
              <a:t>1. </a:t>
            </a:r>
            <a:r>
              <a:rPr kumimoji="1" lang="zh-CN" altLang="en-US" sz="2000" dirty="0">
                <a:latin typeface="FZYouSongS 507R" panose="02000500000000000000" pitchFamily="2" charset="-122"/>
                <a:ea typeface="FZYouSongS 507R" panose="02000500000000000000" pitchFamily="2" charset="-122"/>
              </a:rPr>
              <a:t>通过 </a:t>
            </a:r>
            <a:r>
              <a:rPr kumimoji="1" lang="en-US" altLang="zh-CN" sz="2000" dirty="0" err="1">
                <a:latin typeface="FZYouSongS 507R" panose="02000500000000000000" pitchFamily="2" charset="-122"/>
                <a:ea typeface="FZYouSongS 507R" panose="02000500000000000000" pitchFamily="2" charset="-122"/>
              </a:rPr>
              <a:t>readAudio</a:t>
            </a:r>
            <a:r>
              <a:rPr kumimoji="1" lang="en-US" altLang="zh-CN" sz="2000" dirty="0">
                <a:latin typeface="FZYouSongS 507R" panose="02000500000000000000" pitchFamily="2" charset="-122"/>
                <a:ea typeface="FZYouSongS 507R" panose="02000500000000000000" pitchFamily="2" charset="-122"/>
              </a:rPr>
              <a:t> </a:t>
            </a:r>
            <a:r>
              <a:rPr kumimoji="1" lang="zh-CN" altLang="en-US" sz="2000" dirty="0">
                <a:latin typeface="FZYouSongS 507R" panose="02000500000000000000" pitchFamily="2" charset="-122"/>
                <a:ea typeface="FZYouSongS 507R" panose="02000500000000000000" pitchFamily="2" charset="-122"/>
              </a:rPr>
              <a:t>函数读取带有水印的音频文件 </a:t>
            </a:r>
            <a:r>
              <a:rPr kumimoji="1" lang="en-US" altLang="zh-CN" sz="2000" dirty="0">
                <a:latin typeface="FZYouSongS 507R" panose="02000500000000000000" pitchFamily="2" charset="-122"/>
                <a:ea typeface="FZYouSongS 507R" panose="02000500000000000000" pitchFamily="2" charset="-122"/>
              </a:rPr>
              <a:t>'output.wav'</a:t>
            </a:r>
            <a:r>
              <a:rPr kumimoji="1" lang="zh-CN" altLang="en-US" sz="2000" dirty="0">
                <a:latin typeface="FZYouSongS 507R" panose="02000500000000000000" pitchFamily="2" charset="-122"/>
                <a:ea typeface="FZYouSongS 507R" panose="02000500000000000000" pitchFamily="2" charset="-122"/>
              </a:rPr>
              <a:t>，并将其存储在变量 </a:t>
            </a:r>
            <a:r>
              <a:rPr kumimoji="1" lang="en-US" altLang="zh-CN" sz="2000" dirty="0">
                <a:latin typeface="FZYouSongS 507R" panose="02000500000000000000" pitchFamily="2" charset="-122"/>
                <a:ea typeface="FZYouSongS 507R" panose="02000500000000000000" pitchFamily="2" charset="-122"/>
              </a:rPr>
              <a:t>audio </a:t>
            </a:r>
            <a:r>
              <a:rPr kumimoji="1" lang="zh-CN" altLang="en-US" sz="2000" dirty="0">
                <a:latin typeface="FZYouSongS 507R" panose="02000500000000000000" pitchFamily="2" charset="-122"/>
                <a:ea typeface="FZYouSongS 507R" panose="02000500000000000000" pitchFamily="2" charset="-122"/>
              </a:rPr>
              <a:t>中。</a:t>
            </a:r>
          </a:p>
          <a:p>
            <a:pPr>
              <a:lnSpc>
                <a:spcPct val="120000"/>
              </a:lnSpc>
            </a:pPr>
            <a:r>
              <a:rPr kumimoji="1" lang="en-US" altLang="zh-CN" sz="2000" dirty="0">
                <a:latin typeface="FZYouSongS 507R" panose="02000500000000000000" pitchFamily="2" charset="-122"/>
                <a:ea typeface="FZYouSongS 507R" panose="02000500000000000000" pitchFamily="2" charset="-122"/>
              </a:rPr>
              <a:t>2. </a:t>
            </a:r>
            <a:r>
              <a:rPr kumimoji="1" lang="zh-CN" altLang="en-US" sz="2000" dirty="0">
                <a:latin typeface="FZYouSongS 507R" panose="02000500000000000000" pitchFamily="2" charset="-122"/>
                <a:ea typeface="FZYouSongS 507R" panose="02000500000000000000" pitchFamily="2" charset="-122"/>
              </a:rPr>
              <a:t>调用 </a:t>
            </a:r>
            <a:r>
              <a:rPr kumimoji="1" lang="en-US" altLang="zh-CN" sz="2000" dirty="0" err="1">
                <a:latin typeface="FZYouSongS 507R" panose="02000500000000000000" pitchFamily="2" charset="-122"/>
                <a:ea typeface="FZYouSongS 507R" panose="02000500000000000000" pitchFamily="2" charset="-122"/>
              </a:rPr>
              <a:t>extractWatermark</a:t>
            </a:r>
            <a:r>
              <a:rPr kumimoji="1" lang="en-US" altLang="zh-CN" sz="2000" dirty="0">
                <a:latin typeface="FZYouSongS 507R" panose="02000500000000000000" pitchFamily="2" charset="-122"/>
                <a:ea typeface="FZYouSongS 507R" panose="02000500000000000000" pitchFamily="2" charset="-122"/>
              </a:rPr>
              <a:t> </a:t>
            </a:r>
            <a:r>
              <a:rPr kumimoji="1" lang="zh-CN" altLang="en-US" sz="2000" dirty="0">
                <a:latin typeface="FZYouSongS 507R" panose="02000500000000000000" pitchFamily="2" charset="-122"/>
                <a:ea typeface="FZYouSongS 507R" panose="02000500000000000000" pitchFamily="2" charset="-122"/>
              </a:rPr>
              <a:t>函数从音频文件中提取水印信息。在该函数中，根据已知的水印信息长度（此处为 </a:t>
            </a:r>
            <a:r>
              <a:rPr kumimoji="1" lang="en-US" altLang="zh-CN" sz="2000" dirty="0">
                <a:latin typeface="FZYouSongS 507R" panose="02000500000000000000" pitchFamily="2" charset="-122"/>
                <a:ea typeface="FZYouSongS 507R" panose="02000500000000000000" pitchFamily="2" charset="-122"/>
              </a:rPr>
              <a:t>449328=506*888</a:t>
            </a:r>
            <a:r>
              <a:rPr kumimoji="1" lang="zh-CN" altLang="en-US" sz="2000" dirty="0">
                <a:latin typeface="FZYouSongS 507R" panose="02000500000000000000" pitchFamily="2" charset="-122"/>
                <a:ea typeface="FZYouSongS 507R" panose="02000500000000000000" pitchFamily="2" charset="-122"/>
              </a:rPr>
              <a:t>）来提取水印数据。</a:t>
            </a:r>
          </a:p>
          <a:p>
            <a:pPr>
              <a:lnSpc>
                <a:spcPct val="120000"/>
              </a:lnSpc>
            </a:pPr>
            <a:r>
              <a:rPr kumimoji="1" lang="en-US" altLang="zh-CN" sz="2000" dirty="0">
                <a:latin typeface="FZYouSongS 507R" panose="02000500000000000000" pitchFamily="2" charset="-122"/>
                <a:ea typeface="FZYouSongS 507R" panose="02000500000000000000" pitchFamily="2" charset="-122"/>
              </a:rPr>
              <a:t>3. </a:t>
            </a:r>
            <a:r>
              <a:rPr kumimoji="1" lang="zh-CN" altLang="en-US" sz="2000" dirty="0">
                <a:latin typeface="FZYouSongS 507R" panose="02000500000000000000" pitchFamily="2" charset="-122"/>
                <a:ea typeface="FZYouSongS 507R" panose="02000500000000000000" pitchFamily="2" charset="-122"/>
              </a:rPr>
              <a:t>使用 </a:t>
            </a:r>
            <a:r>
              <a:rPr kumimoji="1" lang="en-US" altLang="zh-CN" sz="2000" dirty="0" err="1">
                <a:latin typeface="FZYouSongS 507R" panose="02000500000000000000" pitchFamily="2" charset="-122"/>
                <a:ea typeface="FZYouSongS 507R" panose="02000500000000000000" pitchFamily="2" charset="-122"/>
              </a:rPr>
              <a:t>watermarkToImage</a:t>
            </a:r>
            <a:r>
              <a:rPr kumimoji="1" lang="en-US" altLang="zh-CN" sz="2000" dirty="0">
                <a:latin typeface="FZYouSongS 507R" panose="02000500000000000000" pitchFamily="2" charset="-122"/>
                <a:ea typeface="FZYouSongS 507R" panose="02000500000000000000" pitchFamily="2" charset="-122"/>
              </a:rPr>
              <a:t> </a:t>
            </a:r>
            <a:r>
              <a:rPr kumimoji="1" lang="zh-CN" altLang="en-US" sz="2000" dirty="0">
                <a:latin typeface="FZYouSongS 507R" panose="02000500000000000000" pitchFamily="2" charset="-122"/>
                <a:ea typeface="FZYouSongS 507R" panose="02000500000000000000" pitchFamily="2" charset="-122"/>
              </a:rPr>
              <a:t>函数将提取的水印信息转换为图像。该函数将水印信息按照图像的长和宽重新排列，并返回提取的水印图像。</a:t>
            </a:r>
          </a:p>
          <a:p>
            <a:pPr>
              <a:lnSpc>
                <a:spcPct val="120000"/>
              </a:lnSpc>
            </a:pPr>
            <a:r>
              <a:rPr kumimoji="1" lang="en-US" altLang="zh-CN" sz="2000" dirty="0">
                <a:latin typeface="FZYouSongS 507R" panose="02000500000000000000" pitchFamily="2" charset="-122"/>
                <a:ea typeface="FZYouSongS 507R" panose="02000500000000000000" pitchFamily="2" charset="-122"/>
              </a:rPr>
              <a:t>4. </a:t>
            </a:r>
            <a:r>
              <a:rPr kumimoji="1" lang="zh-CN" altLang="en-US" sz="2000" dirty="0">
                <a:latin typeface="FZYouSongS 507R" panose="02000500000000000000" pitchFamily="2" charset="-122"/>
                <a:ea typeface="FZYouSongS 507R" panose="02000500000000000000" pitchFamily="2" charset="-122"/>
              </a:rPr>
              <a:t>通过 </a:t>
            </a:r>
            <a:r>
              <a:rPr kumimoji="1" lang="en-US" altLang="zh-CN" sz="2000" dirty="0" err="1">
                <a:latin typeface="FZYouSongS 507R" panose="02000500000000000000" pitchFamily="2" charset="-122"/>
                <a:ea typeface="FZYouSongS 507R" panose="02000500000000000000" pitchFamily="2" charset="-122"/>
              </a:rPr>
              <a:t>imread</a:t>
            </a:r>
            <a:r>
              <a:rPr kumimoji="1" lang="en-US" altLang="zh-CN" sz="2000" dirty="0">
                <a:latin typeface="FZYouSongS 507R" panose="02000500000000000000" pitchFamily="2" charset="-122"/>
                <a:ea typeface="FZYouSongS 507R" panose="02000500000000000000" pitchFamily="2" charset="-122"/>
              </a:rPr>
              <a:t> </a:t>
            </a:r>
            <a:r>
              <a:rPr kumimoji="1" lang="zh-CN" altLang="en-US" sz="2000" dirty="0">
                <a:latin typeface="FZYouSongS 507R" panose="02000500000000000000" pitchFamily="2" charset="-122"/>
                <a:ea typeface="FZYouSongS 507R" panose="02000500000000000000" pitchFamily="2" charset="-122"/>
              </a:rPr>
              <a:t>函数读取原始水印图像文件 </a:t>
            </a:r>
            <a:r>
              <a:rPr kumimoji="1" lang="en-US" altLang="zh-CN" sz="2000" dirty="0">
                <a:latin typeface="FZYouSongS 507R" panose="02000500000000000000" pitchFamily="2" charset="-122"/>
                <a:ea typeface="FZYouSongS 507R" panose="02000500000000000000" pitchFamily="2" charset="-122"/>
              </a:rPr>
              <a:t>'watermark.png'</a:t>
            </a:r>
            <a:r>
              <a:rPr kumimoji="1" lang="zh-CN" altLang="en-US" sz="2000" dirty="0">
                <a:latin typeface="FZYouSongS 507R" panose="02000500000000000000" pitchFamily="2" charset="-122"/>
                <a:ea typeface="FZYouSongS 507R" panose="02000500000000000000" pitchFamily="2" charset="-122"/>
              </a:rPr>
              <a:t>，并将其存储在变量 </a:t>
            </a:r>
            <a:r>
              <a:rPr kumimoji="1" lang="en-US" altLang="zh-CN" sz="2000" dirty="0" err="1">
                <a:latin typeface="FZYouSongS 507R" panose="02000500000000000000" pitchFamily="2" charset="-122"/>
                <a:ea typeface="FZYouSongS 507R" panose="02000500000000000000" pitchFamily="2" charset="-122"/>
              </a:rPr>
              <a:t>orig_image</a:t>
            </a:r>
            <a:r>
              <a:rPr kumimoji="1" lang="en-US" altLang="zh-CN" sz="2000" dirty="0">
                <a:latin typeface="FZYouSongS 507R" panose="02000500000000000000" pitchFamily="2" charset="-122"/>
                <a:ea typeface="FZYouSongS 507R" panose="02000500000000000000" pitchFamily="2" charset="-122"/>
              </a:rPr>
              <a:t> </a:t>
            </a:r>
            <a:r>
              <a:rPr kumimoji="1" lang="zh-CN" altLang="en-US" sz="2000" dirty="0">
                <a:latin typeface="FZYouSongS 507R" panose="02000500000000000000" pitchFamily="2" charset="-122"/>
                <a:ea typeface="FZYouSongS 507R" panose="02000500000000000000" pitchFamily="2" charset="-122"/>
              </a:rPr>
              <a:t>中。</a:t>
            </a:r>
          </a:p>
          <a:p>
            <a:pPr>
              <a:lnSpc>
                <a:spcPct val="120000"/>
              </a:lnSpc>
            </a:pPr>
            <a:r>
              <a:rPr kumimoji="1" lang="en-US" altLang="zh-CN" sz="2000" dirty="0">
                <a:latin typeface="FZYouSongS 507R" panose="02000500000000000000" pitchFamily="2" charset="-122"/>
                <a:ea typeface="FZYouSongS 507R" panose="02000500000000000000" pitchFamily="2" charset="-122"/>
              </a:rPr>
              <a:t>5. </a:t>
            </a:r>
            <a:r>
              <a:rPr kumimoji="1" lang="zh-CN" altLang="en-US" sz="2000" dirty="0">
                <a:latin typeface="FZYouSongS 507R" panose="02000500000000000000" pitchFamily="2" charset="-122"/>
                <a:ea typeface="FZYouSongS 507R" panose="02000500000000000000" pitchFamily="2" charset="-122"/>
              </a:rPr>
              <a:t>使用 </a:t>
            </a:r>
            <a:r>
              <a:rPr kumimoji="1" lang="en-US" altLang="zh-CN" sz="2000" dirty="0" err="1">
                <a:latin typeface="FZYouSongS 507R" panose="02000500000000000000" pitchFamily="2" charset="-122"/>
                <a:ea typeface="FZYouSongS 507R" panose="02000500000000000000" pitchFamily="2" charset="-122"/>
              </a:rPr>
              <a:t>displayImages</a:t>
            </a:r>
            <a:r>
              <a:rPr kumimoji="1" lang="en-US" altLang="zh-CN" sz="2000" dirty="0">
                <a:latin typeface="FZYouSongS 507R" panose="02000500000000000000" pitchFamily="2" charset="-122"/>
                <a:ea typeface="FZYouSongS 507R" panose="02000500000000000000" pitchFamily="2" charset="-122"/>
              </a:rPr>
              <a:t> </a:t>
            </a:r>
            <a:r>
              <a:rPr kumimoji="1" lang="zh-CN" altLang="en-US" sz="2000" dirty="0">
                <a:latin typeface="FZYouSongS 507R" panose="02000500000000000000" pitchFamily="2" charset="-122"/>
                <a:ea typeface="FZYouSongS 507R" panose="02000500000000000000" pitchFamily="2" charset="-122"/>
              </a:rPr>
              <a:t>函数显示原始水印图像和提取的水印图像。这里可以对比两幅图像，验证提取水印的准确性。</a:t>
            </a:r>
          </a:p>
        </p:txBody>
      </p:sp>
      <p:pic>
        <p:nvPicPr>
          <p:cNvPr id="6" name="图片 5">
            <a:extLst>
              <a:ext uri="{FF2B5EF4-FFF2-40B4-BE49-F238E27FC236}">
                <a16:creationId xmlns:a16="http://schemas.microsoft.com/office/drawing/2014/main" id="{0CAA86F1-772E-4A36-B03B-CCCCCEFFECCA}"/>
              </a:ext>
            </a:extLst>
          </p:cNvPr>
          <p:cNvPicPr>
            <a:picLocks noChangeAspect="1"/>
          </p:cNvPicPr>
          <p:nvPr/>
        </p:nvPicPr>
        <p:blipFill>
          <a:blip r:embed="rId2"/>
          <a:stretch>
            <a:fillRect/>
          </a:stretch>
        </p:blipFill>
        <p:spPr>
          <a:xfrm>
            <a:off x="838200" y="1825624"/>
            <a:ext cx="4677428" cy="3105583"/>
          </a:xfrm>
          <a:prstGeom prst="rect">
            <a:avLst/>
          </a:prstGeom>
        </p:spPr>
      </p:pic>
    </p:spTree>
    <p:extLst>
      <p:ext uri="{BB962C8B-B14F-4D97-AF65-F5344CB8AC3E}">
        <p14:creationId xmlns:p14="http://schemas.microsoft.com/office/powerpoint/2010/main" val="1613802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latin typeface="FZYouSongS 507R" panose="02000500000000000000" pitchFamily="2" charset="-122"/>
                <a:ea typeface="FZYouSongS 507R" panose="02000500000000000000" pitchFamily="2" charset="-122"/>
              </a:rPr>
              <a:t>信息提取</a:t>
            </a:r>
          </a:p>
        </p:txBody>
      </p:sp>
      <p:sp>
        <p:nvSpPr>
          <p:cNvPr id="3" name="Content Placeholder 2"/>
          <p:cNvSpPr>
            <a:spLocks noGrp="1"/>
          </p:cNvSpPr>
          <p:nvPr>
            <p:ph idx="1"/>
          </p:nvPr>
        </p:nvSpPr>
        <p:spPr>
          <a:xfrm>
            <a:off x="944167" y="3429000"/>
            <a:ext cx="5313336" cy="3141133"/>
          </a:xfrm>
        </p:spPr>
        <p:txBody>
          <a:bodyPr>
            <a:normAutofit fontScale="85000" lnSpcReduction="20000"/>
          </a:bodyPr>
          <a:lstStyle/>
          <a:p>
            <a:pPr>
              <a:lnSpc>
                <a:spcPct val="120000"/>
              </a:lnSpc>
            </a:pPr>
            <a:r>
              <a:rPr kumimoji="1" lang="en-US" altLang="zh-CN" sz="2000" dirty="0" err="1">
                <a:latin typeface="FZYouSongS 507R" panose="02000500000000000000" pitchFamily="2" charset="-122"/>
                <a:ea typeface="FZYouSongS 507R" panose="02000500000000000000" pitchFamily="2" charset="-122"/>
              </a:rPr>
              <a:t>watermark_bits</a:t>
            </a:r>
            <a:r>
              <a:rPr kumimoji="1" lang="en-US" altLang="zh-CN" sz="2000" dirty="0">
                <a:latin typeface="FZYouSongS 507R" panose="02000500000000000000" pitchFamily="2" charset="-122"/>
                <a:ea typeface="FZYouSongS 507R" panose="02000500000000000000" pitchFamily="2" charset="-122"/>
              </a:rPr>
              <a:t> = zeros(n, 1);</a:t>
            </a:r>
            <a:r>
              <a:rPr kumimoji="1" lang="zh-CN" altLang="en-US" sz="2000" dirty="0">
                <a:latin typeface="FZYouSongS 507R" panose="02000500000000000000" pitchFamily="2" charset="-122"/>
                <a:ea typeface="FZYouSongS 507R" panose="02000500000000000000" pitchFamily="2" charset="-122"/>
              </a:rPr>
              <a:t>：创建一个长度为</a:t>
            </a:r>
            <a:r>
              <a:rPr kumimoji="1" lang="en-US" altLang="zh-CN" sz="2000" dirty="0">
                <a:latin typeface="FZYouSongS 507R" panose="02000500000000000000" pitchFamily="2" charset="-122"/>
                <a:ea typeface="FZYouSongS 507R" panose="02000500000000000000" pitchFamily="2" charset="-122"/>
              </a:rPr>
              <a:t>n</a:t>
            </a:r>
            <a:r>
              <a:rPr kumimoji="1" lang="zh-CN" altLang="en-US" sz="2000" dirty="0">
                <a:latin typeface="FZYouSongS 507R" panose="02000500000000000000" pitchFamily="2" charset="-122"/>
                <a:ea typeface="FZYouSongS 507R" panose="02000500000000000000" pitchFamily="2" charset="-122"/>
              </a:rPr>
              <a:t>的零向量，用于存储从音频文件中提取的水印位。</a:t>
            </a:r>
          </a:p>
          <a:p>
            <a:pPr>
              <a:lnSpc>
                <a:spcPct val="120000"/>
              </a:lnSpc>
            </a:pPr>
            <a:r>
              <a:rPr kumimoji="1" lang="en-US" altLang="zh-CN" sz="2000" dirty="0">
                <a:latin typeface="FZYouSongS 507R" panose="02000500000000000000" pitchFamily="2" charset="-122"/>
                <a:ea typeface="FZYouSongS 507R" panose="02000500000000000000" pitchFamily="2" charset="-122"/>
              </a:rPr>
              <a:t>for </a:t>
            </a:r>
            <a:r>
              <a:rPr kumimoji="1" lang="en-US" altLang="zh-CN" sz="2000" dirty="0" err="1">
                <a:latin typeface="FZYouSongS 507R" panose="02000500000000000000" pitchFamily="2" charset="-122"/>
                <a:ea typeface="FZYouSongS 507R" panose="02000500000000000000" pitchFamily="2" charset="-122"/>
              </a:rPr>
              <a:t>i</a:t>
            </a:r>
            <a:r>
              <a:rPr kumimoji="1" lang="en-US" altLang="zh-CN" sz="2000" dirty="0">
                <a:latin typeface="FZYouSongS 507R" panose="02000500000000000000" pitchFamily="2" charset="-122"/>
                <a:ea typeface="FZYouSongS 507R" panose="02000500000000000000" pitchFamily="2" charset="-122"/>
              </a:rPr>
              <a:t> = 1 : n</a:t>
            </a:r>
            <a:r>
              <a:rPr kumimoji="1" lang="zh-CN" altLang="en-US" sz="2000" dirty="0">
                <a:latin typeface="FZYouSongS 507R" panose="02000500000000000000" pitchFamily="2" charset="-122"/>
                <a:ea typeface="FZYouSongS 507R" panose="02000500000000000000" pitchFamily="2" charset="-122"/>
              </a:rPr>
              <a:t>：对于音频文件中的每个采样数据，进行以下操作：</a:t>
            </a:r>
          </a:p>
          <a:p>
            <a:pPr>
              <a:lnSpc>
                <a:spcPct val="120000"/>
              </a:lnSpc>
            </a:pPr>
            <a:r>
              <a:rPr kumimoji="1" lang="en-US" altLang="zh-CN" sz="2000" dirty="0" err="1">
                <a:latin typeface="FZYouSongS 507R" panose="02000500000000000000" pitchFamily="2" charset="-122"/>
                <a:ea typeface="FZYouSongS 507R" panose="02000500000000000000" pitchFamily="2" charset="-122"/>
              </a:rPr>
              <a:t>watermark_bits</a:t>
            </a:r>
            <a:r>
              <a:rPr kumimoji="1" lang="en-US" altLang="zh-CN" sz="2000" dirty="0">
                <a:latin typeface="FZYouSongS 507R" panose="02000500000000000000" pitchFamily="2" charset="-122"/>
                <a:ea typeface="FZYouSongS 507R" panose="02000500000000000000" pitchFamily="2" charset="-122"/>
              </a:rPr>
              <a:t>(</a:t>
            </a:r>
            <a:r>
              <a:rPr kumimoji="1" lang="en-US" altLang="zh-CN" sz="2000" dirty="0" err="1">
                <a:latin typeface="FZYouSongS 507R" panose="02000500000000000000" pitchFamily="2" charset="-122"/>
                <a:ea typeface="FZYouSongS 507R" panose="02000500000000000000" pitchFamily="2" charset="-122"/>
              </a:rPr>
              <a:t>i</a:t>
            </a:r>
            <a:r>
              <a:rPr kumimoji="1" lang="en-US" altLang="zh-CN" sz="2000" dirty="0">
                <a:latin typeface="FZYouSongS 507R" panose="02000500000000000000" pitchFamily="2" charset="-122"/>
                <a:ea typeface="FZYouSongS 507R" panose="02000500000000000000" pitchFamily="2" charset="-122"/>
              </a:rPr>
              <a:t>) = </a:t>
            </a:r>
            <a:r>
              <a:rPr kumimoji="1" lang="en-US" altLang="zh-CN" sz="2000" dirty="0" err="1">
                <a:latin typeface="FZYouSongS 507R" panose="02000500000000000000" pitchFamily="2" charset="-122"/>
                <a:ea typeface="FZYouSongS 507R" panose="02000500000000000000" pitchFamily="2" charset="-122"/>
              </a:rPr>
              <a:t>bitget</a:t>
            </a:r>
            <a:r>
              <a:rPr kumimoji="1" lang="en-US" altLang="zh-CN" sz="2000" dirty="0">
                <a:latin typeface="FZYouSongS 507R" panose="02000500000000000000" pitchFamily="2" charset="-122"/>
                <a:ea typeface="FZYouSongS 507R" panose="02000500000000000000" pitchFamily="2" charset="-122"/>
              </a:rPr>
              <a:t>(audio(44 + </a:t>
            </a:r>
            <a:r>
              <a:rPr kumimoji="1" lang="en-US" altLang="zh-CN" sz="2000" dirty="0" err="1">
                <a:latin typeface="FZYouSongS 507R" panose="02000500000000000000" pitchFamily="2" charset="-122"/>
                <a:ea typeface="FZYouSongS 507R" panose="02000500000000000000" pitchFamily="2" charset="-122"/>
              </a:rPr>
              <a:t>i</a:t>
            </a:r>
            <a:r>
              <a:rPr kumimoji="1" lang="en-US" altLang="zh-CN" sz="2000" dirty="0">
                <a:latin typeface="FZYouSongS 507R" panose="02000500000000000000" pitchFamily="2" charset="-122"/>
                <a:ea typeface="FZYouSongS 507R" panose="02000500000000000000" pitchFamily="2" charset="-122"/>
              </a:rPr>
              <a:t>), 1);</a:t>
            </a:r>
            <a:r>
              <a:rPr kumimoji="1" lang="zh-CN" altLang="en-US" sz="2000" dirty="0">
                <a:latin typeface="FZYouSongS 507R" panose="02000500000000000000" pitchFamily="2" charset="-122"/>
                <a:ea typeface="FZYouSongS 507R" panose="02000500000000000000" pitchFamily="2" charset="-122"/>
              </a:rPr>
              <a:t>：提取音频数据的最低有效位，即水印位，并将其存储在</a:t>
            </a:r>
            <a:r>
              <a:rPr kumimoji="1" lang="en-US" altLang="zh-CN" sz="2000" dirty="0" err="1">
                <a:latin typeface="FZYouSongS 507R" panose="02000500000000000000" pitchFamily="2" charset="-122"/>
                <a:ea typeface="FZYouSongS 507R" panose="02000500000000000000" pitchFamily="2" charset="-122"/>
              </a:rPr>
              <a:t>watermark_bits</a:t>
            </a:r>
            <a:r>
              <a:rPr kumimoji="1" lang="zh-CN" altLang="en-US" sz="2000" dirty="0">
                <a:latin typeface="FZYouSongS 507R" panose="02000500000000000000" pitchFamily="2" charset="-122"/>
                <a:ea typeface="FZYouSongS 507R" panose="02000500000000000000" pitchFamily="2" charset="-122"/>
              </a:rPr>
              <a:t>向量中。</a:t>
            </a:r>
          </a:p>
          <a:p>
            <a:pPr>
              <a:lnSpc>
                <a:spcPct val="120000"/>
              </a:lnSpc>
            </a:pPr>
            <a:r>
              <a:rPr kumimoji="1" lang="en-US" altLang="zh-CN" sz="2000" dirty="0">
                <a:latin typeface="FZYouSongS 507R" panose="02000500000000000000" pitchFamily="2" charset="-122"/>
                <a:ea typeface="FZYouSongS 507R" panose="02000500000000000000" pitchFamily="2" charset="-122"/>
              </a:rPr>
              <a:t>watermark = reshape(</a:t>
            </a:r>
            <a:r>
              <a:rPr kumimoji="1" lang="en-US" altLang="zh-CN" sz="2000" dirty="0" err="1">
                <a:latin typeface="FZYouSongS 507R" panose="02000500000000000000" pitchFamily="2" charset="-122"/>
                <a:ea typeface="FZYouSongS 507R" panose="02000500000000000000" pitchFamily="2" charset="-122"/>
              </a:rPr>
              <a:t>watermark_bits</a:t>
            </a:r>
            <a:r>
              <a:rPr kumimoji="1" lang="en-US" altLang="zh-CN" sz="2000" dirty="0">
                <a:latin typeface="FZYouSongS 507R" panose="02000500000000000000" pitchFamily="2" charset="-122"/>
                <a:ea typeface="FZYouSongS 507R" panose="02000500000000000000" pitchFamily="2" charset="-122"/>
              </a:rPr>
              <a:t>, 506, 888);</a:t>
            </a:r>
            <a:r>
              <a:rPr kumimoji="1" lang="zh-CN" altLang="en-US" sz="2000" dirty="0">
                <a:latin typeface="FZYouSongS 507R" panose="02000500000000000000" pitchFamily="2" charset="-122"/>
                <a:ea typeface="FZYouSongS 507R" panose="02000500000000000000" pitchFamily="2" charset="-122"/>
              </a:rPr>
              <a:t>：将水印位重新整形为水印图像的大小。这里的</a:t>
            </a:r>
            <a:r>
              <a:rPr kumimoji="1" lang="en-US" altLang="zh-CN" sz="2000" dirty="0">
                <a:latin typeface="FZYouSongS 507R" panose="02000500000000000000" pitchFamily="2" charset="-122"/>
                <a:ea typeface="FZYouSongS 507R" panose="02000500000000000000" pitchFamily="2" charset="-122"/>
              </a:rPr>
              <a:t>506</a:t>
            </a:r>
            <a:r>
              <a:rPr kumimoji="1" lang="zh-CN" altLang="en-US" sz="2000" dirty="0">
                <a:latin typeface="FZYouSongS 507R" panose="02000500000000000000" pitchFamily="2" charset="-122"/>
                <a:ea typeface="FZYouSongS 507R" panose="02000500000000000000" pitchFamily="2" charset="-122"/>
              </a:rPr>
              <a:t>和</a:t>
            </a:r>
            <a:r>
              <a:rPr kumimoji="1" lang="en-US" altLang="zh-CN" sz="2000" dirty="0">
                <a:latin typeface="FZYouSongS 507R" panose="02000500000000000000" pitchFamily="2" charset="-122"/>
                <a:ea typeface="FZYouSongS 507R" panose="02000500000000000000" pitchFamily="2" charset="-122"/>
              </a:rPr>
              <a:t>888</a:t>
            </a:r>
            <a:r>
              <a:rPr kumimoji="1" lang="zh-CN" altLang="en-US" sz="2000" dirty="0">
                <a:latin typeface="FZYouSongS 507R" panose="02000500000000000000" pitchFamily="2" charset="-122"/>
                <a:ea typeface="FZYouSongS 507R" panose="02000500000000000000" pitchFamily="2" charset="-122"/>
              </a:rPr>
              <a:t>分别是水印图像的行数和列数。</a:t>
            </a:r>
          </a:p>
        </p:txBody>
      </p:sp>
      <p:pic>
        <p:nvPicPr>
          <p:cNvPr id="6" name="图片 5">
            <a:extLst>
              <a:ext uri="{FF2B5EF4-FFF2-40B4-BE49-F238E27FC236}">
                <a16:creationId xmlns:a16="http://schemas.microsoft.com/office/drawing/2014/main" id="{AC6C7900-9597-44E8-885E-6A61FD43F8D5}"/>
              </a:ext>
            </a:extLst>
          </p:cNvPr>
          <p:cNvPicPr>
            <a:picLocks noChangeAspect="1"/>
          </p:cNvPicPr>
          <p:nvPr/>
        </p:nvPicPr>
        <p:blipFill>
          <a:blip r:embed="rId2"/>
          <a:stretch>
            <a:fillRect/>
          </a:stretch>
        </p:blipFill>
        <p:spPr>
          <a:xfrm>
            <a:off x="838200" y="1690688"/>
            <a:ext cx="5525271" cy="1562318"/>
          </a:xfrm>
          <a:prstGeom prst="rect">
            <a:avLst/>
          </a:prstGeom>
        </p:spPr>
      </p:pic>
      <p:pic>
        <p:nvPicPr>
          <p:cNvPr id="12" name="图片 11">
            <a:extLst>
              <a:ext uri="{FF2B5EF4-FFF2-40B4-BE49-F238E27FC236}">
                <a16:creationId xmlns:a16="http://schemas.microsoft.com/office/drawing/2014/main" id="{96984127-EA56-462E-9A8A-326CC8AC2E62}"/>
              </a:ext>
            </a:extLst>
          </p:cNvPr>
          <p:cNvPicPr>
            <a:picLocks noChangeAspect="1"/>
          </p:cNvPicPr>
          <p:nvPr/>
        </p:nvPicPr>
        <p:blipFill>
          <a:blip r:embed="rId3"/>
          <a:stretch>
            <a:fillRect/>
          </a:stretch>
        </p:blipFill>
        <p:spPr>
          <a:xfrm>
            <a:off x="749618" y="1375235"/>
            <a:ext cx="11015770" cy="4338539"/>
          </a:xfrm>
          <a:prstGeom prst="rect">
            <a:avLst/>
          </a:prstGeom>
        </p:spPr>
      </p:pic>
    </p:spTree>
    <p:extLst>
      <p:ext uri="{BB962C8B-B14F-4D97-AF65-F5344CB8AC3E}">
        <p14:creationId xmlns:p14="http://schemas.microsoft.com/office/powerpoint/2010/main" val="21359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dhMjhmNWY3OGJkZGYwZTQ4NTk4N2M2MzFlMjc5M2Q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1454</Words>
  <Application>Microsoft Office PowerPoint</Application>
  <PresentationFormat>宽屏</PresentationFormat>
  <Paragraphs>64</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Aptos</vt:lpstr>
      <vt:lpstr>Aptos Display</vt:lpstr>
      <vt:lpstr>FZYouSongS 507R</vt:lpstr>
      <vt:lpstr>Arial</vt:lpstr>
      <vt:lpstr>Office Theme</vt:lpstr>
      <vt:lpstr>信息隐藏技术实验二</vt:lpstr>
      <vt:lpstr>实验原理-wav文件格式</vt:lpstr>
      <vt:lpstr>实验原理-wav文件头</vt:lpstr>
      <vt:lpstr>实验原理-LSB算法</vt:lpstr>
      <vt:lpstr>信息隐藏</vt:lpstr>
      <vt:lpstr>信息隐藏</vt:lpstr>
      <vt:lpstr>信息隐藏</vt:lpstr>
      <vt:lpstr>信息提取</vt:lpstr>
      <vt:lpstr>信息提取</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信息隐藏技术实验一</dc:title>
  <dc:creator>Juni May</dc:creator>
  <cp:lastModifiedBy>ming starx</cp:lastModifiedBy>
  <cp:revision>20</cp:revision>
  <dcterms:created xsi:type="dcterms:W3CDTF">2024-03-25T05:55:00Z</dcterms:created>
  <dcterms:modified xsi:type="dcterms:W3CDTF">2024-04-25T13:43:25Z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FB97B977D9E54273B0579B7CE3B283D8_12</vt:lpwstr>
  </property>
  <property fmtid="{D5CDD505-2E9C-101B-9397-08002B2CF9AE}" pid="3" name="KSOProductBuildVer">
    <vt:lpwstr>2052-12.1.0.16729</vt:lpwstr>
  </property>
</Properties>
</file>