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4" r:id="rId6"/>
    <p:sldId id="265" r:id="rId7"/>
    <p:sldId id="259" r:id="rId8"/>
    <p:sldId id="266" r:id="rId9"/>
    <p:sldId id="260" r:id="rId10"/>
    <p:sldId id="267" r:id="rId11"/>
    <p:sldId id="279" r:id="rId12"/>
    <p:sldId id="273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0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802" autoAdjust="0"/>
  </p:normalViewPr>
  <p:slideViewPr>
    <p:cSldViewPr snapToGrid="0">
      <p:cViewPr>
        <p:scale>
          <a:sx n="50" d="100"/>
          <a:sy n="50" d="100"/>
        </p:scale>
        <p:origin x="524" y="332"/>
      </p:cViewPr>
      <p:guideLst/>
    </p:cSldViewPr>
  </p:slideViewPr>
  <p:outlineViewPr>
    <p:cViewPr>
      <p:scale>
        <a:sx n="33" d="100"/>
        <a:sy n="33" d="100"/>
      </p:scale>
      <p:origin x="0" y="-1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2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microsoft.com/office/2007/relationships/hdphoto" Target="../media/image7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microsoft.com/office/2007/relationships/hdphoto" Target="../media/image9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microsoft.com/office/2007/relationships/hdphoto" Target="../media/image11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-1"/>
            <a:ext cx="12192000" cy="6901122"/>
          </a:xfrm>
          <a:prstGeom prst="rect">
            <a:avLst/>
          </a:prstGeom>
          <a:gradFill>
            <a:gsLst>
              <a:gs pos="3000">
                <a:schemeClr val="bg1">
                  <a:alpha val="70000"/>
                </a:schemeClr>
              </a:gs>
              <a:gs pos="8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任意多边形: 形状 7"/>
          <p:cNvSpPr/>
          <p:nvPr userDrawn="1"/>
        </p:nvSpPr>
        <p:spPr>
          <a:xfrm flipH="1" flipV="1">
            <a:off x="0" y="0"/>
            <a:ext cx="12192000" cy="896483"/>
          </a:xfrm>
          <a:custGeom>
            <a:avLst/>
            <a:gdLst>
              <a:gd name="connsiteX0" fmla="*/ 12192000 w 12192000"/>
              <a:gd name="connsiteY0" fmla="*/ 0 h 2039768"/>
              <a:gd name="connsiteX1" fmla="*/ 12192000 w 12192000"/>
              <a:gd name="connsiteY1" fmla="*/ 2039768 h 2039768"/>
              <a:gd name="connsiteX2" fmla="*/ 0 w 12192000"/>
              <a:gd name="connsiteY2" fmla="*/ 2039768 h 2039768"/>
              <a:gd name="connsiteX3" fmla="*/ 0 w 12192000"/>
              <a:gd name="connsiteY3" fmla="*/ 819391 h 2039768"/>
              <a:gd name="connsiteX4" fmla="*/ 37309 w 12192000"/>
              <a:gd name="connsiteY4" fmla="*/ 834936 h 2039768"/>
              <a:gd name="connsiteX5" fmla="*/ 5319640 w 12192000"/>
              <a:gd name="connsiteY5" fmla="*/ 1747868 h 2039768"/>
              <a:gd name="connsiteX6" fmla="*/ 11971651 w 12192000"/>
              <a:gd name="connsiteY6" fmla="*/ 149892 h 20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2039768">
                <a:moveTo>
                  <a:pt x="12192000" y="0"/>
                </a:moveTo>
                <a:lnTo>
                  <a:pt x="12192000" y="2039768"/>
                </a:lnTo>
                <a:lnTo>
                  <a:pt x="0" y="2039768"/>
                </a:lnTo>
                <a:lnTo>
                  <a:pt x="0" y="819391"/>
                </a:lnTo>
                <a:lnTo>
                  <a:pt x="37309" y="834936"/>
                </a:lnTo>
                <a:cubicBezTo>
                  <a:pt x="1480031" y="1405841"/>
                  <a:pt x="3318043" y="1747868"/>
                  <a:pt x="5319640" y="1747868"/>
                </a:cubicBezTo>
                <a:cubicBezTo>
                  <a:pt x="8027681" y="1747868"/>
                  <a:pt x="10436290" y="1121803"/>
                  <a:pt x="11971651" y="149892"/>
                </a:cubicBezTo>
                <a:close/>
              </a:path>
            </a:pathLst>
          </a:custGeom>
          <a:gradFill flip="none" rotWithShape="1">
            <a:gsLst>
              <a:gs pos="100000">
                <a:srgbClr val="7E0C6E"/>
              </a:gs>
              <a:gs pos="0">
                <a:srgbClr val="7E0C6E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任意多边形: 形状 8"/>
          <p:cNvSpPr/>
          <p:nvPr userDrawn="1"/>
        </p:nvSpPr>
        <p:spPr>
          <a:xfrm>
            <a:off x="0" y="6004638"/>
            <a:ext cx="12192000" cy="896483"/>
          </a:xfrm>
          <a:custGeom>
            <a:avLst/>
            <a:gdLst>
              <a:gd name="connsiteX0" fmla="*/ 12192000 w 12192000"/>
              <a:gd name="connsiteY0" fmla="*/ 0 h 2039768"/>
              <a:gd name="connsiteX1" fmla="*/ 12192000 w 12192000"/>
              <a:gd name="connsiteY1" fmla="*/ 2039768 h 2039768"/>
              <a:gd name="connsiteX2" fmla="*/ 0 w 12192000"/>
              <a:gd name="connsiteY2" fmla="*/ 2039768 h 2039768"/>
              <a:gd name="connsiteX3" fmla="*/ 0 w 12192000"/>
              <a:gd name="connsiteY3" fmla="*/ 819391 h 2039768"/>
              <a:gd name="connsiteX4" fmla="*/ 37309 w 12192000"/>
              <a:gd name="connsiteY4" fmla="*/ 834936 h 2039768"/>
              <a:gd name="connsiteX5" fmla="*/ 5319640 w 12192000"/>
              <a:gd name="connsiteY5" fmla="*/ 1747868 h 2039768"/>
              <a:gd name="connsiteX6" fmla="*/ 11971651 w 12192000"/>
              <a:gd name="connsiteY6" fmla="*/ 149892 h 20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2039768">
                <a:moveTo>
                  <a:pt x="12192000" y="0"/>
                </a:moveTo>
                <a:lnTo>
                  <a:pt x="12192000" y="2039768"/>
                </a:lnTo>
                <a:lnTo>
                  <a:pt x="0" y="2039768"/>
                </a:lnTo>
                <a:lnTo>
                  <a:pt x="0" y="819391"/>
                </a:lnTo>
                <a:lnTo>
                  <a:pt x="37309" y="834936"/>
                </a:lnTo>
                <a:cubicBezTo>
                  <a:pt x="1480031" y="1405841"/>
                  <a:pt x="3318043" y="1747868"/>
                  <a:pt x="5319640" y="1747868"/>
                </a:cubicBezTo>
                <a:cubicBezTo>
                  <a:pt x="8027681" y="1747868"/>
                  <a:pt x="10436290" y="1121803"/>
                  <a:pt x="11971651" y="149892"/>
                </a:cubicBezTo>
                <a:close/>
              </a:path>
            </a:pathLst>
          </a:custGeom>
          <a:gradFill flip="none" rotWithShape="1">
            <a:gsLst>
              <a:gs pos="100000">
                <a:srgbClr val="7E0C6E"/>
              </a:gs>
              <a:gs pos="4000">
                <a:srgbClr val="7E0C6E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682" y="1462714"/>
            <a:ext cx="3268635" cy="9422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4178298" y="6329918"/>
            <a:ext cx="383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— 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允公允能 日新月异 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—</a:t>
            </a:r>
            <a:endParaRPr lang="zh-CN" altLang="en-US" b="1" dirty="0">
              <a:solidFill>
                <a:schemeClr val="bg1">
                  <a:lumMod val="8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8200" y="296862"/>
            <a:ext cx="5257798" cy="866775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4" name="椭圆 13"/>
          <p:cNvSpPr/>
          <p:nvPr userDrawn="1"/>
        </p:nvSpPr>
        <p:spPr>
          <a:xfrm>
            <a:off x="3364515" y="4598694"/>
            <a:ext cx="5462966" cy="1293566"/>
          </a:xfrm>
          <a:prstGeom prst="ellipse">
            <a:avLst/>
          </a:prstGeom>
          <a:gradFill flip="none" rotWithShape="1">
            <a:gsLst>
              <a:gs pos="100000">
                <a:schemeClr val="tx1">
                  <a:alpha val="0"/>
                </a:schemeClr>
              </a:gs>
              <a:gs pos="10000">
                <a:schemeClr val="tx1">
                  <a:alpha val="6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73100" y="365125"/>
            <a:ext cx="0" cy="587375"/>
          </a:xfrm>
          <a:prstGeom prst="line">
            <a:avLst/>
          </a:prstGeom>
          <a:ln w="57150">
            <a:solidFill>
              <a:srgbClr val="7E0C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41" y="259609"/>
            <a:ext cx="2403659" cy="692891"/>
          </a:xfrm>
          <a:prstGeom prst="rect">
            <a:avLst/>
          </a:prstGeom>
        </p:spPr>
      </p:pic>
      <p:grpSp>
        <p:nvGrpSpPr>
          <p:cNvPr id="16" name="组合 15"/>
          <p:cNvGrpSpPr/>
          <p:nvPr userDrawn="1"/>
        </p:nvGrpSpPr>
        <p:grpSpPr>
          <a:xfrm>
            <a:off x="1727389" y="1112565"/>
            <a:ext cx="8737218" cy="5133277"/>
            <a:chOff x="1793556" y="1477342"/>
            <a:chExt cx="8737218" cy="5133277"/>
          </a:xfrm>
        </p:grpSpPr>
        <p:sp>
          <p:nvSpPr>
            <p:cNvPr id="11" name="矩形 10"/>
            <p:cNvSpPr/>
            <p:nvPr userDrawn="1"/>
          </p:nvSpPr>
          <p:spPr>
            <a:xfrm>
              <a:off x="5968545" y="1506538"/>
              <a:ext cx="4562229" cy="5016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isometricLeftDown">
                <a:rot lat="2100000" lon="12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5" name="图片 14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793556" y="1477342"/>
              <a:ext cx="4413887" cy="5133277"/>
            </a:xfrm>
            <a:prstGeom prst="rect">
              <a:avLst/>
            </a:prstGeom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 userDrawn="1"/>
        </p:nvSpPr>
        <p:spPr>
          <a:xfrm>
            <a:off x="4178298" y="6329918"/>
            <a:ext cx="383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— 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允公允能 日新月异 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—</a:t>
            </a:r>
            <a:endParaRPr lang="zh-CN" altLang="en-US" b="1" dirty="0">
              <a:solidFill>
                <a:schemeClr val="bg1">
                  <a:lumMod val="8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38200" y="296862"/>
            <a:ext cx="5257798" cy="866775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673100" y="365125"/>
            <a:ext cx="0" cy="587375"/>
          </a:xfrm>
          <a:prstGeom prst="line">
            <a:avLst/>
          </a:prstGeom>
          <a:ln w="57150">
            <a:solidFill>
              <a:srgbClr val="7E0C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41" y="259609"/>
            <a:ext cx="2403659" cy="6928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 userDrawn="1"/>
        </p:nvSpPr>
        <p:spPr>
          <a:xfrm>
            <a:off x="1693309" y="735462"/>
            <a:ext cx="55845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1" i="1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00000">
                      <a:srgbClr val="7E0C6E"/>
                    </a:gs>
                    <a:gs pos="4000">
                      <a:srgbClr val="7E0C6E">
                        <a:alpha val="0"/>
                      </a:srgb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CONTENT</a:t>
            </a:r>
            <a:endParaRPr kumimoji="0" lang="zh-CN" altLang="en-US" sz="8000" b="1" i="1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100000">
                    <a:srgbClr val="7E0C6E"/>
                  </a:gs>
                  <a:gs pos="4000">
                    <a:srgbClr val="7E0C6E">
                      <a:alpha val="0"/>
                    </a:srgbClr>
                  </a:gs>
                </a:gsLst>
                <a:lin ang="16200000" scaled="1"/>
                <a:tileRect/>
              </a:gra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93309" y="1239102"/>
            <a:ext cx="1735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100000">
                      <a:srgbClr val="7E0C6E"/>
                    </a:gs>
                    <a:gs pos="4000">
                      <a:srgbClr val="7E0C6E">
                        <a:alpha val="0"/>
                      </a:srgbClr>
                    </a:gs>
                  </a:gsLst>
                  <a:lin ang="1620000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  <a:endParaRPr kumimoji="0" lang="zh-CN" altLang="en-US" sz="6000" b="1" i="1" u="none" strike="noStrike" kern="1200" cap="none" spc="0" normalizeH="0" baseline="0" noProof="0" dirty="0">
              <a:ln>
                <a:noFill/>
              </a:ln>
              <a:gradFill>
                <a:gsLst>
                  <a:gs pos="100000">
                    <a:srgbClr val="7E0C6E"/>
                  </a:gs>
                  <a:gs pos="4000">
                    <a:srgbClr val="7E0C6E">
                      <a:alpha val="0"/>
                    </a:srgbClr>
                  </a:gs>
                </a:gsLst>
                <a:lin ang="162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任意多边形: 形状 5"/>
          <p:cNvSpPr/>
          <p:nvPr userDrawn="1"/>
        </p:nvSpPr>
        <p:spPr>
          <a:xfrm flipH="1" flipV="1">
            <a:off x="0" y="0"/>
            <a:ext cx="12192000" cy="896483"/>
          </a:xfrm>
          <a:custGeom>
            <a:avLst/>
            <a:gdLst>
              <a:gd name="connsiteX0" fmla="*/ 12192000 w 12192000"/>
              <a:gd name="connsiteY0" fmla="*/ 0 h 2039768"/>
              <a:gd name="connsiteX1" fmla="*/ 12192000 w 12192000"/>
              <a:gd name="connsiteY1" fmla="*/ 2039768 h 2039768"/>
              <a:gd name="connsiteX2" fmla="*/ 0 w 12192000"/>
              <a:gd name="connsiteY2" fmla="*/ 2039768 h 2039768"/>
              <a:gd name="connsiteX3" fmla="*/ 0 w 12192000"/>
              <a:gd name="connsiteY3" fmla="*/ 819391 h 2039768"/>
              <a:gd name="connsiteX4" fmla="*/ 37309 w 12192000"/>
              <a:gd name="connsiteY4" fmla="*/ 834936 h 2039768"/>
              <a:gd name="connsiteX5" fmla="*/ 5319640 w 12192000"/>
              <a:gd name="connsiteY5" fmla="*/ 1747868 h 2039768"/>
              <a:gd name="connsiteX6" fmla="*/ 11971651 w 12192000"/>
              <a:gd name="connsiteY6" fmla="*/ 149892 h 20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2039768">
                <a:moveTo>
                  <a:pt x="12192000" y="0"/>
                </a:moveTo>
                <a:lnTo>
                  <a:pt x="12192000" y="2039768"/>
                </a:lnTo>
                <a:lnTo>
                  <a:pt x="0" y="2039768"/>
                </a:lnTo>
                <a:lnTo>
                  <a:pt x="0" y="819391"/>
                </a:lnTo>
                <a:lnTo>
                  <a:pt x="37309" y="834936"/>
                </a:lnTo>
                <a:cubicBezTo>
                  <a:pt x="1480031" y="1405841"/>
                  <a:pt x="3318043" y="1747868"/>
                  <a:pt x="5319640" y="1747868"/>
                </a:cubicBezTo>
                <a:cubicBezTo>
                  <a:pt x="8027681" y="1747868"/>
                  <a:pt x="10436290" y="1121803"/>
                  <a:pt x="11971651" y="149892"/>
                </a:cubicBezTo>
                <a:close/>
              </a:path>
            </a:pathLst>
          </a:custGeom>
          <a:gradFill flip="none" rotWithShape="1">
            <a:gsLst>
              <a:gs pos="100000">
                <a:srgbClr val="7E0C6E"/>
              </a:gs>
              <a:gs pos="0">
                <a:srgbClr val="7E0C6E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任意多边形: 形状 10"/>
          <p:cNvSpPr/>
          <p:nvPr userDrawn="1"/>
        </p:nvSpPr>
        <p:spPr>
          <a:xfrm>
            <a:off x="0" y="6004638"/>
            <a:ext cx="12192000" cy="896483"/>
          </a:xfrm>
          <a:custGeom>
            <a:avLst/>
            <a:gdLst>
              <a:gd name="connsiteX0" fmla="*/ 12192000 w 12192000"/>
              <a:gd name="connsiteY0" fmla="*/ 0 h 2039768"/>
              <a:gd name="connsiteX1" fmla="*/ 12192000 w 12192000"/>
              <a:gd name="connsiteY1" fmla="*/ 2039768 h 2039768"/>
              <a:gd name="connsiteX2" fmla="*/ 0 w 12192000"/>
              <a:gd name="connsiteY2" fmla="*/ 2039768 h 2039768"/>
              <a:gd name="connsiteX3" fmla="*/ 0 w 12192000"/>
              <a:gd name="connsiteY3" fmla="*/ 819391 h 2039768"/>
              <a:gd name="connsiteX4" fmla="*/ 37309 w 12192000"/>
              <a:gd name="connsiteY4" fmla="*/ 834936 h 2039768"/>
              <a:gd name="connsiteX5" fmla="*/ 5319640 w 12192000"/>
              <a:gd name="connsiteY5" fmla="*/ 1747868 h 2039768"/>
              <a:gd name="connsiteX6" fmla="*/ 11971651 w 12192000"/>
              <a:gd name="connsiteY6" fmla="*/ 149892 h 20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2039768">
                <a:moveTo>
                  <a:pt x="12192000" y="0"/>
                </a:moveTo>
                <a:lnTo>
                  <a:pt x="12192000" y="2039768"/>
                </a:lnTo>
                <a:lnTo>
                  <a:pt x="0" y="2039768"/>
                </a:lnTo>
                <a:lnTo>
                  <a:pt x="0" y="819391"/>
                </a:lnTo>
                <a:lnTo>
                  <a:pt x="37309" y="834936"/>
                </a:lnTo>
                <a:cubicBezTo>
                  <a:pt x="1480031" y="1405841"/>
                  <a:pt x="3318043" y="1747868"/>
                  <a:pt x="5319640" y="1747868"/>
                </a:cubicBezTo>
                <a:cubicBezTo>
                  <a:pt x="8027681" y="1747868"/>
                  <a:pt x="10436290" y="1121803"/>
                  <a:pt x="11971651" y="149892"/>
                </a:cubicBezTo>
                <a:close/>
              </a:path>
            </a:pathLst>
          </a:custGeom>
          <a:gradFill flip="none" rotWithShape="1">
            <a:gsLst>
              <a:gs pos="100000">
                <a:srgbClr val="7E0C6E"/>
              </a:gs>
              <a:gs pos="4000">
                <a:srgbClr val="7E0C6E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rcRect l="26119" t="4156" r="26119"/>
          <a:stretch>
            <a:fillRect/>
          </a:stretch>
        </p:blipFill>
        <p:spPr>
          <a:xfrm>
            <a:off x="0" y="0"/>
            <a:ext cx="7594169" cy="6901119"/>
          </a:xfrm>
          <a:custGeom>
            <a:avLst/>
            <a:gdLst>
              <a:gd name="connsiteX0" fmla="*/ 0 w 7594169"/>
              <a:gd name="connsiteY0" fmla="*/ 0 h 6786703"/>
              <a:gd name="connsiteX1" fmla="*/ 7594169 w 7594169"/>
              <a:gd name="connsiteY1" fmla="*/ 0 h 6786703"/>
              <a:gd name="connsiteX2" fmla="*/ 7594169 w 7594169"/>
              <a:gd name="connsiteY2" fmla="*/ 6786703 h 6786703"/>
              <a:gd name="connsiteX3" fmla="*/ 0 w 7594169"/>
              <a:gd name="connsiteY3" fmla="*/ 6786703 h 6786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94169" h="6786703">
                <a:moveTo>
                  <a:pt x="0" y="0"/>
                </a:moveTo>
                <a:lnTo>
                  <a:pt x="7594169" y="0"/>
                </a:lnTo>
                <a:lnTo>
                  <a:pt x="7594169" y="6786703"/>
                </a:lnTo>
                <a:lnTo>
                  <a:pt x="0" y="6786703"/>
                </a:lnTo>
                <a:close/>
              </a:path>
            </a:pathLst>
          </a:custGeom>
        </p:spPr>
      </p:pic>
      <p:sp>
        <p:nvSpPr>
          <p:cNvPr id="11" name="矩形 10"/>
          <p:cNvSpPr/>
          <p:nvPr userDrawn="1"/>
        </p:nvSpPr>
        <p:spPr>
          <a:xfrm>
            <a:off x="0" y="0"/>
            <a:ext cx="7594169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5000"/>
                </a:schemeClr>
              </a:gs>
              <a:gs pos="89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37" name="图片 136"/>
          <p:cNvPicPr>
            <a:picLocks noChangeAspect="1"/>
          </p:cNvPicPr>
          <p:nvPr userDrawn="1"/>
        </p:nvPicPr>
        <p:blipFill>
          <a:blip r:embed="rId3"/>
          <a:srcRect r="39374"/>
          <a:stretch>
            <a:fillRect/>
          </a:stretch>
        </p:blipFill>
        <p:spPr>
          <a:xfrm>
            <a:off x="7590952" y="-365599"/>
            <a:ext cx="4601049" cy="7589198"/>
          </a:xfrm>
          <a:custGeom>
            <a:avLst/>
            <a:gdLst>
              <a:gd name="connsiteX0" fmla="*/ 0 w 4601049"/>
              <a:gd name="connsiteY0" fmla="*/ 0 h 7589198"/>
              <a:gd name="connsiteX1" fmla="*/ 4601049 w 4601049"/>
              <a:gd name="connsiteY1" fmla="*/ 0 h 7589198"/>
              <a:gd name="connsiteX2" fmla="*/ 4601049 w 4601049"/>
              <a:gd name="connsiteY2" fmla="*/ 7589198 h 7589198"/>
              <a:gd name="connsiteX3" fmla="*/ 0 w 4601049"/>
              <a:gd name="connsiteY3" fmla="*/ 7589198 h 758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01049" h="7589198">
                <a:moveTo>
                  <a:pt x="0" y="0"/>
                </a:moveTo>
                <a:lnTo>
                  <a:pt x="4601049" y="0"/>
                </a:lnTo>
                <a:lnTo>
                  <a:pt x="4601049" y="7589198"/>
                </a:lnTo>
                <a:lnTo>
                  <a:pt x="0" y="7589198"/>
                </a:lnTo>
                <a:close/>
              </a:path>
            </a:pathLst>
          </a:custGeom>
        </p:spPr>
      </p:pic>
      <p:cxnSp>
        <p:nvCxnSpPr>
          <p:cNvPr id="133" name="直接连接符 132"/>
          <p:cNvCxnSpPr/>
          <p:nvPr userDrawn="1"/>
        </p:nvCxnSpPr>
        <p:spPr>
          <a:xfrm>
            <a:off x="8276610" y="4808627"/>
            <a:ext cx="3108940" cy="0"/>
          </a:xfrm>
          <a:prstGeom prst="line">
            <a:avLst/>
          </a:prstGeom>
          <a:ln w="28575" cap="rnd">
            <a:gradFill>
              <a:gsLst>
                <a:gs pos="0">
                  <a:srgbClr val="7E0C6E">
                    <a:alpha val="0"/>
                  </a:srgbClr>
                </a:gs>
                <a:gs pos="100000">
                  <a:srgbClr val="7E0C6E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 userDrawn="1"/>
        </p:nvCxnSpPr>
        <p:spPr>
          <a:xfrm>
            <a:off x="9116184" y="4938168"/>
            <a:ext cx="2269366" cy="0"/>
          </a:xfrm>
          <a:prstGeom prst="line">
            <a:avLst/>
          </a:prstGeom>
          <a:ln w="15875" cap="rnd">
            <a:gradFill>
              <a:gsLst>
                <a:gs pos="0">
                  <a:srgbClr val="7E0C6E">
                    <a:alpha val="0"/>
                  </a:srgbClr>
                </a:gs>
                <a:gs pos="100000">
                  <a:srgbClr val="7E0C6E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任意多边形: 形状 139"/>
          <p:cNvSpPr/>
          <p:nvPr userDrawn="1"/>
        </p:nvSpPr>
        <p:spPr>
          <a:xfrm flipH="1" flipV="1">
            <a:off x="0" y="0"/>
            <a:ext cx="12192000" cy="896483"/>
          </a:xfrm>
          <a:custGeom>
            <a:avLst/>
            <a:gdLst>
              <a:gd name="connsiteX0" fmla="*/ 12192000 w 12192000"/>
              <a:gd name="connsiteY0" fmla="*/ 0 h 2039768"/>
              <a:gd name="connsiteX1" fmla="*/ 12192000 w 12192000"/>
              <a:gd name="connsiteY1" fmla="*/ 2039768 h 2039768"/>
              <a:gd name="connsiteX2" fmla="*/ 0 w 12192000"/>
              <a:gd name="connsiteY2" fmla="*/ 2039768 h 2039768"/>
              <a:gd name="connsiteX3" fmla="*/ 0 w 12192000"/>
              <a:gd name="connsiteY3" fmla="*/ 819391 h 2039768"/>
              <a:gd name="connsiteX4" fmla="*/ 37309 w 12192000"/>
              <a:gd name="connsiteY4" fmla="*/ 834936 h 2039768"/>
              <a:gd name="connsiteX5" fmla="*/ 5319640 w 12192000"/>
              <a:gd name="connsiteY5" fmla="*/ 1747868 h 2039768"/>
              <a:gd name="connsiteX6" fmla="*/ 11971651 w 12192000"/>
              <a:gd name="connsiteY6" fmla="*/ 149892 h 20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2039768">
                <a:moveTo>
                  <a:pt x="12192000" y="0"/>
                </a:moveTo>
                <a:lnTo>
                  <a:pt x="12192000" y="2039768"/>
                </a:lnTo>
                <a:lnTo>
                  <a:pt x="0" y="2039768"/>
                </a:lnTo>
                <a:lnTo>
                  <a:pt x="0" y="819391"/>
                </a:lnTo>
                <a:lnTo>
                  <a:pt x="37309" y="834936"/>
                </a:lnTo>
                <a:cubicBezTo>
                  <a:pt x="1480031" y="1405841"/>
                  <a:pt x="3318043" y="1747868"/>
                  <a:pt x="5319640" y="1747868"/>
                </a:cubicBezTo>
                <a:cubicBezTo>
                  <a:pt x="8027681" y="1747868"/>
                  <a:pt x="10436290" y="1121803"/>
                  <a:pt x="11971651" y="149892"/>
                </a:cubicBezTo>
                <a:close/>
              </a:path>
            </a:pathLst>
          </a:custGeom>
          <a:gradFill flip="none" rotWithShape="1">
            <a:gsLst>
              <a:gs pos="100000">
                <a:srgbClr val="7E0C6E"/>
              </a:gs>
              <a:gs pos="0">
                <a:srgbClr val="7E0C6E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1" name="任意多边形: 形状 140"/>
          <p:cNvSpPr/>
          <p:nvPr userDrawn="1"/>
        </p:nvSpPr>
        <p:spPr>
          <a:xfrm>
            <a:off x="0" y="6004638"/>
            <a:ext cx="12192000" cy="896483"/>
          </a:xfrm>
          <a:custGeom>
            <a:avLst/>
            <a:gdLst>
              <a:gd name="connsiteX0" fmla="*/ 12192000 w 12192000"/>
              <a:gd name="connsiteY0" fmla="*/ 0 h 2039768"/>
              <a:gd name="connsiteX1" fmla="*/ 12192000 w 12192000"/>
              <a:gd name="connsiteY1" fmla="*/ 2039768 h 2039768"/>
              <a:gd name="connsiteX2" fmla="*/ 0 w 12192000"/>
              <a:gd name="connsiteY2" fmla="*/ 2039768 h 2039768"/>
              <a:gd name="connsiteX3" fmla="*/ 0 w 12192000"/>
              <a:gd name="connsiteY3" fmla="*/ 819391 h 2039768"/>
              <a:gd name="connsiteX4" fmla="*/ 37309 w 12192000"/>
              <a:gd name="connsiteY4" fmla="*/ 834936 h 2039768"/>
              <a:gd name="connsiteX5" fmla="*/ 5319640 w 12192000"/>
              <a:gd name="connsiteY5" fmla="*/ 1747868 h 2039768"/>
              <a:gd name="connsiteX6" fmla="*/ 11971651 w 12192000"/>
              <a:gd name="connsiteY6" fmla="*/ 149892 h 20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2039768">
                <a:moveTo>
                  <a:pt x="12192000" y="0"/>
                </a:moveTo>
                <a:lnTo>
                  <a:pt x="12192000" y="2039768"/>
                </a:lnTo>
                <a:lnTo>
                  <a:pt x="0" y="2039768"/>
                </a:lnTo>
                <a:lnTo>
                  <a:pt x="0" y="819391"/>
                </a:lnTo>
                <a:lnTo>
                  <a:pt x="37309" y="834936"/>
                </a:lnTo>
                <a:cubicBezTo>
                  <a:pt x="1480031" y="1405841"/>
                  <a:pt x="3318043" y="1747868"/>
                  <a:pt x="5319640" y="1747868"/>
                </a:cubicBezTo>
                <a:cubicBezTo>
                  <a:pt x="8027681" y="1747868"/>
                  <a:pt x="10436290" y="1121803"/>
                  <a:pt x="11971651" y="149892"/>
                </a:cubicBezTo>
                <a:close/>
              </a:path>
            </a:pathLst>
          </a:custGeom>
          <a:gradFill flip="none" rotWithShape="1">
            <a:gsLst>
              <a:gs pos="100000">
                <a:srgbClr val="7E0C6E"/>
              </a:gs>
              <a:gs pos="4000">
                <a:srgbClr val="7E0C6E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332" y="0"/>
            <a:ext cx="7595616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5703" y="0"/>
            <a:ext cx="7594169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5000"/>
                </a:schemeClr>
              </a:gs>
              <a:gs pos="89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rcRect r="39374"/>
          <a:stretch>
            <a:fillRect/>
          </a:stretch>
        </p:blipFill>
        <p:spPr>
          <a:xfrm>
            <a:off x="7590952" y="-365599"/>
            <a:ext cx="4601049" cy="7589198"/>
          </a:xfrm>
          <a:custGeom>
            <a:avLst/>
            <a:gdLst>
              <a:gd name="connsiteX0" fmla="*/ 0 w 4601049"/>
              <a:gd name="connsiteY0" fmla="*/ 0 h 7589198"/>
              <a:gd name="connsiteX1" fmla="*/ 4601049 w 4601049"/>
              <a:gd name="connsiteY1" fmla="*/ 0 h 7589198"/>
              <a:gd name="connsiteX2" fmla="*/ 4601049 w 4601049"/>
              <a:gd name="connsiteY2" fmla="*/ 7589198 h 7589198"/>
              <a:gd name="connsiteX3" fmla="*/ 0 w 4601049"/>
              <a:gd name="connsiteY3" fmla="*/ 7589198 h 758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01049" h="7589198">
                <a:moveTo>
                  <a:pt x="0" y="0"/>
                </a:moveTo>
                <a:lnTo>
                  <a:pt x="4601049" y="0"/>
                </a:lnTo>
                <a:lnTo>
                  <a:pt x="4601049" y="7589198"/>
                </a:lnTo>
                <a:lnTo>
                  <a:pt x="0" y="7589198"/>
                </a:lnTo>
                <a:close/>
              </a:path>
            </a:pathLst>
          </a:custGeom>
        </p:spPr>
      </p:pic>
      <p:cxnSp>
        <p:nvCxnSpPr>
          <p:cNvPr id="12" name="直接连接符 11"/>
          <p:cNvCxnSpPr/>
          <p:nvPr userDrawn="1"/>
        </p:nvCxnSpPr>
        <p:spPr>
          <a:xfrm>
            <a:off x="8276610" y="4808627"/>
            <a:ext cx="3108940" cy="0"/>
          </a:xfrm>
          <a:prstGeom prst="line">
            <a:avLst/>
          </a:prstGeom>
          <a:ln w="28575" cap="rnd">
            <a:gradFill>
              <a:gsLst>
                <a:gs pos="0">
                  <a:srgbClr val="7E0C6E">
                    <a:alpha val="0"/>
                  </a:srgbClr>
                </a:gs>
                <a:gs pos="100000">
                  <a:srgbClr val="7E0C6E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9116184" y="4938168"/>
            <a:ext cx="2269366" cy="0"/>
          </a:xfrm>
          <a:prstGeom prst="line">
            <a:avLst/>
          </a:prstGeom>
          <a:ln w="15875" cap="rnd">
            <a:gradFill>
              <a:gsLst>
                <a:gs pos="0">
                  <a:srgbClr val="7E0C6E">
                    <a:alpha val="0"/>
                  </a:srgbClr>
                </a:gs>
                <a:gs pos="100000">
                  <a:srgbClr val="7E0C6E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任意多边形: 形状 13"/>
          <p:cNvSpPr/>
          <p:nvPr userDrawn="1"/>
        </p:nvSpPr>
        <p:spPr>
          <a:xfrm flipH="1" flipV="1">
            <a:off x="0" y="0"/>
            <a:ext cx="12192000" cy="896483"/>
          </a:xfrm>
          <a:custGeom>
            <a:avLst/>
            <a:gdLst>
              <a:gd name="connsiteX0" fmla="*/ 12192000 w 12192000"/>
              <a:gd name="connsiteY0" fmla="*/ 0 h 2039768"/>
              <a:gd name="connsiteX1" fmla="*/ 12192000 w 12192000"/>
              <a:gd name="connsiteY1" fmla="*/ 2039768 h 2039768"/>
              <a:gd name="connsiteX2" fmla="*/ 0 w 12192000"/>
              <a:gd name="connsiteY2" fmla="*/ 2039768 h 2039768"/>
              <a:gd name="connsiteX3" fmla="*/ 0 w 12192000"/>
              <a:gd name="connsiteY3" fmla="*/ 819391 h 2039768"/>
              <a:gd name="connsiteX4" fmla="*/ 37309 w 12192000"/>
              <a:gd name="connsiteY4" fmla="*/ 834936 h 2039768"/>
              <a:gd name="connsiteX5" fmla="*/ 5319640 w 12192000"/>
              <a:gd name="connsiteY5" fmla="*/ 1747868 h 2039768"/>
              <a:gd name="connsiteX6" fmla="*/ 11971651 w 12192000"/>
              <a:gd name="connsiteY6" fmla="*/ 149892 h 20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2039768">
                <a:moveTo>
                  <a:pt x="12192000" y="0"/>
                </a:moveTo>
                <a:lnTo>
                  <a:pt x="12192000" y="2039768"/>
                </a:lnTo>
                <a:lnTo>
                  <a:pt x="0" y="2039768"/>
                </a:lnTo>
                <a:lnTo>
                  <a:pt x="0" y="819391"/>
                </a:lnTo>
                <a:lnTo>
                  <a:pt x="37309" y="834936"/>
                </a:lnTo>
                <a:cubicBezTo>
                  <a:pt x="1480031" y="1405841"/>
                  <a:pt x="3318043" y="1747868"/>
                  <a:pt x="5319640" y="1747868"/>
                </a:cubicBezTo>
                <a:cubicBezTo>
                  <a:pt x="8027681" y="1747868"/>
                  <a:pt x="10436290" y="1121803"/>
                  <a:pt x="11971651" y="149892"/>
                </a:cubicBezTo>
                <a:close/>
              </a:path>
            </a:pathLst>
          </a:custGeom>
          <a:gradFill flip="none" rotWithShape="1">
            <a:gsLst>
              <a:gs pos="100000">
                <a:srgbClr val="7E0C6E"/>
              </a:gs>
              <a:gs pos="0">
                <a:srgbClr val="7E0C6E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任意多边形: 形状 14"/>
          <p:cNvSpPr/>
          <p:nvPr userDrawn="1"/>
        </p:nvSpPr>
        <p:spPr>
          <a:xfrm>
            <a:off x="0" y="6004638"/>
            <a:ext cx="12192000" cy="896483"/>
          </a:xfrm>
          <a:custGeom>
            <a:avLst/>
            <a:gdLst>
              <a:gd name="connsiteX0" fmla="*/ 12192000 w 12192000"/>
              <a:gd name="connsiteY0" fmla="*/ 0 h 2039768"/>
              <a:gd name="connsiteX1" fmla="*/ 12192000 w 12192000"/>
              <a:gd name="connsiteY1" fmla="*/ 2039768 h 2039768"/>
              <a:gd name="connsiteX2" fmla="*/ 0 w 12192000"/>
              <a:gd name="connsiteY2" fmla="*/ 2039768 h 2039768"/>
              <a:gd name="connsiteX3" fmla="*/ 0 w 12192000"/>
              <a:gd name="connsiteY3" fmla="*/ 819391 h 2039768"/>
              <a:gd name="connsiteX4" fmla="*/ 37309 w 12192000"/>
              <a:gd name="connsiteY4" fmla="*/ 834936 h 2039768"/>
              <a:gd name="connsiteX5" fmla="*/ 5319640 w 12192000"/>
              <a:gd name="connsiteY5" fmla="*/ 1747868 h 2039768"/>
              <a:gd name="connsiteX6" fmla="*/ 11971651 w 12192000"/>
              <a:gd name="connsiteY6" fmla="*/ 149892 h 20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2039768">
                <a:moveTo>
                  <a:pt x="12192000" y="0"/>
                </a:moveTo>
                <a:lnTo>
                  <a:pt x="12192000" y="2039768"/>
                </a:lnTo>
                <a:lnTo>
                  <a:pt x="0" y="2039768"/>
                </a:lnTo>
                <a:lnTo>
                  <a:pt x="0" y="819391"/>
                </a:lnTo>
                <a:lnTo>
                  <a:pt x="37309" y="834936"/>
                </a:lnTo>
                <a:cubicBezTo>
                  <a:pt x="1480031" y="1405841"/>
                  <a:pt x="3318043" y="1747868"/>
                  <a:pt x="5319640" y="1747868"/>
                </a:cubicBezTo>
                <a:cubicBezTo>
                  <a:pt x="8027681" y="1747868"/>
                  <a:pt x="10436290" y="1121803"/>
                  <a:pt x="11971651" y="149892"/>
                </a:cubicBezTo>
                <a:close/>
              </a:path>
            </a:pathLst>
          </a:custGeom>
          <a:gradFill flip="none" rotWithShape="1">
            <a:gsLst>
              <a:gs pos="100000">
                <a:srgbClr val="7E0C6E"/>
              </a:gs>
              <a:gs pos="4000">
                <a:srgbClr val="7E0C6E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7461"/>
            <a:ext cx="7595616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78427" y="-88680"/>
            <a:ext cx="7774043" cy="702043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5000"/>
                </a:schemeClr>
              </a:gs>
              <a:gs pos="89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rcRect r="39374"/>
          <a:stretch>
            <a:fillRect/>
          </a:stretch>
        </p:blipFill>
        <p:spPr>
          <a:xfrm>
            <a:off x="7590952" y="-365599"/>
            <a:ext cx="4601049" cy="7589198"/>
          </a:xfrm>
          <a:custGeom>
            <a:avLst/>
            <a:gdLst>
              <a:gd name="connsiteX0" fmla="*/ 0 w 4601049"/>
              <a:gd name="connsiteY0" fmla="*/ 0 h 7589198"/>
              <a:gd name="connsiteX1" fmla="*/ 4601049 w 4601049"/>
              <a:gd name="connsiteY1" fmla="*/ 0 h 7589198"/>
              <a:gd name="connsiteX2" fmla="*/ 4601049 w 4601049"/>
              <a:gd name="connsiteY2" fmla="*/ 7589198 h 7589198"/>
              <a:gd name="connsiteX3" fmla="*/ 0 w 4601049"/>
              <a:gd name="connsiteY3" fmla="*/ 7589198 h 758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01049" h="7589198">
                <a:moveTo>
                  <a:pt x="0" y="0"/>
                </a:moveTo>
                <a:lnTo>
                  <a:pt x="4601049" y="0"/>
                </a:lnTo>
                <a:lnTo>
                  <a:pt x="4601049" y="7589198"/>
                </a:lnTo>
                <a:lnTo>
                  <a:pt x="0" y="7589198"/>
                </a:lnTo>
                <a:close/>
              </a:path>
            </a:pathLst>
          </a:custGeom>
        </p:spPr>
      </p:pic>
      <p:cxnSp>
        <p:nvCxnSpPr>
          <p:cNvPr id="10" name="直接连接符 9"/>
          <p:cNvCxnSpPr/>
          <p:nvPr userDrawn="1"/>
        </p:nvCxnSpPr>
        <p:spPr>
          <a:xfrm>
            <a:off x="8276610" y="4808627"/>
            <a:ext cx="3108940" cy="0"/>
          </a:xfrm>
          <a:prstGeom prst="line">
            <a:avLst/>
          </a:prstGeom>
          <a:ln w="28575" cap="rnd">
            <a:gradFill>
              <a:gsLst>
                <a:gs pos="0">
                  <a:srgbClr val="7E0C6E">
                    <a:alpha val="0"/>
                  </a:srgbClr>
                </a:gs>
                <a:gs pos="100000">
                  <a:srgbClr val="7E0C6E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116184" y="4938168"/>
            <a:ext cx="2269366" cy="0"/>
          </a:xfrm>
          <a:prstGeom prst="line">
            <a:avLst/>
          </a:prstGeom>
          <a:ln w="15875" cap="rnd">
            <a:gradFill>
              <a:gsLst>
                <a:gs pos="0">
                  <a:srgbClr val="7E0C6E">
                    <a:alpha val="0"/>
                  </a:srgbClr>
                </a:gs>
                <a:gs pos="100000">
                  <a:srgbClr val="7E0C6E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: 形状 11"/>
          <p:cNvSpPr/>
          <p:nvPr userDrawn="1"/>
        </p:nvSpPr>
        <p:spPr>
          <a:xfrm flipH="1" flipV="1">
            <a:off x="0" y="0"/>
            <a:ext cx="12192000" cy="896483"/>
          </a:xfrm>
          <a:custGeom>
            <a:avLst/>
            <a:gdLst>
              <a:gd name="connsiteX0" fmla="*/ 12192000 w 12192000"/>
              <a:gd name="connsiteY0" fmla="*/ 0 h 2039768"/>
              <a:gd name="connsiteX1" fmla="*/ 12192000 w 12192000"/>
              <a:gd name="connsiteY1" fmla="*/ 2039768 h 2039768"/>
              <a:gd name="connsiteX2" fmla="*/ 0 w 12192000"/>
              <a:gd name="connsiteY2" fmla="*/ 2039768 h 2039768"/>
              <a:gd name="connsiteX3" fmla="*/ 0 w 12192000"/>
              <a:gd name="connsiteY3" fmla="*/ 819391 h 2039768"/>
              <a:gd name="connsiteX4" fmla="*/ 37309 w 12192000"/>
              <a:gd name="connsiteY4" fmla="*/ 834936 h 2039768"/>
              <a:gd name="connsiteX5" fmla="*/ 5319640 w 12192000"/>
              <a:gd name="connsiteY5" fmla="*/ 1747868 h 2039768"/>
              <a:gd name="connsiteX6" fmla="*/ 11971651 w 12192000"/>
              <a:gd name="connsiteY6" fmla="*/ 149892 h 20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2039768">
                <a:moveTo>
                  <a:pt x="12192000" y="0"/>
                </a:moveTo>
                <a:lnTo>
                  <a:pt x="12192000" y="2039768"/>
                </a:lnTo>
                <a:lnTo>
                  <a:pt x="0" y="2039768"/>
                </a:lnTo>
                <a:lnTo>
                  <a:pt x="0" y="819391"/>
                </a:lnTo>
                <a:lnTo>
                  <a:pt x="37309" y="834936"/>
                </a:lnTo>
                <a:cubicBezTo>
                  <a:pt x="1480031" y="1405841"/>
                  <a:pt x="3318043" y="1747868"/>
                  <a:pt x="5319640" y="1747868"/>
                </a:cubicBezTo>
                <a:cubicBezTo>
                  <a:pt x="8027681" y="1747868"/>
                  <a:pt x="10436290" y="1121803"/>
                  <a:pt x="11971651" y="149892"/>
                </a:cubicBezTo>
                <a:close/>
              </a:path>
            </a:pathLst>
          </a:custGeom>
          <a:gradFill flip="none" rotWithShape="1">
            <a:gsLst>
              <a:gs pos="100000">
                <a:srgbClr val="7E0C6E"/>
              </a:gs>
              <a:gs pos="0">
                <a:srgbClr val="7E0C6E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任意多边形: 形状 12"/>
          <p:cNvSpPr/>
          <p:nvPr userDrawn="1"/>
        </p:nvSpPr>
        <p:spPr>
          <a:xfrm>
            <a:off x="0" y="5961517"/>
            <a:ext cx="12192000" cy="896483"/>
          </a:xfrm>
          <a:custGeom>
            <a:avLst/>
            <a:gdLst>
              <a:gd name="connsiteX0" fmla="*/ 12192000 w 12192000"/>
              <a:gd name="connsiteY0" fmla="*/ 0 h 2039768"/>
              <a:gd name="connsiteX1" fmla="*/ 12192000 w 12192000"/>
              <a:gd name="connsiteY1" fmla="*/ 2039768 h 2039768"/>
              <a:gd name="connsiteX2" fmla="*/ 0 w 12192000"/>
              <a:gd name="connsiteY2" fmla="*/ 2039768 h 2039768"/>
              <a:gd name="connsiteX3" fmla="*/ 0 w 12192000"/>
              <a:gd name="connsiteY3" fmla="*/ 819391 h 2039768"/>
              <a:gd name="connsiteX4" fmla="*/ 37309 w 12192000"/>
              <a:gd name="connsiteY4" fmla="*/ 834936 h 2039768"/>
              <a:gd name="connsiteX5" fmla="*/ 5319640 w 12192000"/>
              <a:gd name="connsiteY5" fmla="*/ 1747868 h 2039768"/>
              <a:gd name="connsiteX6" fmla="*/ 11971651 w 12192000"/>
              <a:gd name="connsiteY6" fmla="*/ 149892 h 20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2039768">
                <a:moveTo>
                  <a:pt x="12192000" y="0"/>
                </a:moveTo>
                <a:lnTo>
                  <a:pt x="12192000" y="2039768"/>
                </a:lnTo>
                <a:lnTo>
                  <a:pt x="0" y="2039768"/>
                </a:lnTo>
                <a:lnTo>
                  <a:pt x="0" y="819391"/>
                </a:lnTo>
                <a:lnTo>
                  <a:pt x="37309" y="834936"/>
                </a:lnTo>
                <a:cubicBezTo>
                  <a:pt x="1480031" y="1405841"/>
                  <a:pt x="3318043" y="1747868"/>
                  <a:pt x="5319640" y="1747868"/>
                </a:cubicBezTo>
                <a:cubicBezTo>
                  <a:pt x="8027681" y="1747868"/>
                  <a:pt x="10436290" y="1121803"/>
                  <a:pt x="11971651" y="149892"/>
                </a:cubicBezTo>
                <a:close/>
              </a:path>
            </a:pathLst>
          </a:custGeom>
          <a:gradFill flip="none" rotWithShape="1">
            <a:gsLst>
              <a:gs pos="100000">
                <a:srgbClr val="7E0C6E"/>
              </a:gs>
              <a:gs pos="4000">
                <a:srgbClr val="7E0C6E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 numberOfShades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766" r="5320"/>
          <a:stretch>
            <a:fillRect/>
          </a:stretch>
        </p:blipFill>
        <p:spPr>
          <a:xfrm>
            <a:off x="0" y="0"/>
            <a:ext cx="7594169" cy="686323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7594169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5000"/>
                </a:schemeClr>
              </a:gs>
              <a:gs pos="89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/>
          <a:srcRect r="39374"/>
          <a:stretch>
            <a:fillRect/>
          </a:stretch>
        </p:blipFill>
        <p:spPr>
          <a:xfrm>
            <a:off x="7590952" y="-365599"/>
            <a:ext cx="4601049" cy="7589198"/>
          </a:xfrm>
          <a:custGeom>
            <a:avLst/>
            <a:gdLst>
              <a:gd name="connsiteX0" fmla="*/ 0 w 4601049"/>
              <a:gd name="connsiteY0" fmla="*/ 0 h 7589198"/>
              <a:gd name="connsiteX1" fmla="*/ 4601049 w 4601049"/>
              <a:gd name="connsiteY1" fmla="*/ 0 h 7589198"/>
              <a:gd name="connsiteX2" fmla="*/ 4601049 w 4601049"/>
              <a:gd name="connsiteY2" fmla="*/ 7589198 h 7589198"/>
              <a:gd name="connsiteX3" fmla="*/ 0 w 4601049"/>
              <a:gd name="connsiteY3" fmla="*/ 7589198 h 758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01049" h="7589198">
                <a:moveTo>
                  <a:pt x="0" y="0"/>
                </a:moveTo>
                <a:lnTo>
                  <a:pt x="4601049" y="0"/>
                </a:lnTo>
                <a:lnTo>
                  <a:pt x="4601049" y="7589198"/>
                </a:lnTo>
                <a:lnTo>
                  <a:pt x="0" y="7589198"/>
                </a:lnTo>
                <a:close/>
              </a:path>
            </a:pathLst>
          </a:custGeom>
        </p:spPr>
      </p:pic>
      <p:cxnSp>
        <p:nvCxnSpPr>
          <p:cNvPr id="10" name="直接连接符 9"/>
          <p:cNvCxnSpPr/>
          <p:nvPr userDrawn="1"/>
        </p:nvCxnSpPr>
        <p:spPr>
          <a:xfrm>
            <a:off x="8276610" y="4808627"/>
            <a:ext cx="3108940" cy="0"/>
          </a:xfrm>
          <a:prstGeom prst="line">
            <a:avLst/>
          </a:prstGeom>
          <a:ln w="28575" cap="rnd">
            <a:gradFill>
              <a:gsLst>
                <a:gs pos="0">
                  <a:srgbClr val="7E0C6E">
                    <a:alpha val="0"/>
                  </a:srgbClr>
                </a:gs>
                <a:gs pos="100000">
                  <a:srgbClr val="7E0C6E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116184" y="4938168"/>
            <a:ext cx="2269366" cy="0"/>
          </a:xfrm>
          <a:prstGeom prst="line">
            <a:avLst/>
          </a:prstGeom>
          <a:ln w="15875" cap="rnd">
            <a:gradFill>
              <a:gsLst>
                <a:gs pos="0">
                  <a:srgbClr val="7E0C6E">
                    <a:alpha val="0"/>
                  </a:srgbClr>
                </a:gs>
                <a:gs pos="100000">
                  <a:srgbClr val="7E0C6E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: 形状 11"/>
          <p:cNvSpPr/>
          <p:nvPr userDrawn="1"/>
        </p:nvSpPr>
        <p:spPr>
          <a:xfrm flipH="1" flipV="1">
            <a:off x="0" y="0"/>
            <a:ext cx="12192000" cy="896483"/>
          </a:xfrm>
          <a:custGeom>
            <a:avLst/>
            <a:gdLst>
              <a:gd name="connsiteX0" fmla="*/ 12192000 w 12192000"/>
              <a:gd name="connsiteY0" fmla="*/ 0 h 2039768"/>
              <a:gd name="connsiteX1" fmla="*/ 12192000 w 12192000"/>
              <a:gd name="connsiteY1" fmla="*/ 2039768 h 2039768"/>
              <a:gd name="connsiteX2" fmla="*/ 0 w 12192000"/>
              <a:gd name="connsiteY2" fmla="*/ 2039768 h 2039768"/>
              <a:gd name="connsiteX3" fmla="*/ 0 w 12192000"/>
              <a:gd name="connsiteY3" fmla="*/ 819391 h 2039768"/>
              <a:gd name="connsiteX4" fmla="*/ 37309 w 12192000"/>
              <a:gd name="connsiteY4" fmla="*/ 834936 h 2039768"/>
              <a:gd name="connsiteX5" fmla="*/ 5319640 w 12192000"/>
              <a:gd name="connsiteY5" fmla="*/ 1747868 h 2039768"/>
              <a:gd name="connsiteX6" fmla="*/ 11971651 w 12192000"/>
              <a:gd name="connsiteY6" fmla="*/ 149892 h 20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2039768">
                <a:moveTo>
                  <a:pt x="12192000" y="0"/>
                </a:moveTo>
                <a:lnTo>
                  <a:pt x="12192000" y="2039768"/>
                </a:lnTo>
                <a:lnTo>
                  <a:pt x="0" y="2039768"/>
                </a:lnTo>
                <a:lnTo>
                  <a:pt x="0" y="819391"/>
                </a:lnTo>
                <a:lnTo>
                  <a:pt x="37309" y="834936"/>
                </a:lnTo>
                <a:cubicBezTo>
                  <a:pt x="1480031" y="1405841"/>
                  <a:pt x="3318043" y="1747868"/>
                  <a:pt x="5319640" y="1747868"/>
                </a:cubicBezTo>
                <a:cubicBezTo>
                  <a:pt x="8027681" y="1747868"/>
                  <a:pt x="10436290" y="1121803"/>
                  <a:pt x="11971651" y="149892"/>
                </a:cubicBezTo>
                <a:close/>
              </a:path>
            </a:pathLst>
          </a:custGeom>
          <a:gradFill flip="none" rotWithShape="1">
            <a:gsLst>
              <a:gs pos="100000">
                <a:srgbClr val="7E0C6E"/>
              </a:gs>
              <a:gs pos="0">
                <a:srgbClr val="7E0C6E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任意多边形: 形状 12"/>
          <p:cNvSpPr/>
          <p:nvPr userDrawn="1"/>
        </p:nvSpPr>
        <p:spPr>
          <a:xfrm>
            <a:off x="0" y="6004638"/>
            <a:ext cx="12192000" cy="896483"/>
          </a:xfrm>
          <a:custGeom>
            <a:avLst/>
            <a:gdLst>
              <a:gd name="connsiteX0" fmla="*/ 12192000 w 12192000"/>
              <a:gd name="connsiteY0" fmla="*/ 0 h 2039768"/>
              <a:gd name="connsiteX1" fmla="*/ 12192000 w 12192000"/>
              <a:gd name="connsiteY1" fmla="*/ 2039768 h 2039768"/>
              <a:gd name="connsiteX2" fmla="*/ 0 w 12192000"/>
              <a:gd name="connsiteY2" fmla="*/ 2039768 h 2039768"/>
              <a:gd name="connsiteX3" fmla="*/ 0 w 12192000"/>
              <a:gd name="connsiteY3" fmla="*/ 819391 h 2039768"/>
              <a:gd name="connsiteX4" fmla="*/ 37309 w 12192000"/>
              <a:gd name="connsiteY4" fmla="*/ 834936 h 2039768"/>
              <a:gd name="connsiteX5" fmla="*/ 5319640 w 12192000"/>
              <a:gd name="connsiteY5" fmla="*/ 1747868 h 2039768"/>
              <a:gd name="connsiteX6" fmla="*/ 11971651 w 12192000"/>
              <a:gd name="connsiteY6" fmla="*/ 149892 h 20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2039768">
                <a:moveTo>
                  <a:pt x="12192000" y="0"/>
                </a:moveTo>
                <a:lnTo>
                  <a:pt x="12192000" y="2039768"/>
                </a:lnTo>
                <a:lnTo>
                  <a:pt x="0" y="2039768"/>
                </a:lnTo>
                <a:lnTo>
                  <a:pt x="0" y="819391"/>
                </a:lnTo>
                <a:lnTo>
                  <a:pt x="37309" y="834936"/>
                </a:lnTo>
                <a:cubicBezTo>
                  <a:pt x="1480031" y="1405841"/>
                  <a:pt x="3318043" y="1747868"/>
                  <a:pt x="5319640" y="1747868"/>
                </a:cubicBezTo>
                <a:cubicBezTo>
                  <a:pt x="8027681" y="1747868"/>
                  <a:pt x="10436290" y="1121803"/>
                  <a:pt x="11971651" y="149892"/>
                </a:cubicBezTo>
                <a:close/>
              </a:path>
            </a:pathLst>
          </a:custGeom>
          <a:gradFill flip="none" rotWithShape="1">
            <a:gsLst>
              <a:gs pos="100000">
                <a:srgbClr val="7E0C6E"/>
              </a:gs>
              <a:gs pos="4000">
                <a:srgbClr val="7E0C6E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 numberOfShades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17" r="10834"/>
          <a:stretch>
            <a:fillRect/>
          </a:stretch>
        </p:blipFill>
        <p:spPr>
          <a:xfrm>
            <a:off x="0" y="0"/>
            <a:ext cx="759417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21561"/>
            <a:ext cx="7594169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5000"/>
                </a:schemeClr>
              </a:gs>
              <a:gs pos="89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/>
          <a:srcRect r="39374"/>
          <a:stretch>
            <a:fillRect/>
          </a:stretch>
        </p:blipFill>
        <p:spPr>
          <a:xfrm>
            <a:off x="7590952" y="-365599"/>
            <a:ext cx="4601049" cy="7589198"/>
          </a:xfrm>
          <a:custGeom>
            <a:avLst/>
            <a:gdLst>
              <a:gd name="connsiteX0" fmla="*/ 0 w 4601049"/>
              <a:gd name="connsiteY0" fmla="*/ 0 h 7589198"/>
              <a:gd name="connsiteX1" fmla="*/ 4601049 w 4601049"/>
              <a:gd name="connsiteY1" fmla="*/ 0 h 7589198"/>
              <a:gd name="connsiteX2" fmla="*/ 4601049 w 4601049"/>
              <a:gd name="connsiteY2" fmla="*/ 7589198 h 7589198"/>
              <a:gd name="connsiteX3" fmla="*/ 0 w 4601049"/>
              <a:gd name="connsiteY3" fmla="*/ 7589198 h 758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01049" h="7589198">
                <a:moveTo>
                  <a:pt x="0" y="0"/>
                </a:moveTo>
                <a:lnTo>
                  <a:pt x="4601049" y="0"/>
                </a:lnTo>
                <a:lnTo>
                  <a:pt x="4601049" y="7589198"/>
                </a:lnTo>
                <a:lnTo>
                  <a:pt x="0" y="7589198"/>
                </a:lnTo>
                <a:close/>
              </a:path>
            </a:pathLst>
          </a:custGeom>
        </p:spPr>
      </p:pic>
      <p:cxnSp>
        <p:nvCxnSpPr>
          <p:cNvPr id="10" name="直接连接符 9"/>
          <p:cNvCxnSpPr/>
          <p:nvPr userDrawn="1"/>
        </p:nvCxnSpPr>
        <p:spPr>
          <a:xfrm>
            <a:off x="8276610" y="4808627"/>
            <a:ext cx="3108940" cy="0"/>
          </a:xfrm>
          <a:prstGeom prst="line">
            <a:avLst/>
          </a:prstGeom>
          <a:ln w="28575" cap="rnd">
            <a:gradFill>
              <a:gsLst>
                <a:gs pos="0">
                  <a:srgbClr val="7E0C6E">
                    <a:alpha val="0"/>
                  </a:srgbClr>
                </a:gs>
                <a:gs pos="100000">
                  <a:srgbClr val="7E0C6E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116184" y="4938168"/>
            <a:ext cx="2269366" cy="0"/>
          </a:xfrm>
          <a:prstGeom prst="line">
            <a:avLst/>
          </a:prstGeom>
          <a:ln w="15875" cap="rnd">
            <a:gradFill>
              <a:gsLst>
                <a:gs pos="0">
                  <a:srgbClr val="7E0C6E">
                    <a:alpha val="0"/>
                  </a:srgbClr>
                </a:gs>
                <a:gs pos="100000">
                  <a:srgbClr val="7E0C6E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: 形状 11"/>
          <p:cNvSpPr/>
          <p:nvPr userDrawn="1"/>
        </p:nvSpPr>
        <p:spPr>
          <a:xfrm flipH="1" flipV="1">
            <a:off x="0" y="0"/>
            <a:ext cx="12192000" cy="896483"/>
          </a:xfrm>
          <a:custGeom>
            <a:avLst/>
            <a:gdLst>
              <a:gd name="connsiteX0" fmla="*/ 12192000 w 12192000"/>
              <a:gd name="connsiteY0" fmla="*/ 0 h 2039768"/>
              <a:gd name="connsiteX1" fmla="*/ 12192000 w 12192000"/>
              <a:gd name="connsiteY1" fmla="*/ 2039768 h 2039768"/>
              <a:gd name="connsiteX2" fmla="*/ 0 w 12192000"/>
              <a:gd name="connsiteY2" fmla="*/ 2039768 h 2039768"/>
              <a:gd name="connsiteX3" fmla="*/ 0 w 12192000"/>
              <a:gd name="connsiteY3" fmla="*/ 819391 h 2039768"/>
              <a:gd name="connsiteX4" fmla="*/ 37309 w 12192000"/>
              <a:gd name="connsiteY4" fmla="*/ 834936 h 2039768"/>
              <a:gd name="connsiteX5" fmla="*/ 5319640 w 12192000"/>
              <a:gd name="connsiteY5" fmla="*/ 1747868 h 2039768"/>
              <a:gd name="connsiteX6" fmla="*/ 11971651 w 12192000"/>
              <a:gd name="connsiteY6" fmla="*/ 149892 h 20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2039768">
                <a:moveTo>
                  <a:pt x="12192000" y="0"/>
                </a:moveTo>
                <a:lnTo>
                  <a:pt x="12192000" y="2039768"/>
                </a:lnTo>
                <a:lnTo>
                  <a:pt x="0" y="2039768"/>
                </a:lnTo>
                <a:lnTo>
                  <a:pt x="0" y="819391"/>
                </a:lnTo>
                <a:lnTo>
                  <a:pt x="37309" y="834936"/>
                </a:lnTo>
                <a:cubicBezTo>
                  <a:pt x="1480031" y="1405841"/>
                  <a:pt x="3318043" y="1747868"/>
                  <a:pt x="5319640" y="1747868"/>
                </a:cubicBezTo>
                <a:cubicBezTo>
                  <a:pt x="8027681" y="1747868"/>
                  <a:pt x="10436290" y="1121803"/>
                  <a:pt x="11971651" y="149892"/>
                </a:cubicBezTo>
                <a:close/>
              </a:path>
            </a:pathLst>
          </a:custGeom>
          <a:gradFill flip="none" rotWithShape="1">
            <a:gsLst>
              <a:gs pos="100000">
                <a:srgbClr val="7E0C6E"/>
              </a:gs>
              <a:gs pos="0">
                <a:srgbClr val="7E0C6E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任意多边形: 形状 12"/>
          <p:cNvSpPr/>
          <p:nvPr userDrawn="1"/>
        </p:nvSpPr>
        <p:spPr>
          <a:xfrm>
            <a:off x="0" y="6004638"/>
            <a:ext cx="12192000" cy="896483"/>
          </a:xfrm>
          <a:custGeom>
            <a:avLst/>
            <a:gdLst>
              <a:gd name="connsiteX0" fmla="*/ 12192000 w 12192000"/>
              <a:gd name="connsiteY0" fmla="*/ 0 h 2039768"/>
              <a:gd name="connsiteX1" fmla="*/ 12192000 w 12192000"/>
              <a:gd name="connsiteY1" fmla="*/ 2039768 h 2039768"/>
              <a:gd name="connsiteX2" fmla="*/ 0 w 12192000"/>
              <a:gd name="connsiteY2" fmla="*/ 2039768 h 2039768"/>
              <a:gd name="connsiteX3" fmla="*/ 0 w 12192000"/>
              <a:gd name="connsiteY3" fmla="*/ 819391 h 2039768"/>
              <a:gd name="connsiteX4" fmla="*/ 37309 w 12192000"/>
              <a:gd name="connsiteY4" fmla="*/ 834936 h 2039768"/>
              <a:gd name="connsiteX5" fmla="*/ 5319640 w 12192000"/>
              <a:gd name="connsiteY5" fmla="*/ 1747868 h 2039768"/>
              <a:gd name="connsiteX6" fmla="*/ 11971651 w 12192000"/>
              <a:gd name="connsiteY6" fmla="*/ 149892 h 20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2039768">
                <a:moveTo>
                  <a:pt x="12192000" y="0"/>
                </a:moveTo>
                <a:lnTo>
                  <a:pt x="12192000" y="2039768"/>
                </a:lnTo>
                <a:lnTo>
                  <a:pt x="0" y="2039768"/>
                </a:lnTo>
                <a:lnTo>
                  <a:pt x="0" y="819391"/>
                </a:lnTo>
                <a:lnTo>
                  <a:pt x="37309" y="834936"/>
                </a:lnTo>
                <a:cubicBezTo>
                  <a:pt x="1480031" y="1405841"/>
                  <a:pt x="3318043" y="1747868"/>
                  <a:pt x="5319640" y="1747868"/>
                </a:cubicBezTo>
                <a:cubicBezTo>
                  <a:pt x="8027681" y="1747868"/>
                  <a:pt x="10436290" y="1121803"/>
                  <a:pt x="11971651" y="149892"/>
                </a:cubicBezTo>
                <a:close/>
              </a:path>
            </a:pathLst>
          </a:custGeom>
          <a:gradFill flip="none" rotWithShape="1">
            <a:gsLst>
              <a:gs pos="100000">
                <a:srgbClr val="7E0C6E"/>
              </a:gs>
              <a:gs pos="4000">
                <a:srgbClr val="7E0C6E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 numberOfShades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73" r="13393"/>
          <a:stretch>
            <a:fillRect/>
          </a:stretch>
        </p:blipFill>
        <p:spPr>
          <a:xfrm>
            <a:off x="-1" y="0"/>
            <a:ext cx="7594169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609" y="0"/>
            <a:ext cx="7594169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5000"/>
                </a:schemeClr>
              </a:gs>
              <a:gs pos="89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/>
          <a:srcRect r="39374"/>
          <a:stretch>
            <a:fillRect/>
          </a:stretch>
        </p:blipFill>
        <p:spPr>
          <a:xfrm>
            <a:off x="7590952" y="-365599"/>
            <a:ext cx="4601049" cy="7589198"/>
          </a:xfrm>
          <a:custGeom>
            <a:avLst/>
            <a:gdLst>
              <a:gd name="connsiteX0" fmla="*/ 0 w 4601049"/>
              <a:gd name="connsiteY0" fmla="*/ 0 h 7589198"/>
              <a:gd name="connsiteX1" fmla="*/ 4601049 w 4601049"/>
              <a:gd name="connsiteY1" fmla="*/ 0 h 7589198"/>
              <a:gd name="connsiteX2" fmla="*/ 4601049 w 4601049"/>
              <a:gd name="connsiteY2" fmla="*/ 7589198 h 7589198"/>
              <a:gd name="connsiteX3" fmla="*/ 0 w 4601049"/>
              <a:gd name="connsiteY3" fmla="*/ 7589198 h 758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01049" h="7589198">
                <a:moveTo>
                  <a:pt x="0" y="0"/>
                </a:moveTo>
                <a:lnTo>
                  <a:pt x="4601049" y="0"/>
                </a:lnTo>
                <a:lnTo>
                  <a:pt x="4601049" y="7589198"/>
                </a:lnTo>
                <a:lnTo>
                  <a:pt x="0" y="7589198"/>
                </a:lnTo>
                <a:close/>
              </a:path>
            </a:pathLst>
          </a:custGeom>
        </p:spPr>
      </p:pic>
      <p:cxnSp>
        <p:nvCxnSpPr>
          <p:cNvPr id="10" name="直接连接符 9"/>
          <p:cNvCxnSpPr/>
          <p:nvPr userDrawn="1"/>
        </p:nvCxnSpPr>
        <p:spPr>
          <a:xfrm>
            <a:off x="8276610" y="4808627"/>
            <a:ext cx="3108940" cy="0"/>
          </a:xfrm>
          <a:prstGeom prst="line">
            <a:avLst/>
          </a:prstGeom>
          <a:ln w="28575" cap="rnd">
            <a:gradFill>
              <a:gsLst>
                <a:gs pos="0">
                  <a:srgbClr val="7E0C6E">
                    <a:alpha val="0"/>
                  </a:srgbClr>
                </a:gs>
                <a:gs pos="100000">
                  <a:srgbClr val="7E0C6E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116184" y="4938168"/>
            <a:ext cx="2269366" cy="0"/>
          </a:xfrm>
          <a:prstGeom prst="line">
            <a:avLst/>
          </a:prstGeom>
          <a:ln w="15875" cap="rnd">
            <a:gradFill>
              <a:gsLst>
                <a:gs pos="0">
                  <a:srgbClr val="7E0C6E">
                    <a:alpha val="0"/>
                  </a:srgbClr>
                </a:gs>
                <a:gs pos="100000">
                  <a:srgbClr val="7E0C6E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: 形状 11"/>
          <p:cNvSpPr/>
          <p:nvPr userDrawn="1"/>
        </p:nvSpPr>
        <p:spPr>
          <a:xfrm flipH="1" flipV="1">
            <a:off x="0" y="0"/>
            <a:ext cx="12192000" cy="896483"/>
          </a:xfrm>
          <a:custGeom>
            <a:avLst/>
            <a:gdLst>
              <a:gd name="connsiteX0" fmla="*/ 12192000 w 12192000"/>
              <a:gd name="connsiteY0" fmla="*/ 0 h 2039768"/>
              <a:gd name="connsiteX1" fmla="*/ 12192000 w 12192000"/>
              <a:gd name="connsiteY1" fmla="*/ 2039768 h 2039768"/>
              <a:gd name="connsiteX2" fmla="*/ 0 w 12192000"/>
              <a:gd name="connsiteY2" fmla="*/ 2039768 h 2039768"/>
              <a:gd name="connsiteX3" fmla="*/ 0 w 12192000"/>
              <a:gd name="connsiteY3" fmla="*/ 819391 h 2039768"/>
              <a:gd name="connsiteX4" fmla="*/ 37309 w 12192000"/>
              <a:gd name="connsiteY4" fmla="*/ 834936 h 2039768"/>
              <a:gd name="connsiteX5" fmla="*/ 5319640 w 12192000"/>
              <a:gd name="connsiteY5" fmla="*/ 1747868 h 2039768"/>
              <a:gd name="connsiteX6" fmla="*/ 11971651 w 12192000"/>
              <a:gd name="connsiteY6" fmla="*/ 149892 h 20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2039768">
                <a:moveTo>
                  <a:pt x="12192000" y="0"/>
                </a:moveTo>
                <a:lnTo>
                  <a:pt x="12192000" y="2039768"/>
                </a:lnTo>
                <a:lnTo>
                  <a:pt x="0" y="2039768"/>
                </a:lnTo>
                <a:lnTo>
                  <a:pt x="0" y="819391"/>
                </a:lnTo>
                <a:lnTo>
                  <a:pt x="37309" y="834936"/>
                </a:lnTo>
                <a:cubicBezTo>
                  <a:pt x="1480031" y="1405841"/>
                  <a:pt x="3318043" y="1747868"/>
                  <a:pt x="5319640" y="1747868"/>
                </a:cubicBezTo>
                <a:cubicBezTo>
                  <a:pt x="8027681" y="1747868"/>
                  <a:pt x="10436290" y="1121803"/>
                  <a:pt x="11971651" y="149892"/>
                </a:cubicBezTo>
                <a:close/>
              </a:path>
            </a:pathLst>
          </a:custGeom>
          <a:gradFill flip="none" rotWithShape="1">
            <a:gsLst>
              <a:gs pos="100000">
                <a:srgbClr val="7E0C6E"/>
              </a:gs>
              <a:gs pos="0">
                <a:srgbClr val="7E0C6E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任意多边形: 形状 12"/>
          <p:cNvSpPr/>
          <p:nvPr userDrawn="1"/>
        </p:nvSpPr>
        <p:spPr>
          <a:xfrm>
            <a:off x="0" y="6004638"/>
            <a:ext cx="12192000" cy="896483"/>
          </a:xfrm>
          <a:custGeom>
            <a:avLst/>
            <a:gdLst>
              <a:gd name="connsiteX0" fmla="*/ 12192000 w 12192000"/>
              <a:gd name="connsiteY0" fmla="*/ 0 h 2039768"/>
              <a:gd name="connsiteX1" fmla="*/ 12192000 w 12192000"/>
              <a:gd name="connsiteY1" fmla="*/ 2039768 h 2039768"/>
              <a:gd name="connsiteX2" fmla="*/ 0 w 12192000"/>
              <a:gd name="connsiteY2" fmla="*/ 2039768 h 2039768"/>
              <a:gd name="connsiteX3" fmla="*/ 0 w 12192000"/>
              <a:gd name="connsiteY3" fmla="*/ 819391 h 2039768"/>
              <a:gd name="connsiteX4" fmla="*/ 37309 w 12192000"/>
              <a:gd name="connsiteY4" fmla="*/ 834936 h 2039768"/>
              <a:gd name="connsiteX5" fmla="*/ 5319640 w 12192000"/>
              <a:gd name="connsiteY5" fmla="*/ 1747868 h 2039768"/>
              <a:gd name="connsiteX6" fmla="*/ 11971651 w 12192000"/>
              <a:gd name="connsiteY6" fmla="*/ 149892 h 20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2039768">
                <a:moveTo>
                  <a:pt x="12192000" y="0"/>
                </a:moveTo>
                <a:lnTo>
                  <a:pt x="12192000" y="2039768"/>
                </a:lnTo>
                <a:lnTo>
                  <a:pt x="0" y="2039768"/>
                </a:lnTo>
                <a:lnTo>
                  <a:pt x="0" y="819391"/>
                </a:lnTo>
                <a:lnTo>
                  <a:pt x="37309" y="834936"/>
                </a:lnTo>
                <a:cubicBezTo>
                  <a:pt x="1480031" y="1405841"/>
                  <a:pt x="3318043" y="1747868"/>
                  <a:pt x="5319640" y="1747868"/>
                </a:cubicBezTo>
                <a:cubicBezTo>
                  <a:pt x="8027681" y="1747868"/>
                  <a:pt x="10436290" y="1121803"/>
                  <a:pt x="11971651" y="149892"/>
                </a:cubicBezTo>
                <a:close/>
              </a:path>
            </a:pathLst>
          </a:custGeom>
          <a:gradFill flip="none" rotWithShape="1">
            <a:gsLst>
              <a:gs pos="100000">
                <a:srgbClr val="7E0C6E"/>
              </a:gs>
              <a:gs pos="4000">
                <a:srgbClr val="7E0C6E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6862"/>
            <a:ext cx="5257798" cy="866775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73100" y="365125"/>
            <a:ext cx="0" cy="587375"/>
          </a:xfrm>
          <a:prstGeom prst="line">
            <a:avLst/>
          </a:prstGeom>
          <a:ln w="57150">
            <a:solidFill>
              <a:srgbClr val="7E0C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 userDrawn="1"/>
        </p:nvGrpSpPr>
        <p:grpSpPr>
          <a:xfrm>
            <a:off x="1350006" y="1294366"/>
            <a:ext cx="1432861" cy="3836509"/>
            <a:chOff x="1339905" y="1455269"/>
            <a:chExt cx="1432861" cy="3836509"/>
          </a:xfrm>
        </p:grpSpPr>
        <p:sp>
          <p:nvSpPr>
            <p:cNvPr id="14" name="矩形 13"/>
            <p:cNvSpPr/>
            <p:nvPr userDrawn="1"/>
          </p:nvSpPr>
          <p:spPr>
            <a:xfrm>
              <a:off x="2018456" y="1789955"/>
              <a:ext cx="754310" cy="3371850"/>
            </a:xfrm>
            <a:prstGeom prst="rect">
              <a:avLst/>
            </a:prstGeom>
            <a:solidFill>
              <a:srgbClr val="7E0C6E">
                <a:alpha val="4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1630236" y="1455269"/>
              <a:ext cx="609401" cy="3371850"/>
            </a:xfrm>
            <a:prstGeom prst="rect">
              <a:avLst/>
            </a:prstGeom>
            <a:solidFill>
              <a:srgbClr val="7E0C6E">
                <a:alpha val="47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22" name="矩形 21"/>
            <p:cNvSpPr/>
            <p:nvPr userDrawn="1"/>
          </p:nvSpPr>
          <p:spPr>
            <a:xfrm>
              <a:off x="1339905" y="1919928"/>
              <a:ext cx="381004" cy="3371850"/>
            </a:xfrm>
            <a:prstGeom prst="rect">
              <a:avLst/>
            </a:prstGeom>
            <a:gradFill>
              <a:gsLst>
                <a:gs pos="100000">
                  <a:srgbClr val="7E0C6E">
                    <a:alpha val="0"/>
                  </a:srgbClr>
                </a:gs>
                <a:gs pos="0">
                  <a:srgbClr val="7E0C6E"/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23" name="矩形 22"/>
            <p:cNvSpPr/>
            <p:nvPr userDrawn="1"/>
          </p:nvSpPr>
          <p:spPr>
            <a:xfrm>
              <a:off x="2209800" y="1789199"/>
              <a:ext cx="51841" cy="3371850"/>
            </a:xfrm>
            <a:prstGeom prst="rect">
              <a:avLst/>
            </a:prstGeom>
            <a:gradFill>
              <a:gsLst>
                <a:gs pos="100000">
                  <a:srgbClr val="7E0C6E">
                    <a:alpha val="0"/>
                  </a:srgbClr>
                </a:gs>
                <a:gs pos="0">
                  <a:srgbClr val="7E0C6E"/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</p:grp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41" y="259609"/>
            <a:ext cx="2403659" cy="692891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9420436" y="1211456"/>
            <a:ext cx="1432684" cy="3834716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4178298" y="6329918"/>
            <a:ext cx="383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— 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允公允能 日新月异 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—</a:t>
            </a:r>
            <a:endParaRPr lang="zh-CN" altLang="en-US" b="1" dirty="0">
              <a:solidFill>
                <a:schemeClr val="bg1">
                  <a:lumMod val="8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6" name="梯形 15"/>
          <p:cNvSpPr/>
          <p:nvPr userDrawn="1"/>
        </p:nvSpPr>
        <p:spPr>
          <a:xfrm>
            <a:off x="1123949" y="5130875"/>
            <a:ext cx="9944100" cy="714374"/>
          </a:xfrm>
          <a:prstGeom prst="trapezoid">
            <a:avLst>
              <a:gd name="adj" fmla="val 146143"/>
            </a:avLst>
          </a:prstGeom>
          <a:gradFill flip="none" rotWithShape="1">
            <a:gsLst>
              <a:gs pos="0">
                <a:srgbClr val="7E0C6E">
                  <a:alpha val="0"/>
                </a:srgbClr>
              </a:gs>
              <a:gs pos="100000">
                <a:srgbClr val="7E0C6E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1998798" y="2078759"/>
            <a:ext cx="8318272" cy="33718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50800" sx="102000" sy="102000" algn="ctr" rotWithShape="0">
              <a:srgbClr val="7E0C6E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5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2859872" y="2715213"/>
            <a:ext cx="6472255" cy="1427573"/>
            <a:chOff x="2859872" y="2733461"/>
            <a:chExt cx="6472255" cy="1427573"/>
          </a:xfrm>
        </p:grpSpPr>
        <p:sp>
          <p:nvSpPr>
            <p:cNvPr id="46" name="内容占位符 14"/>
            <p:cNvSpPr txBox="1"/>
            <p:nvPr/>
          </p:nvSpPr>
          <p:spPr>
            <a:xfrm>
              <a:off x="2859872" y="2733461"/>
              <a:ext cx="6472255" cy="896937"/>
            </a:xfrm>
            <a:prstGeom prst="rect">
              <a:avLst/>
            </a:prstGeom>
          </p:spPr>
          <p:txBody>
            <a:bodyPr>
              <a:normAutofit fontScale="90000"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5400" b="1" kern="1200">
                  <a:solidFill>
                    <a:srgbClr val="7E0C6E"/>
                  </a:solidFill>
                  <a:latin typeface="+mn-ea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zh-CN" altLang="en-US" dirty="0"/>
                <a:t>恶意代码实验</a:t>
              </a:r>
              <a:r>
                <a:rPr lang="zh-CN" altLang="en-US" dirty="0"/>
                <a:t>二</a:t>
              </a:r>
              <a:endParaRPr lang="zh-CN" altLang="en-US" dirty="0"/>
            </a:p>
          </p:txBody>
        </p:sp>
        <p:cxnSp>
          <p:nvCxnSpPr>
            <p:cNvPr id="49" name="直接连接符 48"/>
            <p:cNvCxnSpPr/>
            <p:nvPr/>
          </p:nvCxnSpPr>
          <p:spPr>
            <a:xfrm>
              <a:off x="2859872" y="4161034"/>
              <a:ext cx="6376595" cy="0"/>
            </a:xfrm>
            <a:prstGeom prst="line">
              <a:avLst/>
            </a:prstGeom>
            <a:ln w="38100">
              <a:solidFill>
                <a:srgbClr val="7E0C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内容占位符 14"/>
          <p:cNvSpPr txBox="1"/>
          <p:nvPr/>
        </p:nvSpPr>
        <p:spPr>
          <a:xfrm>
            <a:off x="2859872" y="4319748"/>
            <a:ext cx="6472255" cy="10433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1" kern="1200">
                <a:solidFill>
                  <a:srgbClr val="7E0C6E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2000" dirty="0"/>
              <a:t>制作人：李潇逸</a:t>
            </a:r>
            <a:endParaRPr lang="en-US" altLang="zh-CN" sz="2000" dirty="0"/>
          </a:p>
          <a:p>
            <a:pPr algn="ctr">
              <a:lnSpc>
                <a:spcPct val="130000"/>
              </a:lnSpc>
            </a:pPr>
            <a:r>
              <a:rPr lang="zh-CN" altLang="en-US" sz="2000" dirty="0"/>
              <a:t>学号：</a:t>
            </a:r>
            <a:r>
              <a:rPr lang="en-US" altLang="zh-CN" sz="2000" dirty="0"/>
              <a:t>2111454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5091088" y="2237742"/>
            <a:ext cx="2048326" cy="2119826"/>
            <a:chOff x="5071837" y="2584251"/>
            <a:chExt cx="2048326" cy="2119826"/>
          </a:xfrm>
        </p:grpSpPr>
        <p:cxnSp>
          <p:nvCxnSpPr>
            <p:cNvPr id="18" name="直接连接符 17"/>
            <p:cNvCxnSpPr>
              <a:stCxn id="52" idx="3"/>
              <a:endCxn id="54" idx="7"/>
            </p:cNvCxnSpPr>
            <p:nvPr/>
          </p:nvCxnSpPr>
          <p:spPr>
            <a:xfrm>
              <a:off x="5071837" y="2609607"/>
              <a:ext cx="2048326" cy="2069115"/>
            </a:xfrm>
            <a:prstGeom prst="line">
              <a:avLst/>
            </a:prstGeom>
            <a:ln w="57150">
              <a:solidFill>
                <a:srgbClr val="7E0C6E">
                  <a:alpha val="4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55" idx="1"/>
              <a:endCxn id="53" idx="5"/>
            </p:cNvCxnSpPr>
            <p:nvPr/>
          </p:nvCxnSpPr>
          <p:spPr>
            <a:xfrm flipV="1">
              <a:off x="5097193" y="2584251"/>
              <a:ext cx="1997613" cy="2119826"/>
            </a:xfrm>
            <a:prstGeom prst="line">
              <a:avLst/>
            </a:prstGeom>
            <a:ln w="57150">
              <a:solidFill>
                <a:srgbClr val="7E0C6E">
                  <a:alpha val="4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6862"/>
            <a:ext cx="5257798" cy="866775"/>
          </a:xfrm>
        </p:spPr>
        <p:txBody>
          <a:bodyPr/>
          <a:lstStyle/>
          <a:p>
            <a:r>
              <a:rPr lang="zh-CN" altLang="en-US" dirty="0"/>
              <a:t>动态分析软件</a:t>
            </a:r>
            <a:endParaRPr lang="zh-CN" altLang="en-US" dirty="0"/>
          </a:p>
        </p:txBody>
      </p:sp>
      <p:sp>
        <p:nvSpPr>
          <p:cNvPr id="52" name="椭圆 51"/>
          <p:cNvSpPr/>
          <p:nvPr/>
        </p:nvSpPr>
        <p:spPr>
          <a:xfrm flipH="1">
            <a:off x="4387201" y="1559209"/>
            <a:ext cx="824655" cy="824657"/>
          </a:xfrm>
          <a:prstGeom prst="ellipse">
            <a:avLst/>
          </a:prstGeom>
          <a:gradFill>
            <a:gsLst>
              <a:gs pos="95000">
                <a:srgbClr val="7E0C6E">
                  <a:alpha val="54000"/>
                </a:srgbClr>
              </a:gs>
              <a:gs pos="0">
                <a:srgbClr val="7E0C6E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 flipH="1">
            <a:off x="6993289" y="1533853"/>
            <a:ext cx="824655" cy="824657"/>
          </a:xfrm>
          <a:prstGeom prst="ellipse">
            <a:avLst/>
          </a:prstGeom>
          <a:gradFill>
            <a:gsLst>
              <a:gs pos="95000">
                <a:srgbClr val="7E0C6E">
                  <a:alpha val="54000"/>
                </a:srgbClr>
              </a:gs>
              <a:gs pos="0">
                <a:srgbClr val="7E0C6E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flipH="1">
            <a:off x="7018646" y="4211445"/>
            <a:ext cx="824655" cy="824657"/>
          </a:xfrm>
          <a:prstGeom prst="ellipse">
            <a:avLst/>
          </a:prstGeom>
          <a:gradFill>
            <a:gsLst>
              <a:gs pos="95000">
                <a:srgbClr val="7E0C6E">
                  <a:alpha val="54000"/>
                </a:srgbClr>
              </a:gs>
              <a:gs pos="0">
                <a:srgbClr val="7E0C6E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 flipH="1">
            <a:off x="4412557" y="4236800"/>
            <a:ext cx="824655" cy="824657"/>
          </a:xfrm>
          <a:prstGeom prst="ellipse">
            <a:avLst/>
          </a:prstGeom>
          <a:gradFill>
            <a:gsLst>
              <a:gs pos="95000">
                <a:srgbClr val="7E0C6E">
                  <a:alpha val="54000"/>
                </a:srgbClr>
              </a:gs>
              <a:gs pos="0">
                <a:srgbClr val="7E0C6E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6" name="Oval 51"/>
          <p:cNvSpPr/>
          <p:nvPr/>
        </p:nvSpPr>
        <p:spPr>
          <a:xfrm>
            <a:off x="4547948" y="1804556"/>
            <a:ext cx="503161" cy="333963"/>
          </a:xfrm>
          <a:custGeom>
            <a:avLst/>
            <a:gdLst>
              <a:gd name="T0" fmla="*/ 278945 h 440259"/>
              <a:gd name="T1" fmla="*/ 278945 h 440259"/>
              <a:gd name="T2" fmla="*/ 278945 h 440259"/>
              <a:gd name="T3" fmla="*/ 278945 h 440259"/>
              <a:gd name="T4" fmla="*/ 278945 h 440259"/>
              <a:gd name="T5" fmla="*/ 278945 h 440259"/>
              <a:gd name="T6" fmla="*/ 278945 h 440259"/>
              <a:gd name="T7" fmla="*/ 278945 h 440259"/>
              <a:gd name="T8" fmla="*/ 278945 h 440259"/>
              <a:gd name="T9" fmla="*/ 278945 h 440259"/>
              <a:gd name="T10" fmla="*/ 278945 h 440259"/>
              <a:gd name="T11" fmla="*/ 278945 h 440259"/>
              <a:gd name="T12" fmla="*/ 278945 h 440259"/>
              <a:gd name="T13" fmla="*/ 278945 h 440259"/>
              <a:gd name="T14" fmla="*/ 278945 h 440259"/>
              <a:gd name="T15" fmla="*/ 278945 h 440259"/>
              <a:gd name="T16" fmla="*/ 278945 h 440259"/>
              <a:gd name="T17" fmla="*/ 278945 h 440259"/>
              <a:gd name="T18" fmla="*/ 278945 h 440259"/>
              <a:gd name="T19" fmla="*/ 278945 h 440259"/>
              <a:gd name="T20" fmla="*/ 278945 h 440259"/>
              <a:gd name="T21" fmla="*/ 278945 h 440259"/>
              <a:gd name="T22" fmla="*/ 278945 h 440259"/>
              <a:gd name="T23" fmla="*/ 278945 h 440259"/>
              <a:gd name="T24" fmla="*/ 278945 h 440259"/>
              <a:gd name="T25" fmla="*/ 278945 h 440259"/>
              <a:gd name="T26" fmla="*/ 278945 h 440259"/>
              <a:gd name="T27" fmla="*/ 278945 h 440259"/>
              <a:gd name="T28" fmla="*/ 278945 h 440259"/>
              <a:gd name="T29" fmla="*/ 278945 h 440259"/>
              <a:gd name="T30" fmla="*/ 278945 h 440259"/>
              <a:gd name="T31" fmla="*/ 278945 h 440259"/>
              <a:gd name="T32" fmla="*/ 278945 h 440259"/>
              <a:gd name="T33" fmla="*/ 278945 h 440259"/>
              <a:gd name="T34" fmla="*/ 278945 h 440259"/>
              <a:gd name="T35" fmla="*/ 278945 h 440259"/>
              <a:gd name="T36" fmla="*/ 278945 h 440259"/>
              <a:gd name="T37" fmla="*/ 278945 h 440259"/>
              <a:gd name="T38" fmla="*/ 278945 h 440259"/>
              <a:gd name="T39" fmla="*/ 278945 h 440259"/>
              <a:gd name="T40" fmla="*/ 278945 h 440259"/>
              <a:gd name="T41" fmla="*/ 278945 h 440259"/>
              <a:gd name="T42" fmla="*/ 278945 h 440259"/>
              <a:gd name="T43" fmla="*/ 278945 h 440259"/>
              <a:gd name="T44" fmla="*/ 278945 h 440259"/>
              <a:gd name="T45" fmla="*/ 278945 h 440259"/>
              <a:gd name="T46" fmla="*/ 88862 h 440259"/>
              <a:gd name="T47" fmla="*/ 88862 h 440259"/>
              <a:gd name="T48" fmla="*/ 278945 h 440259"/>
              <a:gd name="T49" fmla="*/ 278945 h 440259"/>
              <a:gd name="T50" fmla="*/ 278945 h 440259"/>
              <a:gd name="T51" fmla="*/ 278945 h 440259"/>
              <a:gd name="T52" fmla="*/ 278945 h 440259"/>
              <a:gd name="T53" fmla="*/ 278945 h 440259"/>
              <a:gd name="T54" fmla="*/ 278945 h 440259"/>
              <a:gd name="T55" fmla="*/ 278945 h 440259"/>
              <a:gd name="T56" fmla="*/ 278945 h 440259"/>
              <a:gd name="T57" fmla="*/ 278945 h 440259"/>
              <a:gd name="T58" fmla="*/ 88862 h 440259"/>
              <a:gd name="T59" fmla="*/ 88862 h 440259"/>
              <a:gd name="T60" fmla="*/ 278945 h 440259"/>
              <a:gd name="T61" fmla="*/ 278945 h 440259"/>
              <a:gd name="T62" fmla="*/ 278945 h 440259"/>
              <a:gd name="T63" fmla="*/ 278945 h 440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2" h="533">
                <a:moveTo>
                  <a:pt x="802" y="11"/>
                </a:moveTo>
                <a:cubicBezTo>
                  <a:pt x="802" y="11"/>
                  <a:pt x="802" y="11"/>
                  <a:pt x="802" y="11"/>
                </a:cubicBezTo>
                <a:cubicBezTo>
                  <a:pt x="801" y="9"/>
                  <a:pt x="801" y="8"/>
                  <a:pt x="800" y="6"/>
                </a:cubicBezTo>
                <a:cubicBezTo>
                  <a:pt x="800" y="6"/>
                  <a:pt x="800" y="6"/>
                  <a:pt x="800" y="6"/>
                </a:cubicBezTo>
                <a:cubicBezTo>
                  <a:pt x="800" y="6"/>
                  <a:pt x="800" y="6"/>
                  <a:pt x="800" y="6"/>
                </a:cubicBezTo>
                <a:cubicBezTo>
                  <a:pt x="799" y="5"/>
                  <a:pt x="798" y="4"/>
                  <a:pt x="797" y="3"/>
                </a:cubicBezTo>
                <a:cubicBezTo>
                  <a:pt x="796" y="3"/>
                  <a:pt x="796" y="2"/>
                  <a:pt x="796" y="2"/>
                </a:cubicBezTo>
                <a:cubicBezTo>
                  <a:pt x="795" y="2"/>
                  <a:pt x="794" y="1"/>
                  <a:pt x="793" y="1"/>
                </a:cubicBezTo>
                <a:cubicBezTo>
                  <a:pt x="792" y="0"/>
                  <a:pt x="791" y="0"/>
                  <a:pt x="791" y="0"/>
                </a:cubicBezTo>
                <a:cubicBezTo>
                  <a:pt x="790" y="0"/>
                  <a:pt x="789" y="0"/>
                  <a:pt x="789" y="0"/>
                </a:cubicBezTo>
                <a:lnTo>
                  <a:pt x="789" y="0"/>
                </a:lnTo>
                <a:cubicBezTo>
                  <a:pt x="788" y="0"/>
                  <a:pt x="788" y="0"/>
                  <a:pt x="787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6" y="0"/>
                  <a:pt x="786" y="0"/>
                  <a:pt x="786" y="0"/>
                </a:cubicBezTo>
                <a:lnTo>
                  <a:pt x="12" y="160"/>
                </a:lnTo>
                <a:cubicBezTo>
                  <a:pt x="6" y="161"/>
                  <a:pt x="2" y="166"/>
                  <a:pt x="1" y="171"/>
                </a:cubicBezTo>
                <a:cubicBezTo>
                  <a:pt x="0" y="177"/>
                  <a:pt x="3" y="182"/>
                  <a:pt x="8" y="185"/>
                </a:cubicBezTo>
                <a:lnTo>
                  <a:pt x="230" y="302"/>
                </a:lnTo>
                <a:lnTo>
                  <a:pt x="269" y="518"/>
                </a:lnTo>
                <a:cubicBezTo>
                  <a:pt x="269" y="518"/>
                  <a:pt x="269" y="518"/>
                  <a:pt x="269" y="518"/>
                </a:cubicBezTo>
                <a:cubicBezTo>
                  <a:pt x="269" y="519"/>
                  <a:pt x="269" y="520"/>
                  <a:pt x="269" y="521"/>
                </a:cubicBezTo>
                <a:cubicBezTo>
                  <a:pt x="269" y="522"/>
                  <a:pt x="269" y="523"/>
                  <a:pt x="269" y="523"/>
                </a:cubicBezTo>
                <a:cubicBezTo>
                  <a:pt x="269" y="524"/>
                  <a:pt x="270" y="525"/>
                  <a:pt x="270" y="527"/>
                </a:cubicBezTo>
                <a:cubicBezTo>
                  <a:pt x="271" y="527"/>
                  <a:pt x="271" y="527"/>
                  <a:pt x="271" y="527"/>
                </a:cubicBezTo>
                <a:cubicBezTo>
                  <a:pt x="271" y="527"/>
                  <a:pt x="271" y="527"/>
                  <a:pt x="271" y="527"/>
                </a:cubicBezTo>
                <a:cubicBezTo>
                  <a:pt x="271" y="528"/>
                  <a:pt x="271" y="528"/>
                  <a:pt x="272" y="528"/>
                </a:cubicBezTo>
                <a:cubicBezTo>
                  <a:pt x="272" y="529"/>
                  <a:pt x="273" y="530"/>
                  <a:pt x="274" y="530"/>
                </a:cubicBezTo>
                <a:cubicBezTo>
                  <a:pt x="274" y="530"/>
                  <a:pt x="274" y="530"/>
                  <a:pt x="274" y="531"/>
                </a:cubicBezTo>
                <a:cubicBezTo>
                  <a:pt x="274" y="531"/>
                  <a:pt x="274" y="531"/>
                  <a:pt x="275" y="531"/>
                </a:cubicBezTo>
                <a:cubicBezTo>
                  <a:pt x="275" y="531"/>
                  <a:pt x="276" y="532"/>
                  <a:pt x="277" y="532"/>
                </a:cubicBezTo>
                <a:cubicBezTo>
                  <a:pt x="277" y="532"/>
                  <a:pt x="278" y="533"/>
                  <a:pt x="278" y="533"/>
                </a:cubicBezTo>
                <a:cubicBezTo>
                  <a:pt x="279" y="533"/>
                  <a:pt x="281" y="533"/>
                  <a:pt x="282" y="533"/>
                </a:cubicBezTo>
                <a:lnTo>
                  <a:pt x="282" y="533"/>
                </a:lnTo>
                <a:lnTo>
                  <a:pt x="282" y="533"/>
                </a:lnTo>
                <a:lnTo>
                  <a:pt x="282" y="533"/>
                </a:lnTo>
                <a:cubicBezTo>
                  <a:pt x="282" y="533"/>
                  <a:pt x="282" y="533"/>
                  <a:pt x="282" y="533"/>
                </a:cubicBezTo>
                <a:cubicBezTo>
                  <a:pt x="282" y="533"/>
                  <a:pt x="282" y="533"/>
                  <a:pt x="283" y="533"/>
                </a:cubicBezTo>
                <a:cubicBezTo>
                  <a:pt x="286" y="533"/>
                  <a:pt x="290" y="532"/>
                  <a:pt x="292" y="529"/>
                </a:cubicBezTo>
                <a:lnTo>
                  <a:pt x="440" y="431"/>
                </a:lnTo>
                <a:lnTo>
                  <a:pt x="595" y="531"/>
                </a:lnTo>
                <a:cubicBezTo>
                  <a:pt x="597" y="532"/>
                  <a:pt x="599" y="533"/>
                  <a:pt x="602" y="533"/>
                </a:cubicBezTo>
                <a:cubicBezTo>
                  <a:pt x="603" y="533"/>
                  <a:pt x="605" y="533"/>
                  <a:pt x="606" y="533"/>
                </a:cubicBezTo>
                <a:cubicBezTo>
                  <a:pt x="610" y="531"/>
                  <a:pt x="613" y="528"/>
                  <a:pt x="614" y="524"/>
                </a:cubicBezTo>
                <a:lnTo>
                  <a:pt x="800" y="20"/>
                </a:lnTo>
                <a:cubicBezTo>
                  <a:pt x="801" y="18"/>
                  <a:pt x="802" y="16"/>
                  <a:pt x="802" y="13"/>
                </a:cubicBezTo>
                <a:cubicBezTo>
                  <a:pt x="802" y="12"/>
                  <a:pt x="802" y="12"/>
                  <a:pt x="802" y="11"/>
                </a:cubicBezTo>
                <a:close/>
                <a:moveTo>
                  <a:pt x="647" y="101"/>
                </a:moveTo>
                <a:lnTo>
                  <a:pt x="327" y="336"/>
                </a:lnTo>
                <a:cubicBezTo>
                  <a:pt x="327" y="336"/>
                  <a:pt x="326" y="337"/>
                  <a:pt x="326" y="337"/>
                </a:cubicBezTo>
                <a:cubicBezTo>
                  <a:pt x="326" y="337"/>
                  <a:pt x="326" y="337"/>
                  <a:pt x="325" y="338"/>
                </a:cubicBezTo>
                <a:cubicBezTo>
                  <a:pt x="325" y="338"/>
                  <a:pt x="325" y="338"/>
                  <a:pt x="325" y="339"/>
                </a:cubicBezTo>
                <a:cubicBezTo>
                  <a:pt x="324" y="339"/>
                  <a:pt x="324" y="339"/>
                  <a:pt x="324" y="340"/>
                </a:cubicBezTo>
                <a:cubicBezTo>
                  <a:pt x="323" y="340"/>
                  <a:pt x="323" y="341"/>
                  <a:pt x="323" y="342"/>
                </a:cubicBezTo>
                <a:cubicBezTo>
                  <a:pt x="323" y="342"/>
                  <a:pt x="323" y="342"/>
                  <a:pt x="323" y="343"/>
                </a:cubicBezTo>
                <a:cubicBezTo>
                  <a:pt x="323" y="343"/>
                  <a:pt x="322" y="343"/>
                  <a:pt x="322" y="343"/>
                </a:cubicBezTo>
                <a:lnTo>
                  <a:pt x="286" y="462"/>
                </a:lnTo>
                <a:lnTo>
                  <a:pt x="257" y="301"/>
                </a:lnTo>
                <a:lnTo>
                  <a:pt x="647" y="101"/>
                </a:lnTo>
                <a:close/>
                <a:moveTo>
                  <a:pt x="306" y="487"/>
                </a:moveTo>
                <a:lnTo>
                  <a:pt x="343" y="367"/>
                </a:lnTo>
                <a:lnTo>
                  <a:pt x="399" y="404"/>
                </a:lnTo>
                <a:lnTo>
                  <a:pt x="416" y="415"/>
                </a:lnTo>
                <a:lnTo>
                  <a:pt x="361" y="451"/>
                </a:lnTo>
                <a:lnTo>
                  <a:pt x="306" y="4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7" name="Oval 52"/>
          <p:cNvSpPr/>
          <p:nvPr/>
        </p:nvSpPr>
        <p:spPr>
          <a:xfrm>
            <a:off x="4573304" y="4397928"/>
            <a:ext cx="503161" cy="502401"/>
          </a:xfrm>
          <a:custGeom>
            <a:avLst/>
            <a:gdLst>
              <a:gd name="connsiteX0" fmla="*/ 303820 w 607639"/>
              <a:gd name="connsiteY0" fmla="*/ 278099 h 606722"/>
              <a:gd name="connsiteX1" fmla="*/ 329118 w 607639"/>
              <a:gd name="connsiteY1" fmla="*/ 303362 h 606722"/>
              <a:gd name="connsiteX2" fmla="*/ 303820 w 607639"/>
              <a:gd name="connsiteY2" fmla="*/ 328625 h 606722"/>
              <a:gd name="connsiteX3" fmla="*/ 278522 w 607639"/>
              <a:gd name="connsiteY3" fmla="*/ 303362 h 606722"/>
              <a:gd name="connsiteX4" fmla="*/ 303820 w 607639"/>
              <a:gd name="connsiteY4" fmla="*/ 278099 h 606722"/>
              <a:gd name="connsiteX5" fmla="*/ 303775 w 607639"/>
              <a:gd name="connsiteY5" fmla="*/ 252735 h 606722"/>
              <a:gd name="connsiteX6" fmla="*/ 253140 w 607639"/>
              <a:gd name="connsiteY6" fmla="*/ 303317 h 606722"/>
              <a:gd name="connsiteX7" fmla="*/ 303775 w 607639"/>
              <a:gd name="connsiteY7" fmla="*/ 353900 h 606722"/>
              <a:gd name="connsiteX8" fmla="*/ 354410 w 607639"/>
              <a:gd name="connsiteY8" fmla="*/ 303317 h 606722"/>
              <a:gd name="connsiteX9" fmla="*/ 303775 w 607639"/>
              <a:gd name="connsiteY9" fmla="*/ 252735 h 606722"/>
              <a:gd name="connsiteX10" fmla="*/ 303775 w 607639"/>
              <a:gd name="connsiteY10" fmla="*/ 202241 h 606722"/>
              <a:gd name="connsiteX11" fmla="*/ 405045 w 607639"/>
              <a:gd name="connsiteY11" fmla="*/ 303317 h 606722"/>
              <a:gd name="connsiteX12" fmla="*/ 303775 w 607639"/>
              <a:gd name="connsiteY12" fmla="*/ 404482 h 606722"/>
              <a:gd name="connsiteX13" fmla="*/ 202593 w 607639"/>
              <a:gd name="connsiteY13" fmla="*/ 303317 h 606722"/>
              <a:gd name="connsiteX14" fmla="*/ 303775 w 607639"/>
              <a:gd name="connsiteY14" fmla="*/ 202241 h 606722"/>
              <a:gd name="connsiteX15" fmla="*/ 303775 w 607639"/>
              <a:gd name="connsiteY15" fmla="*/ 151703 h 606722"/>
              <a:gd name="connsiteX16" fmla="*/ 151932 w 607639"/>
              <a:gd name="connsiteY16" fmla="*/ 303317 h 606722"/>
              <a:gd name="connsiteX17" fmla="*/ 303775 w 607639"/>
              <a:gd name="connsiteY17" fmla="*/ 455019 h 606722"/>
              <a:gd name="connsiteX18" fmla="*/ 455707 w 607639"/>
              <a:gd name="connsiteY18" fmla="*/ 303317 h 606722"/>
              <a:gd name="connsiteX19" fmla="*/ 303775 w 607639"/>
              <a:gd name="connsiteY19" fmla="*/ 151703 h 606722"/>
              <a:gd name="connsiteX20" fmla="*/ 253131 w 607639"/>
              <a:gd name="connsiteY20" fmla="*/ 0 h 606722"/>
              <a:gd name="connsiteX21" fmla="*/ 354419 w 607639"/>
              <a:gd name="connsiteY21" fmla="*/ 0 h 606722"/>
              <a:gd name="connsiteX22" fmla="*/ 379786 w 607639"/>
              <a:gd name="connsiteY22" fmla="*/ 25239 h 606722"/>
              <a:gd name="connsiteX23" fmla="*/ 379786 w 607639"/>
              <a:gd name="connsiteY23" fmla="*/ 62387 h 606722"/>
              <a:gd name="connsiteX24" fmla="*/ 420639 w 607639"/>
              <a:gd name="connsiteY24" fmla="*/ 79451 h 606722"/>
              <a:gd name="connsiteX25" fmla="*/ 446985 w 607639"/>
              <a:gd name="connsiteY25" fmla="*/ 53145 h 606722"/>
              <a:gd name="connsiteX26" fmla="*/ 482854 w 607639"/>
              <a:gd name="connsiteY26" fmla="*/ 53145 h 606722"/>
              <a:gd name="connsiteX27" fmla="*/ 554414 w 607639"/>
              <a:gd name="connsiteY27" fmla="*/ 124597 h 606722"/>
              <a:gd name="connsiteX28" fmla="*/ 554414 w 607639"/>
              <a:gd name="connsiteY28" fmla="*/ 160323 h 606722"/>
              <a:gd name="connsiteX29" fmla="*/ 528069 w 607639"/>
              <a:gd name="connsiteY29" fmla="*/ 186629 h 606722"/>
              <a:gd name="connsiteX30" fmla="*/ 545158 w 607639"/>
              <a:gd name="connsiteY30" fmla="*/ 227510 h 606722"/>
              <a:gd name="connsiteX31" fmla="*/ 582273 w 607639"/>
              <a:gd name="connsiteY31" fmla="*/ 227510 h 606722"/>
              <a:gd name="connsiteX32" fmla="*/ 607639 w 607639"/>
              <a:gd name="connsiteY32" fmla="*/ 252749 h 606722"/>
              <a:gd name="connsiteX33" fmla="*/ 607639 w 607639"/>
              <a:gd name="connsiteY33" fmla="*/ 353884 h 606722"/>
              <a:gd name="connsiteX34" fmla="*/ 582273 w 607639"/>
              <a:gd name="connsiteY34" fmla="*/ 379212 h 606722"/>
              <a:gd name="connsiteX35" fmla="*/ 545158 w 607639"/>
              <a:gd name="connsiteY35" fmla="*/ 379212 h 606722"/>
              <a:gd name="connsiteX36" fmla="*/ 528069 w 607639"/>
              <a:gd name="connsiteY36" fmla="*/ 420004 h 606722"/>
              <a:gd name="connsiteX37" fmla="*/ 554414 w 607639"/>
              <a:gd name="connsiteY37" fmla="*/ 446310 h 606722"/>
              <a:gd name="connsiteX38" fmla="*/ 554414 w 607639"/>
              <a:gd name="connsiteY38" fmla="*/ 482125 h 606722"/>
              <a:gd name="connsiteX39" fmla="*/ 482854 w 607639"/>
              <a:gd name="connsiteY39" fmla="*/ 553577 h 606722"/>
              <a:gd name="connsiteX40" fmla="*/ 446985 w 607639"/>
              <a:gd name="connsiteY40" fmla="*/ 553577 h 606722"/>
              <a:gd name="connsiteX41" fmla="*/ 420639 w 607639"/>
              <a:gd name="connsiteY41" fmla="*/ 527271 h 606722"/>
              <a:gd name="connsiteX42" fmla="*/ 379786 w 607639"/>
              <a:gd name="connsiteY42" fmla="*/ 544246 h 606722"/>
              <a:gd name="connsiteX43" fmla="*/ 379786 w 607639"/>
              <a:gd name="connsiteY43" fmla="*/ 581394 h 606722"/>
              <a:gd name="connsiteX44" fmla="*/ 354419 w 607639"/>
              <a:gd name="connsiteY44" fmla="*/ 606722 h 606722"/>
              <a:gd name="connsiteX45" fmla="*/ 253131 w 607639"/>
              <a:gd name="connsiteY45" fmla="*/ 606722 h 606722"/>
              <a:gd name="connsiteX46" fmla="*/ 227854 w 607639"/>
              <a:gd name="connsiteY46" fmla="*/ 581394 h 606722"/>
              <a:gd name="connsiteX47" fmla="*/ 227854 w 607639"/>
              <a:gd name="connsiteY47" fmla="*/ 544246 h 606722"/>
              <a:gd name="connsiteX48" fmla="*/ 186911 w 607639"/>
              <a:gd name="connsiteY48" fmla="*/ 527271 h 606722"/>
              <a:gd name="connsiteX49" fmla="*/ 160566 w 607639"/>
              <a:gd name="connsiteY49" fmla="*/ 553577 h 606722"/>
              <a:gd name="connsiteX50" fmla="*/ 124786 w 607639"/>
              <a:gd name="connsiteY50" fmla="*/ 553577 h 606722"/>
              <a:gd name="connsiteX51" fmla="*/ 53225 w 607639"/>
              <a:gd name="connsiteY51" fmla="*/ 482125 h 606722"/>
              <a:gd name="connsiteX52" fmla="*/ 53225 w 607639"/>
              <a:gd name="connsiteY52" fmla="*/ 446310 h 606722"/>
              <a:gd name="connsiteX53" fmla="*/ 79482 w 607639"/>
              <a:gd name="connsiteY53" fmla="*/ 420004 h 606722"/>
              <a:gd name="connsiteX54" fmla="*/ 62482 w 607639"/>
              <a:gd name="connsiteY54" fmla="*/ 379212 h 606722"/>
              <a:gd name="connsiteX55" fmla="*/ 25278 w 607639"/>
              <a:gd name="connsiteY55" fmla="*/ 379212 h 606722"/>
              <a:gd name="connsiteX56" fmla="*/ 0 w 607639"/>
              <a:gd name="connsiteY56" fmla="*/ 353884 h 606722"/>
              <a:gd name="connsiteX57" fmla="*/ 0 w 607639"/>
              <a:gd name="connsiteY57" fmla="*/ 252749 h 606722"/>
              <a:gd name="connsiteX58" fmla="*/ 25278 w 607639"/>
              <a:gd name="connsiteY58" fmla="*/ 227510 h 606722"/>
              <a:gd name="connsiteX59" fmla="*/ 62482 w 607639"/>
              <a:gd name="connsiteY59" fmla="*/ 227510 h 606722"/>
              <a:gd name="connsiteX60" fmla="*/ 79482 w 607639"/>
              <a:gd name="connsiteY60" fmla="*/ 186629 h 606722"/>
              <a:gd name="connsiteX61" fmla="*/ 53225 w 607639"/>
              <a:gd name="connsiteY61" fmla="*/ 160323 h 606722"/>
              <a:gd name="connsiteX62" fmla="*/ 53225 w 607639"/>
              <a:gd name="connsiteY62" fmla="*/ 124597 h 606722"/>
              <a:gd name="connsiteX63" fmla="*/ 124786 w 607639"/>
              <a:gd name="connsiteY63" fmla="*/ 53145 h 606722"/>
              <a:gd name="connsiteX64" fmla="*/ 160566 w 607639"/>
              <a:gd name="connsiteY64" fmla="*/ 53145 h 606722"/>
              <a:gd name="connsiteX65" fmla="*/ 186911 w 607639"/>
              <a:gd name="connsiteY65" fmla="*/ 79451 h 606722"/>
              <a:gd name="connsiteX66" fmla="*/ 227854 w 607639"/>
              <a:gd name="connsiteY66" fmla="*/ 62387 h 606722"/>
              <a:gd name="connsiteX67" fmla="*/ 227854 w 607639"/>
              <a:gd name="connsiteY67" fmla="*/ 25239 h 606722"/>
              <a:gd name="connsiteX68" fmla="*/ 253131 w 607639"/>
              <a:gd name="connsiteY68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07639" h="606722">
                <a:moveTo>
                  <a:pt x="303820" y="278099"/>
                </a:moveTo>
                <a:cubicBezTo>
                  <a:pt x="317792" y="278099"/>
                  <a:pt x="329118" y="289410"/>
                  <a:pt x="329118" y="303362"/>
                </a:cubicBezTo>
                <a:cubicBezTo>
                  <a:pt x="329118" y="317314"/>
                  <a:pt x="317792" y="328625"/>
                  <a:pt x="303820" y="328625"/>
                </a:cubicBezTo>
                <a:cubicBezTo>
                  <a:pt x="289848" y="328625"/>
                  <a:pt x="278522" y="317314"/>
                  <a:pt x="278522" y="303362"/>
                </a:cubicBezTo>
                <a:cubicBezTo>
                  <a:pt x="278522" y="289410"/>
                  <a:pt x="289848" y="278099"/>
                  <a:pt x="303820" y="278099"/>
                </a:cubicBezTo>
                <a:close/>
                <a:moveTo>
                  <a:pt x="303775" y="252735"/>
                </a:moveTo>
                <a:cubicBezTo>
                  <a:pt x="275921" y="252735"/>
                  <a:pt x="253140" y="275492"/>
                  <a:pt x="253140" y="303317"/>
                </a:cubicBezTo>
                <a:cubicBezTo>
                  <a:pt x="253140" y="331231"/>
                  <a:pt x="275921" y="353900"/>
                  <a:pt x="303775" y="353900"/>
                </a:cubicBezTo>
                <a:cubicBezTo>
                  <a:pt x="331718" y="353900"/>
                  <a:pt x="354410" y="331231"/>
                  <a:pt x="354410" y="303317"/>
                </a:cubicBezTo>
                <a:cubicBezTo>
                  <a:pt x="354410" y="275492"/>
                  <a:pt x="331718" y="252735"/>
                  <a:pt x="303775" y="252735"/>
                </a:cubicBezTo>
                <a:close/>
                <a:moveTo>
                  <a:pt x="303775" y="202241"/>
                </a:moveTo>
                <a:cubicBezTo>
                  <a:pt x="359660" y="202241"/>
                  <a:pt x="405045" y="247579"/>
                  <a:pt x="405045" y="303317"/>
                </a:cubicBezTo>
                <a:cubicBezTo>
                  <a:pt x="405045" y="359144"/>
                  <a:pt x="359660" y="404482"/>
                  <a:pt x="303775" y="404482"/>
                </a:cubicBezTo>
                <a:cubicBezTo>
                  <a:pt x="247978" y="404482"/>
                  <a:pt x="202593" y="359144"/>
                  <a:pt x="202593" y="303317"/>
                </a:cubicBezTo>
                <a:cubicBezTo>
                  <a:pt x="202593" y="247579"/>
                  <a:pt x="247978" y="202241"/>
                  <a:pt x="303775" y="202241"/>
                </a:cubicBezTo>
                <a:close/>
                <a:moveTo>
                  <a:pt x="303775" y="151703"/>
                </a:moveTo>
                <a:cubicBezTo>
                  <a:pt x="220021" y="151703"/>
                  <a:pt x="151932" y="219689"/>
                  <a:pt x="151932" y="303317"/>
                </a:cubicBezTo>
                <a:cubicBezTo>
                  <a:pt x="151932" y="387033"/>
                  <a:pt x="220021" y="455019"/>
                  <a:pt x="303775" y="455019"/>
                </a:cubicBezTo>
                <a:cubicBezTo>
                  <a:pt x="387618" y="455019"/>
                  <a:pt x="455707" y="387033"/>
                  <a:pt x="455707" y="303317"/>
                </a:cubicBezTo>
                <a:cubicBezTo>
                  <a:pt x="455707" y="219689"/>
                  <a:pt x="387618" y="151703"/>
                  <a:pt x="303775" y="151703"/>
                </a:cubicBezTo>
                <a:close/>
                <a:moveTo>
                  <a:pt x="253131" y="0"/>
                </a:moveTo>
                <a:lnTo>
                  <a:pt x="354419" y="0"/>
                </a:lnTo>
                <a:cubicBezTo>
                  <a:pt x="368482" y="0"/>
                  <a:pt x="379786" y="11287"/>
                  <a:pt x="379786" y="25239"/>
                </a:cubicBezTo>
                <a:lnTo>
                  <a:pt x="379786" y="62387"/>
                </a:lnTo>
                <a:cubicBezTo>
                  <a:pt x="393849" y="66831"/>
                  <a:pt x="407555" y="72519"/>
                  <a:pt x="420639" y="79451"/>
                </a:cubicBezTo>
                <a:lnTo>
                  <a:pt x="446985" y="53145"/>
                </a:lnTo>
                <a:cubicBezTo>
                  <a:pt x="456953" y="43191"/>
                  <a:pt x="472974" y="43191"/>
                  <a:pt x="482854" y="53145"/>
                </a:cubicBezTo>
                <a:lnTo>
                  <a:pt x="554414" y="124597"/>
                </a:lnTo>
                <a:cubicBezTo>
                  <a:pt x="564294" y="134462"/>
                  <a:pt x="564294" y="150459"/>
                  <a:pt x="554414" y="160323"/>
                </a:cubicBezTo>
                <a:lnTo>
                  <a:pt x="528069" y="186629"/>
                </a:lnTo>
                <a:cubicBezTo>
                  <a:pt x="535011" y="199782"/>
                  <a:pt x="540707" y="213468"/>
                  <a:pt x="545158" y="227510"/>
                </a:cubicBezTo>
                <a:lnTo>
                  <a:pt x="582273" y="227510"/>
                </a:lnTo>
                <a:cubicBezTo>
                  <a:pt x="596336" y="227510"/>
                  <a:pt x="607639" y="238796"/>
                  <a:pt x="607639" y="252749"/>
                </a:cubicBezTo>
                <a:lnTo>
                  <a:pt x="607639" y="353884"/>
                </a:lnTo>
                <a:cubicBezTo>
                  <a:pt x="607639" y="367926"/>
                  <a:pt x="596247" y="379212"/>
                  <a:pt x="582273" y="379212"/>
                </a:cubicBezTo>
                <a:lnTo>
                  <a:pt x="545158" y="379212"/>
                </a:lnTo>
                <a:cubicBezTo>
                  <a:pt x="540707" y="393254"/>
                  <a:pt x="535011" y="406940"/>
                  <a:pt x="528069" y="420004"/>
                </a:cubicBezTo>
                <a:lnTo>
                  <a:pt x="554414" y="446310"/>
                </a:lnTo>
                <a:cubicBezTo>
                  <a:pt x="564294" y="456263"/>
                  <a:pt x="564294" y="472260"/>
                  <a:pt x="554414" y="482125"/>
                </a:cubicBezTo>
                <a:lnTo>
                  <a:pt x="482854" y="553577"/>
                </a:lnTo>
                <a:cubicBezTo>
                  <a:pt x="472974" y="563442"/>
                  <a:pt x="456953" y="563442"/>
                  <a:pt x="446985" y="553577"/>
                </a:cubicBezTo>
                <a:lnTo>
                  <a:pt x="420639" y="527271"/>
                </a:lnTo>
                <a:cubicBezTo>
                  <a:pt x="407555" y="534203"/>
                  <a:pt x="393849" y="539802"/>
                  <a:pt x="379786" y="544246"/>
                </a:cubicBezTo>
                <a:lnTo>
                  <a:pt x="379786" y="581394"/>
                </a:lnTo>
                <a:cubicBezTo>
                  <a:pt x="379786" y="595435"/>
                  <a:pt x="368393" y="606722"/>
                  <a:pt x="354419" y="606722"/>
                </a:cubicBezTo>
                <a:lnTo>
                  <a:pt x="253131" y="606722"/>
                </a:lnTo>
                <a:cubicBezTo>
                  <a:pt x="239157" y="606722"/>
                  <a:pt x="227854" y="595435"/>
                  <a:pt x="227854" y="581394"/>
                </a:cubicBezTo>
                <a:lnTo>
                  <a:pt x="227854" y="544246"/>
                </a:lnTo>
                <a:cubicBezTo>
                  <a:pt x="213791" y="539802"/>
                  <a:pt x="200084" y="534203"/>
                  <a:pt x="186911" y="527271"/>
                </a:cubicBezTo>
                <a:lnTo>
                  <a:pt x="160566" y="553577"/>
                </a:lnTo>
                <a:cubicBezTo>
                  <a:pt x="150686" y="563442"/>
                  <a:pt x="134665" y="563442"/>
                  <a:pt x="124786" y="553577"/>
                </a:cubicBezTo>
                <a:lnTo>
                  <a:pt x="53225" y="482125"/>
                </a:lnTo>
                <a:cubicBezTo>
                  <a:pt x="43257" y="472260"/>
                  <a:pt x="43257" y="456263"/>
                  <a:pt x="53225" y="446310"/>
                </a:cubicBezTo>
                <a:lnTo>
                  <a:pt x="79482" y="420004"/>
                </a:lnTo>
                <a:cubicBezTo>
                  <a:pt x="72629" y="406940"/>
                  <a:pt x="66932" y="393254"/>
                  <a:pt x="62482" y="379212"/>
                </a:cubicBezTo>
                <a:lnTo>
                  <a:pt x="25278" y="379212"/>
                </a:lnTo>
                <a:cubicBezTo>
                  <a:pt x="11304" y="379212"/>
                  <a:pt x="0" y="367926"/>
                  <a:pt x="0" y="353884"/>
                </a:cubicBezTo>
                <a:lnTo>
                  <a:pt x="0" y="252749"/>
                </a:lnTo>
                <a:cubicBezTo>
                  <a:pt x="0" y="238796"/>
                  <a:pt x="11304" y="227510"/>
                  <a:pt x="25278" y="227510"/>
                </a:cubicBezTo>
                <a:lnTo>
                  <a:pt x="62482" y="227510"/>
                </a:lnTo>
                <a:cubicBezTo>
                  <a:pt x="66932" y="213468"/>
                  <a:pt x="72629" y="199782"/>
                  <a:pt x="79482" y="186629"/>
                </a:cubicBezTo>
                <a:lnTo>
                  <a:pt x="53225" y="160323"/>
                </a:lnTo>
                <a:cubicBezTo>
                  <a:pt x="43257" y="150459"/>
                  <a:pt x="43257" y="134462"/>
                  <a:pt x="53225" y="124597"/>
                </a:cubicBezTo>
                <a:lnTo>
                  <a:pt x="124786" y="53145"/>
                </a:lnTo>
                <a:cubicBezTo>
                  <a:pt x="134665" y="43191"/>
                  <a:pt x="150686" y="43191"/>
                  <a:pt x="160566" y="53145"/>
                </a:cubicBezTo>
                <a:lnTo>
                  <a:pt x="186911" y="79451"/>
                </a:lnTo>
                <a:cubicBezTo>
                  <a:pt x="200084" y="72519"/>
                  <a:pt x="213791" y="66831"/>
                  <a:pt x="227854" y="62387"/>
                </a:cubicBezTo>
                <a:lnTo>
                  <a:pt x="227854" y="25239"/>
                </a:lnTo>
                <a:cubicBezTo>
                  <a:pt x="227854" y="11287"/>
                  <a:pt x="239157" y="0"/>
                  <a:pt x="25313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8" name="Oval 54"/>
          <p:cNvSpPr/>
          <p:nvPr/>
        </p:nvSpPr>
        <p:spPr>
          <a:xfrm>
            <a:off x="7154036" y="1749627"/>
            <a:ext cx="503161" cy="393109"/>
          </a:xfrm>
          <a:custGeom>
            <a:avLst/>
            <a:gdLst>
              <a:gd name="connsiteX0" fmla="*/ 110880 w 607596"/>
              <a:gd name="connsiteY0" fmla="*/ 307122 h 474702"/>
              <a:gd name="connsiteX1" fmla="*/ 117999 w 607596"/>
              <a:gd name="connsiteY1" fmla="*/ 307388 h 474702"/>
              <a:gd name="connsiteX2" fmla="*/ 270804 w 607596"/>
              <a:gd name="connsiteY2" fmla="*/ 405224 h 474702"/>
              <a:gd name="connsiteX3" fmla="*/ 316102 w 607596"/>
              <a:gd name="connsiteY3" fmla="*/ 405224 h 474702"/>
              <a:gd name="connsiteX4" fmla="*/ 468907 w 607596"/>
              <a:gd name="connsiteY4" fmla="*/ 307388 h 474702"/>
              <a:gd name="connsiteX5" fmla="*/ 479675 w 607596"/>
              <a:gd name="connsiteY5" fmla="*/ 313253 h 474702"/>
              <a:gd name="connsiteX6" fmla="*/ 479675 w 607596"/>
              <a:gd name="connsiteY6" fmla="*/ 404691 h 474702"/>
              <a:gd name="connsiteX7" fmla="*/ 107231 w 607596"/>
              <a:gd name="connsiteY7" fmla="*/ 404691 h 474702"/>
              <a:gd name="connsiteX8" fmla="*/ 107231 w 607596"/>
              <a:gd name="connsiteY8" fmla="*/ 313253 h 474702"/>
              <a:gd name="connsiteX9" fmla="*/ 110880 w 607596"/>
              <a:gd name="connsiteY9" fmla="*/ 307122 h 474702"/>
              <a:gd name="connsiteX10" fmla="*/ 282138 w 607596"/>
              <a:gd name="connsiteY10" fmla="*/ 3333 h 474702"/>
              <a:gd name="connsiteX11" fmla="*/ 304744 w 607596"/>
              <a:gd name="connsiteY11" fmla="*/ 3333 h 474702"/>
              <a:gd name="connsiteX12" fmla="*/ 577358 w 607596"/>
              <a:gd name="connsiteY12" fmla="*/ 177884 h 474702"/>
              <a:gd name="connsiteX13" fmla="*/ 586971 w 607596"/>
              <a:gd name="connsiteY13" fmla="*/ 195482 h 474702"/>
              <a:gd name="connsiteX14" fmla="*/ 586971 w 607596"/>
              <a:gd name="connsiteY14" fmla="*/ 356080 h 474702"/>
              <a:gd name="connsiteX15" fmla="*/ 604593 w 607596"/>
              <a:gd name="connsiteY15" fmla="*/ 383720 h 474702"/>
              <a:gd name="connsiteX16" fmla="*/ 604593 w 607596"/>
              <a:gd name="connsiteY16" fmla="*/ 404339 h 474702"/>
              <a:gd name="connsiteX17" fmla="*/ 582253 w 607596"/>
              <a:gd name="connsiteY17" fmla="*/ 439445 h 474702"/>
              <a:gd name="connsiteX18" fmla="*/ 549768 w 607596"/>
              <a:gd name="connsiteY18" fmla="*/ 439445 h 474702"/>
              <a:gd name="connsiteX19" fmla="*/ 527428 w 607596"/>
              <a:gd name="connsiteY19" fmla="*/ 404339 h 474702"/>
              <a:gd name="connsiteX20" fmla="*/ 527428 w 607596"/>
              <a:gd name="connsiteY20" fmla="*/ 383720 h 474702"/>
              <a:gd name="connsiteX21" fmla="*/ 545050 w 607596"/>
              <a:gd name="connsiteY21" fmla="*/ 356080 h 474702"/>
              <a:gd name="connsiteX22" fmla="*/ 545050 w 607596"/>
              <a:gd name="connsiteY22" fmla="*/ 233698 h 474702"/>
              <a:gd name="connsiteX23" fmla="*/ 304744 w 607596"/>
              <a:gd name="connsiteY23" fmla="*/ 387630 h 474702"/>
              <a:gd name="connsiteX24" fmla="*/ 282138 w 607596"/>
              <a:gd name="connsiteY24" fmla="*/ 387630 h 474702"/>
              <a:gd name="connsiteX25" fmla="*/ 9612 w 607596"/>
              <a:gd name="connsiteY25" fmla="*/ 213079 h 474702"/>
              <a:gd name="connsiteX26" fmla="*/ 9612 w 607596"/>
              <a:gd name="connsiteY26" fmla="*/ 177884 h 47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7596" h="474702">
                <a:moveTo>
                  <a:pt x="110880" y="307122"/>
                </a:moveTo>
                <a:cubicBezTo>
                  <a:pt x="112993" y="305966"/>
                  <a:pt x="115686" y="305877"/>
                  <a:pt x="117999" y="307388"/>
                </a:cubicBezTo>
                <a:lnTo>
                  <a:pt x="270804" y="405224"/>
                </a:lnTo>
                <a:cubicBezTo>
                  <a:pt x="284598" y="414022"/>
                  <a:pt x="302308" y="414022"/>
                  <a:pt x="316102" y="405224"/>
                </a:cubicBezTo>
                <a:lnTo>
                  <a:pt x="468907" y="307388"/>
                </a:lnTo>
                <a:cubicBezTo>
                  <a:pt x="473534" y="304367"/>
                  <a:pt x="479675" y="307744"/>
                  <a:pt x="479675" y="313253"/>
                </a:cubicBezTo>
                <a:lnTo>
                  <a:pt x="479675" y="404691"/>
                </a:lnTo>
                <a:cubicBezTo>
                  <a:pt x="479675" y="498351"/>
                  <a:pt x="107231" y="497729"/>
                  <a:pt x="107231" y="404691"/>
                </a:cubicBezTo>
                <a:lnTo>
                  <a:pt x="107231" y="313253"/>
                </a:lnTo>
                <a:cubicBezTo>
                  <a:pt x="107231" y="310499"/>
                  <a:pt x="108766" y="308277"/>
                  <a:pt x="110880" y="307122"/>
                </a:cubicBezTo>
                <a:close/>
                <a:moveTo>
                  <a:pt x="282138" y="3333"/>
                </a:moveTo>
                <a:cubicBezTo>
                  <a:pt x="289080" y="-1111"/>
                  <a:pt x="297891" y="-1111"/>
                  <a:pt x="304744" y="3333"/>
                </a:cubicBezTo>
                <a:lnTo>
                  <a:pt x="577358" y="177884"/>
                </a:lnTo>
                <a:cubicBezTo>
                  <a:pt x="583232" y="181617"/>
                  <a:pt x="586971" y="188194"/>
                  <a:pt x="586971" y="195482"/>
                </a:cubicBezTo>
                <a:lnTo>
                  <a:pt x="586971" y="356080"/>
                </a:lnTo>
                <a:lnTo>
                  <a:pt x="604593" y="383720"/>
                </a:lnTo>
                <a:cubicBezTo>
                  <a:pt x="608598" y="390030"/>
                  <a:pt x="608598" y="398029"/>
                  <a:pt x="604593" y="404339"/>
                </a:cubicBezTo>
                <a:lnTo>
                  <a:pt x="582253" y="439445"/>
                </a:lnTo>
                <a:cubicBezTo>
                  <a:pt x="574688" y="451265"/>
                  <a:pt x="557333" y="451354"/>
                  <a:pt x="549768" y="439445"/>
                </a:cubicBezTo>
                <a:lnTo>
                  <a:pt x="527428" y="404339"/>
                </a:lnTo>
                <a:cubicBezTo>
                  <a:pt x="523423" y="398029"/>
                  <a:pt x="523423" y="390030"/>
                  <a:pt x="527428" y="383720"/>
                </a:cubicBezTo>
                <a:lnTo>
                  <a:pt x="545050" y="356080"/>
                </a:lnTo>
                <a:lnTo>
                  <a:pt x="545050" y="233698"/>
                </a:lnTo>
                <a:lnTo>
                  <a:pt x="304744" y="387630"/>
                </a:lnTo>
                <a:cubicBezTo>
                  <a:pt x="297891" y="391985"/>
                  <a:pt x="289080" y="391985"/>
                  <a:pt x="282138" y="387630"/>
                </a:cubicBezTo>
                <a:lnTo>
                  <a:pt x="9612" y="213079"/>
                </a:lnTo>
                <a:cubicBezTo>
                  <a:pt x="-3204" y="204902"/>
                  <a:pt x="-3204" y="186061"/>
                  <a:pt x="9612" y="1778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9" name="Oval 55"/>
          <p:cNvSpPr/>
          <p:nvPr/>
        </p:nvSpPr>
        <p:spPr>
          <a:xfrm>
            <a:off x="7179393" y="4381823"/>
            <a:ext cx="503161" cy="483900"/>
          </a:xfrm>
          <a:custGeom>
            <a:avLst/>
            <a:gdLst>
              <a:gd name="connsiteX0" fmla="*/ 61288 w 609549"/>
              <a:gd name="connsiteY0" fmla="*/ 383285 h 586216"/>
              <a:gd name="connsiteX1" fmla="*/ 71162 w 609549"/>
              <a:gd name="connsiteY1" fmla="*/ 387101 h 586216"/>
              <a:gd name="connsiteX2" fmla="*/ 120018 w 609549"/>
              <a:gd name="connsiteY2" fmla="*/ 435892 h 586216"/>
              <a:gd name="connsiteX3" fmla="*/ 120018 w 609549"/>
              <a:gd name="connsiteY3" fmla="*/ 454200 h 586216"/>
              <a:gd name="connsiteX4" fmla="*/ 56639 w 609549"/>
              <a:gd name="connsiteY4" fmla="*/ 517543 h 586216"/>
              <a:gd name="connsiteX5" fmla="*/ 35592 w 609549"/>
              <a:gd name="connsiteY5" fmla="*/ 513644 h 586216"/>
              <a:gd name="connsiteX6" fmla="*/ 51877 w 609549"/>
              <a:gd name="connsiteY6" fmla="*/ 388099 h 586216"/>
              <a:gd name="connsiteX7" fmla="*/ 61288 w 609549"/>
              <a:gd name="connsiteY7" fmla="*/ 383285 h 586216"/>
              <a:gd name="connsiteX8" fmla="*/ 235245 w 609549"/>
              <a:gd name="connsiteY8" fmla="*/ 302810 h 586216"/>
              <a:gd name="connsiteX9" fmla="*/ 306042 w 609549"/>
              <a:gd name="connsiteY9" fmla="*/ 373466 h 586216"/>
              <a:gd name="connsiteX10" fmla="*/ 258717 w 609549"/>
              <a:gd name="connsiteY10" fmla="*/ 420680 h 586216"/>
              <a:gd name="connsiteX11" fmla="*/ 230246 w 609549"/>
              <a:gd name="connsiteY11" fmla="*/ 550152 h 586216"/>
              <a:gd name="connsiteX12" fmla="*/ 92223 w 609549"/>
              <a:gd name="connsiteY12" fmla="*/ 575305 h 586216"/>
              <a:gd name="connsiteX13" fmla="*/ 88748 w 609549"/>
              <a:gd name="connsiteY13" fmla="*/ 556143 h 586216"/>
              <a:gd name="connsiteX14" fmla="*/ 165115 w 609549"/>
              <a:gd name="connsiteY14" fmla="*/ 479877 h 586216"/>
              <a:gd name="connsiteX15" fmla="*/ 165115 w 609549"/>
              <a:gd name="connsiteY15" fmla="*/ 446308 h 586216"/>
              <a:gd name="connsiteX16" fmla="*/ 88700 w 609549"/>
              <a:gd name="connsiteY16" fmla="*/ 369995 h 586216"/>
              <a:gd name="connsiteX17" fmla="*/ 92128 w 609549"/>
              <a:gd name="connsiteY17" fmla="*/ 350976 h 586216"/>
              <a:gd name="connsiteX18" fmla="*/ 189111 w 609549"/>
              <a:gd name="connsiteY18" fmla="*/ 348884 h 586216"/>
              <a:gd name="connsiteX19" fmla="*/ 257958 w 609549"/>
              <a:gd name="connsiteY19" fmla="*/ 161679 h 586216"/>
              <a:gd name="connsiteX20" fmla="*/ 317251 w 609549"/>
              <a:gd name="connsiteY20" fmla="*/ 220879 h 586216"/>
              <a:gd name="connsiteX21" fmla="*/ 388070 w 609549"/>
              <a:gd name="connsiteY21" fmla="*/ 291586 h 586216"/>
              <a:gd name="connsiteX22" fmla="*/ 604906 w 609549"/>
              <a:gd name="connsiteY22" fmla="*/ 508130 h 586216"/>
              <a:gd name="connsiteX23" fmla="*/ 604906 w 609549"/>
              <a:gd name="connsiteY23" fmla="*/ 530526 h 586216"/>
              <a:gd name="connsiteX24" fmla="*/ 556567 w 609549"/>
              <a:gd name="connsiteY24" fmla="*/ 578789 h 586216"/>
              <a:gd name="connsiteX25" fmla="*/ 545327 w 609549"/>
              <a:gd name="connsiteY25" fmla="*/ 583449 h 586216"/>
              <a:gd name="connsiteX26" fmla="*/ 534135 w 609549"/>
              <a:gd name="connsiteY26" fmla="*/ 578789 h 586216"/>
              <a:gd name="connsiteX27" fmla="*/ 317251 w 609549"/>
              <a:gd name="connsiteY27" fmla="*/ 362293 h 586216"/>
              <a:gd name="connsiteX28" fmla="*/ 246481 w 609549"/>
              <a:gd name="connsiteY28" fmla="*/ 291586 h 586216"/>
              <a:gd name="connsiteX29" fmla="*/ 187140 w 609549"/>
              <a:gd name="connsiteY29" fmla="*/ 232339 h 586216"/>
              <a:gd name="connsiteX30" fmla="*/ 58606 w 609549"/>
              <a:gd name="connsiteY30" fmla="*/ 160814 h 586216"/>
              <a:gd name="connsiteX31" fmla="*/ 126401 w 609549"/>
              <a:gd name="connsiteY31" fmla="*/ 228498 h 586216"/>
              <a:gd name="connsiteX32" fmla="*/ 111975 w 609549"/>
              <a:gd name="connsiteY32" fmla="*/ 242899 h 586216"/>
              <a:gd name="connsiteX33" fmla="*/ 119307 w 609549"/>
              <a:gd name="connsiteY33" fmla="*/ 250219 h 586216"/>
              <a:gd name="connsiteX34" fmla="*/ 119307 w 609549"/>
              <a:gd name="connsiteY34" fmla="*/ 277692 h 586216"/>
              <a:gd name="connsiteX35" fmla="*/ 115641 w 609549"/>
              <a:gd name="connsiteY35" fmla="*/ 281352 h 586216"/>
              <a:gd name="connsiteX36" fmla="*/ 88123 w 609549"/>
              <a:gd name="connsiteY36" fmla="*/ 281352 h 586216"/>
              <a:gd name="connsiteX37" fmla="*/ 5712 w 609549"/>
              <a:gd name="connsiteY37" fmla="*/ 199029 h 586216"/>
              <a:gd name="connsiteX38" fmla="*/ 5712 w 609549"/>
              <a:gd name="connsiteY38" fmla="*/ 171604 h 586216"/>
              <a:gd name="connsiteX39" fmla="*/ 9378 w 609549"/>
              <a:gd name="connsiteY39" fmla="*/ 167944 h 586216"/>
              <a:gd name="connsiteX40" fmla="*/ 36849 w 609549"/>
              <a:gd name="connsiteY40" fmla="*/ 167944 h 586216"/>
              <a:gd name="connsiteX41" fmla="*/ 44180 w 609549"/>
              <a:gd name="connsiteY41" fmla="*/ 175264 h 586216"/>
              <a:gd name="connsiteX42" fmla="*/ 585775 w 609549"/>
              <a:gd name="connsiteY42" fmla="*/ 66370 h 586216"/>
              <a:gd name="connsiteX43" fmla="*/ 595263 w 609549"/>
              <a:gd name="connsiteY43" fmla="*/ 73839 h 586216"/>
              <a:gd name="connsiteX44" fmla="*/ 578978 w 609549"/>
              <a:gd name="connsiteY44" fmla="*/ 199341 h 586216"/>
              <a:gd name="connsiteX45" fmla="*/ 559693 w 609549"/>
              <a:gd name="connsiteY45" fmla="*/ 200387 h 586216"/>
              <a:gd name="connsiteX46" fmla="*/ 510789 w 609549"/>
              <a:gd name="connsiteY46" fmla="*/ 151612 h 586216"/>
              <a:gd name="connsiteX47" fmla="*/ 510789 w 609549"/>
              <a:gd name="connsiteY47" fmla="*/ 133262 h 586216"/>
              <a:gd name="connsiteX48" fmla="*/ 574216 w 609549"/>
              <a:gd name="connsiteY48" fmla="*/ 69988 h 586216"/>
              <a:gd name="connsiteX49" fmla="*/ 585775 w 609549"/>
              <a:gd name="connsiteY49" fmla="*/ 66370 h 586216"/>
              <a:gd name="connsiteX50" fmla="*/ 158702 w 609549"/>
              <a:gd name="connsiteY50" fmla="*/ 26758 h 586216"/>
              <a:gd name="connsiteX51" fmla="*/ 172463 w 609549"/>
              <a:gd name="connsiteY51" fmla="*/ 32464 h 586216"/>
              <a:gd name="connsiteX52" fmla="*/ 179701 w 609549"/>
              <a:gd name="connsiteY52" fmla="*/ 39691 h 586216"/>
              <a:gd name="connsiteX53" fmla="*/ 246935 w 609549"/>
              <a:gd name="connsiteY53" fmla="*/ 106831 h 586216"/>
              <a:gd name="connsiteX54" fmla="*/ 254886 w 609549"/>
              <a:gd name="connsiteY54" fmla="*/ 114819 h 586216"/>
              <a:gd name="connsiteX55" fmla="*/ 257600 w 609549"/>
              <a:gd name="connsiteY55" fmla="*/ 138879 h 586216"/>
              <a:gd name="connsiteX56" fmla="*/ 254886 w 609549"/>
              <a:gd name="connsiteY56" fmla="*/ 142255 h 586216"/>
              <a:gd name="connsiteX57" fmla="*/ 252315 w 609549"/>
              <a:gd name="connsiteY57" fmla="*/ 144823 h 586216"/>
              <a:gd name="connsiteX58" fmla="*/ 246696 w 609549"/>
              <a:gd name="connsiteY58" fmla="*/ 150434 h 586216"/>
              <a:gd name="connsiteX59" fmla="*/ 175892 w 609549"/>
              <a:gd name="connsiteY59" fmla="*/ 221140 h 586216"/>
              <a:gd name="connsiteX60" fmla="*/ 172463 w 609549"/>
              <a:gd name="connsiteY60" fmla="*/ 224611 h 586216"/>
              <a:gd name="connsiteX61" fmla="*/ 170130 w 609549"/>
              <a:gd name="connsiteY61" fmla="*/ 226560 h 586216"/>
              <a:gd name="connsiteX62" fmla="*/ 162274 w 609549"/>
              <a:gd name="connsiteY62" fmla="*/ 229936 h 586216"/>
              <a:gd name="connsiteX63" fmla="*/ 158702 w 609549"/>
              <a:gd name="connsiteY63" fmla="*/ 230269 h 586216"/>
              <a:gd name="connsiteX64" fmla="*/ 144942 w 609549"/>
              <a:gd name="connsiteY64" fmla="*/ 224611 h 586216"/>
              <a:gd name="connsiteX65" fmla="*/ 137609 w 609549"/>
              <a:gd name="connsiteY65" fmla="*/ 217288 h 586216"/>
              <a:gd name="connsiteX66" fmla="*/ 69804 w 609549"/>
              <a:gd name="connsiteY66" fmla="*/ 149578 h 586216"/>
              <a:gd name="connsiteX67" fmla="*/ 62519 w 609549"/>
              <a:gd name="connsiteY67" fmla="*/ 142255 h 586216"/>
              <a:gd name="connsiteX68" fmla="*/ 62519 w 609549"/>
              <a:gd name="connsiteY68" fmla="*/ 114819 h 586216"/>
              <a:gd name="connsiteX69" fmla="*/ 144942 w 609549"/>
              <a:gd name="connsiteY69" fmla="*/ 32464 h 586216"/>
              <a:gd name="connsiteX70" fmla="*/ 158702 w 609549"/>
              <a:gd name="connsiteY70" fmla="*/ 26758 h 586216"/>
              <a:gd name="connsiteX71" fmla="*/ 254809 w 609549"/>
              <a:gd name="connsiteY71" fmla="*/ 6542 h 586216"/>
              <a:gd name="connsiteX72" fmla="*/ 321015 w 609549"/>
              <a:gd name="connsiteY72" fmla="*/ 29913 h 586216"/>
              <a:gd name="connsiteX73" fmla="*/ 260017 w 609549"/>
              <a:gd name="connsiteY73" fmla="*/ 97465 h 586216"/>
              <a:gd name="connsiteX74" fmla="*/ 193067 w 609549"/>
              <a:gd name="connsiteY74" fmla="*/ 30626 h 586216"/>
              <a:gd name="connsiteX75" fmla="*/ 254809 w 609549"/>
              <a:gd name="connsiteY75" fmla="*/ 6542 h 586216"/>
              <a:gd name="connsiteX76" fmla="*/ 503105 w 609549"/>
              <a:gd name="connsiteY76" fmla="*/ 953 h 586216"/>
              <a:gd name="connsiteX77" fmla="*/ 538560 w 609549"/>
              <a:gd name="connsiteY77" fmla="*/ 10911 h 586216"/>
              <a:gd name="connsiteX78" fmla="*/ 542083 w 609549"/>
              <a:gd name="connsiteY78" fmla="*/ 30073 h 586216"/>
              <a:gd name="connsiteX79" fmla="*/ 465709 w 609549"/>
              <a:gd name="connsiteY79" fmla="*/ 106341 h 586216"/>
              <a:gd name="connsiteX80" fmla="*/ 465709 w 609549"/>
              <a:gd name="connsiteY80" fmla="*/ 139911 h 586216"/>
              <a:gd name="connsiteX81" fmla="*/ 542131 w 609549"/>
              <a:gd name="connsiteY81" fmla="*/ 216227 h 586216"/>
              <a:gd name="connsiteX82" fmla="*/ 538655 w 609549"/>
              <a:gd name="connsiteY82" fmla="*/ 235246 h 586216"/>
              <a:gd name="connsiteX83" fmla="*/ 442187 w 609549"/>
              <a:gd name="connsiteY83" fmla="*/ 237528 h 586216"/>
              <a:gd name="connsiteX84" fmla="*/ 399238 w 609549"/>
              <a:gd name="connsiteY84" fmla="*/ 280370 h 586216"/>
              <a:gd name="connsiteX85" fmla="*/ 328482 w 609549"/>
              <a:gd name="connsiteY85" fmla="*/ 209712 h 586216"/>
              <a:gd name="connsiteX86" fmla="*/ 372240 w 609549"/>
              <a:gd name="connsiteY86" fmla="*/ 166015 h 586216"/>
              <a:gd name="connsiteX87" fmla="*/ 400571 w 609549"/>
              <a:gd name="connsiteY87" fmla="*/ 36064 h 586216"/>
              <a:gd name="connsiteX88" fmla="*/ 503105 w 609549"/>
              <a:gd name="connsiteY88" fmla="*/ 953 h 586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609549" h="586216">
                <a:moveTo>
                  <a:pt x="61288" y="383285"/>
                </a:moveTo>
                <a:cubicBezTo>
                  <a:pt x="64829" y="383106"/>
                  <a:pt x="68448" y="384367"/>
                  <a:pt x="71162" y="387101"/>
                </a:cubicBezTo>
                <a:lnTo>
                  <a:pt x="120018" y="435892"/>
                </a:lnTo>
                <a:cubicBezTo>
                  <a:pt x="125113" y="440933"/>
                  <a:pt x="125113" y="449160"/>
                  <a:pt x="120018" y="454200"/>
                </a:cubicBezTo>
                <a:lnTo>
                  <a:pt x="56639" y="517543"/>
                </a:lnTo>
                <a:cubicBezTo>
                  <a:pt x="50211" y="523963"/>
                  <a:pt x="39211" y="522013"/>
                  <a:pt x="35592" y="513644"/>
                </a:cubicBezTo>
                <a:cubicBezTo>
                  <a:pt x="17783" y="472794"/>
                  <a:pt x="23211" y="424288"/>
                  <a:pt x="51877" y="388099"/>
                </a:cubicBezTo>
                <a:cubicBezTo>
                  <a:pt x="54282" y="385079"/>
                  <a:pt x="57746" y="383463"/>
                  <a:pt x="61288" y="383285"/>
                </a:cubicBezTo>
                <a:close/>
                <a:moveTo>
                  <a:pt x="235245" y="302810"/>
                </a:moveTo>
                <a:lnTo>
                  <a:pt x="306042" y="373466"/>
                </a:lnTo>
                <a:lnTo>
                  <a:pt x="258717" y="420680"/>
                </a:lnTo>
                <a:cubicBezTo>
                  <a:pt x="274667" y="464329"/>
                  <a:pt x="265192" y="515300"/>
                  <a:pt x="230246" y="550152"/>
                </a:cubicBezTo>
                <a:cubicBezTo>
                  <a:pt x="192919" y="587430"/>
                  <a:pt x="137644" y="595798"/>
                  <a:pt x="92223" y="575305"/>
                </a:cubicBezTo>
                <a:cubicBezTo>
                  <a:pt x="84701" y="571882"/>
                  <a:pt x="82892" y="561992"/>
                  <a:pt x="88748" y="556143"/>
                </a:cubicBezTo>
                <a:lnTo>
                  <a:pt x="165115" y="479877"/>
                </a:lnTo>
                <a:cubicBezTo>
                  <a:pt x="174399" y="470605"/>
                  <a:pt x="174399" y="455580"/>
                  <a:pt x="165115" y="446308"/>
                </a:cubicBezTo>
                <a:lnTo>
                  <a:pt x="88700" y="369995"/>
                </a:lnTo>
                <a:cubicBezTo>
                  <a:pt x="82844" y="364194"/>
                  <a:pt x="84653" y="354399"/>
                  <a:pt x="92128" y="350976"/>
                </a:cubicBezTo>
                <a:cubicBezTo>
                  <a:pt x="122789" y="337092"/>
                  <a:pt x="157973" y="336379"/>
                  <a:pt x="189111" y="348884"/>
                </a:cubicBezTo>
                <a:close/>
                <a:moveTo>
                  <a:pt x="257958" y="161679"/>
                </a:moveTo>
                <a:lnTo>
                  <a:pt x="317251" y="220879"/>
                </a:lnTo>
                <a:lnTo>
                  <a:pt x="388070" y="291586"/>
                </a:lnTo>
                <a:lnTo>
                  <a:pt x="604906" y="508130"/>
                </a:lnTo>
                <a:cubicBezTo>
                  <a:pt x="611097" y="514311"/>
                  <a:pt x="611097" y="524344"/>
                  <a:pt x="604906" y="530526"/>
                </a:cubicBezTo>
                <a:lnTo>
                  <a:pt x="556567" y="578789"/>
                </a:lnTo>
                <a:cubicBezTo>
                  <a:pt x="553471" y="581880"/>
                  <a:pt x="549423" y="583449"/>
                  <a:pt x="545327" y="583449"/>
                </a:cubicBezTo>
                <a:cubicBezTo>
                  <a:pt x="541279" y="583449"/>
                  <a:pt x="537231" y="581880"/>
                  <a:pt x="534135" y="578789"/>
                </a:cubicBezTo>
                <a:lnTo>
                  <a:pt x="317251" y="362293"/>
                </a:lnTo>
                <a:lnTo>
                  <a:pt x="246481" y="291586"/>
                </a:lnTo>
                <a:lnTo>
                  <a:pt x="187140" y="232339"/>
                </a:lnTo>
                <a:close/>
                <a:moveTo>
                  <a:pt x="58606" y="160814"/>
                </a:moveTo>
                <a:lnTo>
                  <a:pt x="126401" y="228498"/>
                </a:lnTo>
                <a:lnTo>
                  <a:pt x="111975" y="242899"/>
                </a:lnTo>
                <a:lnTo>
                  <a:pt x="119307" y="250219"/>
                </a:lnTo>
                <a:cubicBezTo>
                  <a:pt x="126877" y="257824"/>
                  <a:pt x="126877" y="270087"/>
                  <a:pt x="119307" y="277692"/>
                </a:cubicBezTo>
                <a:lnTo>
                  <a:pt x="115641" y="281352"/>
                </a:lnTo>
                <a:cubicBezTo>
                  <a:pt x="108024" y="288909"/>
                  <a:pt x="95741" y="288909"/>
                  <a:pt x="88123" y="281352"/>
                </a:cubicBezTo>
                <a:lnTo>
                  <a:pt x="5712" y="199029"/>
                </a:lnTo>
                <a:cubicBezTo>
                  <a:pt x="-1905" y="191424"/>
                  <a:pt x="-1905" y="179161"/>
                  <a:pt x="5712" y="171604"/>
                </a:cubicBezTo>
                <a:lnTo>
                  <a:pt x="9378" y="167944"/>
                </a:lnTo>
                <a:cubicBezTo>
                  <a:pt x="16948" y="160339"/>
                  <a:pt x="29231" y="160339"/>
                  <a:pt x="36849" y="167944"/>
                </a:cubicBezTo>
                <a:lnTo>
                  <a:pt x="44180" y="175264"/>
                </a:lnTo>
                <a:close/>
                <a:moveTo>
                  <a:pt x="585775" y="66370"/>
                </a:moveTo>
                <a:cubicBezTo>
                  <a:pt x="589775" y="67101"/>
                  <a:pt x="593430" y="69680"/>
                  <a:pt x="595263" y="73839"/>
                </a:cubicBezTo>
                <a:cubicBezTo>
                  <a:pt x="613072" y="114675"/>
                  <a:pt x="607644" y="163212"/>
                  <a:pt x="578978" y="199341"/>
                </a:cubicBezTo>
                <a:cubicBezTo>
                  <a:pt x="574168" y="205379"/>
                  <a:pt x="565121" y="205854"/>
                  <a:pt x="559693" y="200387"/>
                </a:cubicBezTo>
                <a:lnTo>
                  <a:pt x="510789" y="151612"/>
                </a:lnTo>
                <a:cubicBezTo>
                  <a:pt x="505742" y="146526"/>
                  <a:pt x="505742" y="138349"/>
                  <a:pt x="510789" y="133262"/>
                </a:cubicBezTo>
                <a:lnTo>
                  <a:pt x="574216" y="69988"/>
                </a:lnTo>
                <a:cubicBezTo>
                  <a:pt x="577430" y="66756"/>
                  <a:pt x="581775" y="65639"/>
                  <a:pt x="585775" y="66370"/>
                </a:cubicBezTo>
                <a:close/>
                <a:moveTo>
                  <a:pt x="158702" y="26758"/>
                </a:moveTo>
                <a:cubicBezTo>
                  <a:pt x="163655" y="26758"/>
                  <a:pt x="168654" y="28660"/>
                  <a:pt x="172463" y="32464"/>
                </a:cubicBezTo>
                <a:lnTo>
                  <a:pt x="179701" y="39691"/>
                </a:lnTo>
                <a:lnTo>
                  <a:pt x="246935" y="106831"/>
                </a:lnTo>
                <a:lnTo>
                  <a:pt x="254886" y="114819"/>
                </a:lnTo>
                <a:cubicBezTo>
                  <a:pt x="261457" y="121334"/>
                  <a:pt x="262362" y="131414"/>
                  <a:pt x="257600" y="138879"/>
                </a:cubicBezTo>
                <a:cubicBezTo>
                  <a:pt x="256839" y="140068"/>
                  <a:pt x="255934" y="141209"/>
                  <a:pt x="254886" y="142255"/>
                </a:cubicBezTo>
                <a:lnTo>
                  <a:pt x="252315" y="144823"/>
                </a:lnTo>
                <a:lnTo>
                  <a:pt x="246696" y="150434"/>
                </a:lnTo>
                <a:lnTo>
                  <a:pt x="175892" y="221140"/>
                </a:lnTo>
                <a:lnTo>
                  <a:pt x="172463" y="224611"/>
                </a:lnTo>
                <a:cubicBezTo>
                  <a:pt x="171702" y="225324"/>
                  <a:pt x="170940" y="225990"/>
                  <a:pt x="170130" y="226560"/>
                </a:cubicBezTo>
                <a:cubicBezTo>
                  <a:pt x="167749" y="228319"/>
                  <a:pt x="165083" y="229413"/>
                  <a:pt x="162274" y="229936"/>
                </a:cubicBezTo>
                <a:cubicBezTo>
                  <a:pt x="161083" y="230174"/>
                  <a:pt x="159893" y="230269"/>
                  <a:pt x="158702" y="230269"/>
                </a:cubicBezTo>
                <a:cubicBezTo>
                  <a:pt x="153703" y="230269"/>
                  <a:pt x="148751" y="228367"/>
                  <a:pt x="144942" y="224611"/>
                </a:cubicBezTo>
                <a:lnTo>
                  <a:pt x="137609" y="217288"/>
                </a:lnTo>
                <a:lnTo>
                  <a:pt x="69804" y="149578"/>
                </a:lnTo>
                <a:lnTo>
                  <a:pt x="62519" y="142255"/>
                </a:lnTo>
                <a:cubicBezTo>
                  <a:pt x="54900" y="134647"/>
                  <a:pt x="54900" y="122380"/>
                  <a:pt x="62519" y="114819"/>
                </a:cubicBezTo>
                <a:lnTo>
                  <a:pt x="144942" y="32464"/>
                </a:lnTo>
                <a:cubicBezTo>
                  <a:pt x="148751" y="28660"/>
                  <a:pt x="153750" y="26758"/>
                  <a:pt x="158702" y="26758"/>
                </a:cubicBezTo>
                <a:close/>
                <a:moveTo>
                  <a:pt x="254809" y="6542"/>
                </a:moveTo>
                <a:cubicBezTo>
                  <a:pt x="277279" y="4029"/>
                  <a:pt x="300492" y="9424"/>
                  <a:pt x="321015" y="29913"/>
                </a:cubicBezTo>
                <a:cubicBezTo>
                  <a:pt x="380347" y="89193"/>
                  <a:pt x="337205" y="46124"/>
                  <a:pt x="260017" y="97465"/>
                </a:cubicBezTo>
                <a:lnTo>
                  <a:pt x="193067" y="30626"/>
                </a:lnTo>
                <a:cubicBezTo>
                  <a:pt x="210614" y="19479"/>
                  <a:pt x="232340" y="9056"/>
                  <a:pt x="254809" y="6542"/>
                </a:cubicBezTo>
                <a:close/>
                <a:moveTo>
                  <a:pt x="503105" y="953"/>
                </a:moveTo>
                <a:cubicBezTo>
                  <a:pt x="515252" y="2468"/>
                  <a:pt x="527216" y="5788"/>
                  <a:pt x="538560" y="10911"/>
                </a:cubicBezTo>
                <a:cubicBezTo>
                  <a:pt x="546131" y="14334"/>
                  <a:pt x="547940" y="24224"/>
                  <a:pt x="542083" y="30073"/>
                </a:cubicBezTo>
                <a:lnTo>
                  <a:pt x="465709" y="106341"/>
                </a:lnTo>
                <a:cubicBezTo>
                  <a:pt x="456424" y="115613"/>
                  <a:pt x="456424" y="130639"/>
                  <a:pt x="465709" y="139911"/>
                </a:cubicBezTo>
                <a:lnTo>
                  <a:pt x="542131" y="216227"/>
                </a:lnTo>
                <a:cubicBezTo>
                  <a:pt x="547940" y="222028"/>
                  <a:pt x="546178" y="231823"/>
                  <a:pt x="538655" y="235246"/>
                </a:cubicBezTo>
                <a:cubicBezTo>
                  <a:pt x="508181" y="249035"/>
                  <a:pt x="473184" y="249844"/>
                  <a:pt x="442187" y="237528"/>
                </a:cubicBezTo>
                <a:lnTo>
                  <a:pt x="399238" y="280370"/>
                </a:lnTo>
                <a:lnTo>
                  <a:pt x="328482" y="209712"/>
                </a:lnTo>
                <a:lnTo>
                  <a:pt x="372240" y="166015"/>
                </a:lnTo>
                <a:cubicBezTo>
                  <a:pt x="356051" y="122270"/>
                  <a:pt x="365527" y="71060"/>
                  <a:pt x="400571" y="36064"/>
                </a:cubicBezTo>
                <a:cubicBezTo>
                  <a:pt x="428569" y="8106"/>
                  <a:pt x="466664" y="-3592"/>
                  <a:pt x="503105" y="9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107285" y="2294720"/>
            <a:ext cx="1911361" cy="1911361"/>
          </a:xfrm>
          <a:prstGeom prst="ellipse">
            <a:avLst/>
          </a:prstGeom>
          <a:solidFill>
            <a:srgbClr val="7E0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静态分析软件</a:t>
            </a:r>
            <a:endParaRPr lang="zh-CN" altLang="en-US" sz="2800" b="1" dirty="0"/>
          </a:p>
        </p:txBody>
      </p:sp>
      <p:sp>
        <p:nvSpPr>
          <p:cNvPr id="62" name="文本框 61"/>
          <p:cNvSpPr txBox="1"/>
          <p:nvPr/>
        </p:nvSpPr>
        <p:spPr>
          <a:xfrm>
            <a:off x="2817286" y="1377798"/>
            <a:ext cx="1410768" cy="578721"/>
          </a:xfrm>
          <a:prstGeom prst="rect">
            <a:avLst/>
          </a:prstGeom>
          <a:noFill/>
          <a:ln>
            <a:noFill/>
          </a:ln>
        </p:spPr>
        <p:txBody>
          <a:bodyPr wrap="none" lIns="180000" tIns="180000" rIns="180000" bIns="180000" rtlCol="0">
            <a:noAutofit/>
          </a:bodyPr>
          <a:lstStyle/>
          <a:p>
            <a:pPr algn="r"/>
            <a:r>
              <a:rPr lang="en-US" altLang="zh-CN" sz="2400" b="1" dirty="0">
                <a:solidFill>
                  <a:srgbClr val="7E0C6E"/>
                </a:solidFill>
                <a:latin typeface="+mj-ea"/>
                <a:ea typeface="+mj-ea"/>
              </a:rPr>
              <a:t>Ollydbg</a:t>
            </a:r>
            <a:endParaRPr lang="en-US" altLang="zh-CN" sz="2400" b="1" dirty="0">
              <a:solidFill>
                <a:srgbClr val="7E0C6E"/>
              </a:solidFill>
              <a:latin typeface="+mj-ea"/>
              <a:ea typeface="+mj-ea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197682" y="1867173"/>
            <a:ext cx="3709916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600"/>
              </a:spcAft>
            </a:pPr>
            <a:r>
              <a:rPr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动态反汇编，可调试</a:t>
            </a:r>
            <a:endParaRPr sz="20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2992630" y="4204173"/>
            <a:ext cx="1410768" cy="578721"/>
          </a:xfrm>
          <a:prstGeom prst="rect">
            <a:avLst/>
          </a:prstGeom>
          <a:noFill/>
          <a:ln>
            <a:noFill/>
          </a:ln>
        </p:spPr>
        <p:txBody>
          <a:bodyPr wrap="none" lIns="180000" tIns="180000" rIns="180000" bIns="180000" rtlCol="0">
            <a:noAutofit/>
          </a:bodyPr>
          <a:lstStyle/>
          <a:p>
            <a:pPr algn="r"/>
            <a:r>
              <a:rPr lang="zh-CN" altLang="en-US" sz="2400" b="1" dirty="0">
                <a:solidFill>
                  <a:srgbClr val="7E0C6E"/>
                </a:solidFill>
                <a:latin typeface="+mj-ea"/>
                <a:ea typeface="+mj-ea"/>
              </a:rPr>
              <a:t>Process Monitor</a:t>
            </a:r>
            <a:endParaRPr lang="zh-CN" altLang="en-US" sz="2400" b="1" dirty="0">
              <a:solidFill>
                <a:srgbClr val="7E0C6E"/>
              </a:solidFill>
              <a:latin typeface="+mj-ea"/>
              <a:ea typeface="+mj-ea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198401" y="4654813"/>
            <a:ext cx="3709916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600"/>
              </a:spcAft>
            </a:pPr>
            <a:r>
              <a:rPr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系统进程监视软件</a:t>
            </a:r>
            <a:endParaRPr sz="20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8083282" y="1377991"/>
            <a:ext cx="1410768" cy="578721"/>
          </a:xfrm>
          <a:prstGeom prst="rect">
            <a:avLst/>
          </a:prstGeom>
          <a:noFill/>
          <a:ln>
            <a:noFill/>
          </a:ln>
        </p:spPr>
        <p:txBody>
          <a:bodyPr wrap="none" lIns="180000" tIns="180000" rIns="180000" bIns="180000" rtlCol="0">
            <a:noAutofit/>
          </a:bodyPr>
          <a:lstStyle/>
          <a:p>
            <a:pPr algn="r"/>
            <a:r>
              <a:rPr lang="zh-CN" altLang="en-US" sz="2400" b="1" dirty="0">
                <a:solidFill>
                  <a:srgbClr val="7E0C6E"/>
                </a:solidFill>
                <a:latin typeface="+mj-ea"/>
                <a:ea typeface="+mj-ea"/>
              </a:rPr>
              <a:t>RegShot</a:t>
            </a:r>
            <a:endParaRPr lang="zh-CN" altLang="en-US" sz="2400" b="1" dirty="0">
              <a:solidFill>
                <a:srgbClr val="7E0C6E"/>
              </a:solidFill>
              <a:latin typeface="+mj-ea"/>
              <a:ea typeface="+mj-ea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917591" y="1930424"/>
            <a:ext cx="3709916" cy="2091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600"/>
              </a:spcAft>
            </a:pPr>
            <a:r>
              <a:rPr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注册表比较器，通过扫描并保存注册表的“快照”，并对两次快照进行自动的对比，找出快照间存在的不同之处，结果保存成txt或者html文档</a:t>
            </a:r>
            <a:endParaRPr sz="20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8245164" y="4021779"/>
            <a:ext cx="1410768" cy="578721"/>
          </a:xfrm>
          <a:prstGeom prst="rect">
            <a:avLst/>
          </a:prstGeom>
          <a:noFill/>
          <a:ln>
            <a:noFill/>
          </a:ln>
        </p:spPr>
        <p:txBody>
          <a:bodyPr wrap="none" lIns="180000" tIns="180000" rIns="180000" bIns="180000" rtlCol="0">
            <a:noAutofit/>
          </a:bodyPr>
          <a:lstStyle/>
          <a:p>
            <a:pPr algn="r"/>
            <a:r>
              <a:rPr lang="en-US" altLang="zh-CN" sz="2400" b="1" dirty="0">
                <a:solidFill>
                  <a:srgbClr val="7E0C6E"/>
                </a:solidFill>
                <a:latin typeface="+mj-ea"/>
                <a:ea typeface="+mj-ea"/>
              </a:rPr>
              <a:t>WireShark</a:t>
            </a:r>
            <a:endParaRPr lang="en-US" altLang="zh-CN" sz="2400" b="1" dirty="0">
              <a:solidFill>
                <a:srgbClr val="7E0C6E"/>
              </a:solidFill>
              <a:latin typeface="+mj-ea"/>
              <a:ea typeface="+mj-ea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942948" y="4477692"/>
            <a:ext cx="3709916" cy="1291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600"/>
              </a:spcAft>
            </a:pPr>
            <a:r>
              <a:rPr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网络封包分析软件，可以截取各种网络封包，显示网络封包的详细信息</a:t>
            </a:r>
            <a:endParaRPr sz="20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2859872" y="2715213"/>
            <a:ext cx="6472255" cy="1427573"/>
            <a:chOff x="2859872" y="2733461"/>
            <a:chExt cx="6472255" cy="1427573"/>
          </a:xfrm>
        </p:grpSpPr>
        <p:sp>
          <p:nvSpPr>
            <p:cNvPr id="46" name="内容占位符 14"/>
            <p:cNvSpPr txBox="1"/>
            <p:nvPr/>
          </p:nvSpPr>
          <p:spPr>
            <a:xfrm>
              <a:off x="2859872" y="2733461"/>
              <a:ext cx="6472255" cy="89693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5400" b="1" kern="1200">
                  <a:solidFill>
                    <a:srgbClr val="7E0C6E"/>
                  </a:solidFill>
                  <a:latin typeface="+mn-ea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/>
                <a:t>谢 谢</a:t>
              </a:r>
              <a:endParaRPr lang="zh-CN" altLang="en-US" dirty="0"/>
            </a:p>
          </p:txBody>
        </p:sp>
        <p:sp>
          <p:nvSpPr>
            <p:cNvPr id="47" name="内容占位符 14"/>
            <p:cNvSpPr txBox="1"/>
            <p:nvPr/>
          </p:nvSpPr>
          <p:spPr>
            <a:xfrm>
              <a:off x="2859872" y="3543408"/>
              <a:ext cx="6472255" cy="432692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5400" b="1" kern="1200">
                  <a:solidFill>
                    <a:srgbClr val="7E0C6E"/>
                  </a:solidFill>
                  <a:latin typeface="+mn-ea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rgbClr val="7E0C6E">
                      <a:alpha val="55000"/>
                    </a:srgbClr>
                  </a:solidFill>
                </a:rPr>
                <a:t>THANKS</a:t>
              </a:r>
              <a:endParaRPr lang="zh-CN" altLang="en-US" sz="2400" dirty="0">
                <a:solidFill>
                  <a:srgbClr val="7E0C6E">
                    <a:alpha val="55000"/>
                  </a:srgbClr>
                </a:solidFill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>
            <a:xfrm>
              <a:off x="2859872" y="4161034"/>
              <a:ext cx="6376595" cy="0"/>
            </a:xfrm>
            <a:prstGeom prst="line">
              <a:avLst/>
            </a:prstGeom>
            <a:ln w="38100">
              <a:solidFill>
                <a:srgbClr val="7E0C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内容占位符 14"/>
          <p:cNvSpPr txBox="1"/>
          <p:nvPr/>
        </p:nvSpPr>
        <p:spPr>
          <a:xfrm>
            <a:off x="2859872" y="4319748"/>
            <a:ext cx="6472255" cy="10433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1" kern="1200">
                <a:solidFill>
                  <a:srgbClr val="7E0C6E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2000" dirty="0"/>
              <a:t>制作人：李潇逸</a:t>
            </a:r>
            <a:endParaRPr lang="en-US" altLang="zh-CN" sz="2000" dirty="0"/>
          </a:p>
          <a:p>
            <a:pPr algn="ctr">
              <a:lnSpc>
                <a:spcPct val="130000"/>
              </a:lnSpc>
            </a:pPr>
            <a:r>
              <a:rPr lang="zh-CN" altLang="en-US" sz="2000" dirty="0"/>
              <a:t>学号：</a:t>
            </a:r>
            <a:r>
              <a:rPr lang="en-US" altLang="zh-CN" sz="2000" dirty="0"/>
              <a:t>2111454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849348" y="2640460"/>
            <a:ext cx="3760470" cy="678095"/>
            <a:chOff x="1849348" y="2640460"/>
            <a:chExt cx="3760470" cy="678095"/>
          </a:xfrm>
        </p:grpSpPr>
        <p:sp>
          <p:nvSpPr>
            <p:cNvPr id="4" name="矩形 3"/>
            <p:cNvSpPr/>
            <p:nvPr/>
          </p:nvSpPr>
          <p:spPr>
            <a:xfrm>
              <a:off x="1849348" y="2640460"/>
              <a:ext cx="678095" cy="678095"/>
            </a:xfrm>
            <a:prstGeom prst="rect">
              <a:avLst/>
            </a:prstGeom>
            <a:gradFill>
              <a:gsLst>
                <a:gs pos="100000">
                  <a:srgbClr val="7E0C6E"/>
                </a:gs>
                <a:gs pos="4000">
                  <a:srgbClr val="7E0C6E">
                    <a:alpha val="0"/>
                  </a:srgbClr>
                </a:gs>
              </a:gsLst>
              <a:lin ang="16200000" scaled="1"/>
            </a:gra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b="1" dirty="0">
                  <a:latin typeface="+mn-ea"/>
                </a:rPr>
                <a:t>1</a:t>
              </a:r>
              <a:endParaRPr lang="zh-CN" altLang="en-US" sz="4800" b="1" dirty="0">
                <a:latin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609443" y="2640460"/>
              <a:ext cx="3000375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7E0C6E"/>
                  </a:solidFill>
                </a:rPr>
                <a:t>WIN11</a:t>
              </a:r>
              <a:r>
                <a:rPr lang="zh-CN" altLang="en-US" sz="3200" b="1" dirty="0">
                  <a:solidFill>
                    <a:srgbClr val="7E0C6E"/>
                  </a:solidFill>
                </a:rPr>
                <a:t>安装下载</a:t>
              </a:r>
              <a:endParaRPr lang="zh-CN" altLang="en-US" sz="3200" b="1" dirty="0">
                <a:solidFill>
                  <a:srgbClr val="7E0C6E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849348" y="3738510"/>
            <a:ext cx="3760342" cy="678095"/>
            <a:chOff x="1849348" y="2640460"/>
            <a:chExt cx="3760342" cy="678095"/>
          </a:xfrm>
        </p:grpSpPr>
        <p:sp>
          <p:nvSpPr>
            <p:cNvPr id="8" name="矩形 7"/>
            <p:cNvSpPr/>
            <p:nvPr/>
          </p:nvSpPr>
          <p:spPr>
            <a:xfrm>
              <a:off x="1849348" y="2640460"/>
              <a:ext cx="678095" cy="678095"/>
            </a:xfrm>
            <a:prstGeom prst="rect">
              <a:avLst/>
            </a:prstGeom>
            <a:gradFill>
              <a:gsLst>
                <a:gs pos="100000">
                  <a:srgbClr val="7E0C6E"/>
                </a:gs>
                <a:gs pos="4000">
                  <a:srgbClr val="7E0C6E">
                    <a:alpha val="0"/>
                  </a:srgbClr>
                </a:gs>
              </a:gsLst>
              <a:lin ang="16200000" scaled="1"/>
            </a:gra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b="1" dirty="0">
                  <a:latin typeface="+mn-ea"/>
                </a:rPr>
                <a:t>2</a:t>
              </a:r>
              <a:endParaRPr lang="en-US" altLang="zh-CN" sz="4800" b="1" dirty="0">
                <a:latin typeface="+mn-ea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609636" y="2640460"/>
              <a:ext cx="3000054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7E0C6E"/>
                  </a:solidFill>
                </a:rPr>
                <a:t>软件</a:t>
              </a:r>
              <a:r>
                <a:rPr lang="zh-CN" altLang="en-US" sz="3200" b="1" dirty="0">
                  <a:solidFill>
                    <a:srgbClr val="7E0C6E"/>
                  </a:solidFill>
                </a:rPr>
                <a:t>安装</a:t>
              </a:r>
              <a:endParaRPr lang="zh-CN" altLang="en-US" sz="3200" b="1" dirty="0">
                <a:solidFill>
                  <a:srgbClr val="7E0C6E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849348" y="4836559"/>
            <a:ext cx="3760342" cy="678095"/>
            <a:chOff x="1849348" y="2640460"/>
            <a:chExt cx="3760342" cy="678095"/>
          </a:xfrm>
        </p:grpSpPr>
        <p:sp>
          <p:nvSpPr>
            <p:cNvPr id="11" name="矩形 10"/>
            <p:cNvSpPr/>
            <p:nvPr/>
          </p:nvSpPr>
          <p:spPr>
            <a:xfrm>
              <a:off x="1849348" y="2640460"/>
              <a:ext cx="678095" cy="678095"/>
            </a:xfrm>
            <a:prstGeom prst="rect">
              <a:avLst/>
            </a:prstGeom>
            <a:gradFill>
              <a:gsLst>
                <a:gs pos="100000">
                  <a:srgbClr val="7E0C6E"/>
                </a:gs>
                <a:gs pos="4000">
                  <a:srgbClr val="7E0C6E">
                    <a:alpha val="0"/>
                  </a:srgbClr>
                </a:gs>
              </a:gsLst>
              <a:lin ang="16200000" scaled="1"/>
            </a:gra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b="1" dirty="0">
                  <a:latin typeface="+mn-ea"/>
                </a:rPr>
                <a:t>3</a:t>
              </a:r>
              <a:endParaRPr lang="en-US" altLang="zh-CN" sz="4800" b="1" dirty="0">
                <a:latin typeface="+mn-ea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609636" y="2640460"/>
              <a:ext cx="3000054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7E0C6E"/>
                  </a:solidFill>
                </a:rPr>
                <a:t>软件</a:t>
              </a:r>
              <a:r>
                <a:rPr lang="zh-CN" altLang="en-US" sz="3200" b="1" dirty="0">
                  <a:solidFill>
                    <a:srgbClr val="7E0C6E"/>
                  </a:solidFill>
                </a:rPr>
                <a:t>功能</a:t>
              </a:r>
              <a:endParaRPr lang="zh-CN" altLang="en-US" sz="3200" b="1" dirty="0">
                <a:solidFill>
                  <a:srgbClr val="7E0C6E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6600190" y="3562470"/>
            <a:ext cx="4785360" cy="793115"/>
          </a:xfrm>
          <a:prstGeom prst="rect">
            <a:avLst/>
          </a:prstGeom>
          <a:noFill/>
        </p:spPr>
        <p:txBody>
          <a:bodyPr wrap="none" rIns="0" bIns="0">
            <a:sp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5400" kern="100" dirty="0">
                <a:gradFill flip="none" rotWithShape="1">
                  <a:gsLst>
                    <a:gs pos="300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/>
                    </a:gs>
                  </a:gsLst>
                  <a:lin ang="5400000" scaled="1"/>
                  <a:tileRect/>
                </a:gradFill>
                <a:latin typeface="+mj-lt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b="1" dirty="0"/>
              <a:t>WIN11</a:t>
            </a:r>
            <a:r>
              <a:rPr b="1" dirty="0"/>
              <a:t>安装下载</a:t>
            </a:r>
            <a:endParaRPr b="1" dirty="0"/>
          </a:p>
        </p:txBody>
      </p:sp>
      <p:sp>
        <p:nvSpPr>
          <p:cNvPr id="3" name="文本占位符 23"/>
          <p:cNvSpPr txBox="1"/>
          <p:nvPr/>
        </p:nvSpPr>
        <p:spPr>
          <a:xfrm>
            <a:off x="9448800" y="1973290"/>
            <a:ext cx="1936750" cy="1566097"/>
          </a:xfrm>
          <a:prstGeom prst="rect">
            <a:avLst/>
          </a:prstGeom>
        </p:spPr>
        <p:txBody>
          <a:bodyPr vert="horz" lIns="0" tIns="108000" rIns="91440" bIns="0" rtlCol="0" anchor="b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9600" b="0" kern="1200" dirty="0" smtClean="0">
                <a:solidFill>
                  <a:srgbClr val="7E0C6E"/>
                </a:solidFill>
                <a:latin typeface="+mn-ea"/>
                <a:ea typeface="+mn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indent="-1143000">
              <a:spcBef>
                <a:spcPct val="0"/>
              </a:spcBef>
            </a:pPr>
            <a:r>
              <a:rPr lang="en-US" altLang="zh-CN" b="1" dirty="0">
                <a:gradFill>
                  <a:gsLst>
                    <a:gs pos="0">
                      <a:srgbClr val="7E0C6E"/>
                    </a:gs>
                    <a:gs pos="51900">
                      <a:srgbClr val="7E0C6E">
                        <a:alpha val="65000"/>
                      </a:srgbClr>
                    </a:gs>
                    <a:gs pos="100000">
                      <a:srgbClr val="7E0C6E">
                        <a:alpha val="0"/>
                      </a:srgbClr>
                    </a:gs>
                  </a:gsLst>
                  <a:lin ang="5400000" scaled="0"/>
                </a:gradFill>
              </a:rPr>
              <a:t>01</a:t>
            </a:r>
            <a:endParaRPr lang="en-US" b="1" dirty="0">
              <a:gradFill>
                <a:gsLst>
                  <a:gs pos="0">
                    <a:srgbClr val="7E0C6E"/>
                  </a:gs>
                  <a:gs pos="51900">
                    <a:srgbClr val="7E0C6E">
                      <a:alpha val="65000"/>
                    </a:srgbClr>
                  </a:gs>
                  <a:gs pos="100000">
                    <a:srgbClr val="7E0C6E">
                      <a:alpha val="0"/>
                    </a:srgbClr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77741" y="1634252"/>
            <a:ext cx="2077769" cy="1323439"/>
          </a:xfrm>
          <a:prstGeom prst="rect">
            <a:avLst/>
          </a:prstGeom>
        </p:spPr>
        <p:txBody>
          <a:bodyPr wrap="none" lIns="90000">
            <a:spAutoFit/>
          </a:bodyPr>
          <a:lstStyle/>
          <a:p>
            <a:pPr algn="ctr"/>
            <a:r>
              <a:rPr lang="en-US" altLang="zh-CN" sz="8000" b="1" dirty="0">
                <a:gradFill flip="none" rotWithShape="1">
                  <a:gsLst>
                    <a:gs pos="92000">
                      <a:srgbClr val="7E0C6E">
                        <a:alpha val="11000"/>
                      </a:srgbClr>
                    </a:gs>
                    <a:gs pos="0">
                      <a:srgbClr val="7E0C6E">
                        <a:alpha val="0"/>
                      </a:srgbClr>
                    </a:gs>
                  </a:gsLst>
                  <a:lin ang="5400000" scaled="1"/>
                  <a:tileRect/>
                </a:gradFill>
                <a:latin typeface="+mj-lt"/>
              </a:rPr>
              <a:t>NKU</a:t>
            </a:r>
            <a:endParaRPr lang="zh-CN" altLang="en-US" sz="8000" b="1" dirty="0">
              <a:gradFill flip="none" rotWithShape="1">
                <a:gsLst>
                  <a:gs pos="92000">
                    <a:srgbClr val="7E0C6E">
                      <a:alpha val="11000"/>
                    </a:srgbClr>
                  </a:gs>
                  <a:gs pos="0">
                    <a:srgbClr val="7E0C6E">
                      <a:alpha val="0"/>
                    </a:srgbClr>
                  </a:gs>
                </a:gsLst>
                <a:lin ang="5400000" scaled="1"/>
                <a:tileRect/>
              </a:gradFill>
              <a:effectLst/>
              <a:latin typeface="+mj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镜像下载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299964" y="2035225"/>
            <a:ext cx="1603375" cy="521970"/>
          </a:xfrm>
          <a:prstGeom prst="rect">
            <a:avLst/>
          </a:prstGeom>
        </p:spPr>
        <p:txBody>
          <a:bodyPr wrap="none" lIns="9000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E0C6E"/>
                </a:solidFill>
                <a:effectLst/>
                <a:latin typeface="微软雅黑" panose="020B0503020204020204" pitchFamily="34" charset="-122"/>
              </a:rPr>
              <a:t>官网下载</a:t>
            </a:r>
            <a:endParaRPr lang="zh-CN" altLang="en-US" sz="2800" b="1" dirty="0">
              <a:solidFill>
                <a:srgbClr val="7E0C6E"/>
              </a:solidFill>
              <a:effectLst/>
              <a:latin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823216" y="3211441"/>
            <a:ext cx="503960" cy="0"/>
          </a:xfrm>
          <a:prstGeom prst="line">
            <a:avLst/>
          </a:prstGeom>
          <a:ln w="28575" cap="rnd">
            <a:solidFill>
              <a:srgbClr val="7E0C6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02430" y="2721610"/>
            <a:ext cx="3797935" cy="25596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VMWare</a:t>
            </a:r>
            <a:r>
              <a:rPr lang="zh-CN" altLang="en-US" dirty="0"/>
              <a:t>安装</a:t>
            </a:r>
            <a:r>
              <a:rPr lang="en-US" altLang="zh-CN" dirty="0"/>
              <a:t>WIN11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3238034" y="2036093"/>
            <a:ext cx="1958975" cy="521970"/>
          </a:xfrm>
          <a:prstGeom prst="rect">
            <a:avLst/>
          </a:prstGeom>
        </p:spPr>
        <p:txBody>
          <a:bodyPr wrap="none" lIns="9000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E0C6E"/>
                </a:solidFill>
                <a:effectLst/>
                <a:latin typeface="微软雅黑" panose="020B0503020204020204" pitchFamily="34" charset="-122"/>
              </a:rPr>
              <a:t>按步骤</a:t>
            </a:r>
            <a:r>
              <a:rPr lang="zh-CN" altLang="en-US" sz="2800" b="1" dirty="0">
                <a:solidFill>
                  <a:srgbClr val="7E0C6E"/>
                </a:solidFill>
                <a:effectLst/>
                <a:latin typeface="微软雅黑" panose="020B0503020204020204" pitchFamily="34" charset="-122"/>
              </a:rPr>
              <a:t>安装</a:t>
            </a:r>
            <a:endParaRPr lang="zh-CN" altLang="en-US" sz="2800" b="1" dirty="0">
              <a:solidFill>
                <a:srgbClr val="7E0C6E"/>
              </a:solidFill>
              <a:effectLst/>
              <a:latin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965541" y="2653176"/>
            <a:ext cx="503960" cy="0"/>
          </a:xfrm>
          <a:prstGeom prst="line">
            <a:avLst/>
          </a:prstGeom>
          <a:ln w="28575" cap="rnd">
            <a:solidFill>
              <a:srgbClr val="7E0C6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187500" y="2036093"/>
            <a:ext cx="1958975" cy="521970"/>
          </a:xfrm>
          <a:prstGeom prst="rect">
            <a:avLst/>
          </a:prstGeom>
        </p:spPr>
        <p:txBody>
          <a:bodyPr wrap="none" lIns="9000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E0C6E"/>
                </a:solidFill>
                <a:latin typeface="微软雅黑" panose="020B0503020204020204" pitchFamily="34" charset="-122"/>
              </a:rPr>
              <a:t>虚拟机</a:t>
            </a:r>
            <a:r>
              <a:rPr lang="zh-CN" altLang="en-US" sz="2800" b="1" dirty="0">
                <a:solidFill>
                  <a:srgbClr val="7E0C6E"/>
                </a:solidFill>
                <a:latin typeface="微软雅黑" panose="020B0503020204020204" pitchFamily="34" charset="-122"/>
              </a:rPr>
              <a:t>配置</a:t>
            </a:r>
            <a:endParaRPr lang="zh-CN" altLang="en-US" sz="2800" b="1" dirty="0">
              <a:solidFill>
                <a:srgbClr val="7E0C6E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7915008" y="2653176"/>
            <a:ext cx="503960" cy="0"/>
          </a:xfrm>
          <a:prstGeom prst="line">
            <a:avLst/>
          </a:prstGeom>
          <a:ln w="28575" cap="rnd">
            <a:solidFill>
              <a:srgbClr val="7E0C6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屏幕截图 2023-09-23 1959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6730" y="2836545"/>
            <a:ext cx="2686050" cy="2620645"/>
          </a:xfrm>
          <a:prstGeom prst="rect">
            <a:avLst/>
          </a:prstGeom>
        </p:spPr>
      </p:pic>
      <p:pic>
        <p:nvPicPr>
          <p:cNvPr id="10" name="图片 9" descr="屏幕截图 2023-09-23 2000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565" y="2836545"/>
            <a:ext cx="2737485" cy="26492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8550910" y="3562470"/>
            <a:ext cx="2834640" cy="793115"/>
          </a:xfrm>
          <a:prstGeom prst="rect">
            <a:avLst/>
          </a:prstGeom>
          <a:noFill/>
        </p:spPr>
        <p:txBody>
          <a:bodyPr wrap="none" rIns="0" bIns="0">
            <a:sp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5400" kern="100" dirty="0">
                <a:gradFill flip="none" rotWithShape="1">
                  <a:gsLst>
                    <a:gs pos="300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/>
                    </a:gs>
                  </a:gsLst>
                  <a:lin ang="5400000" scaled="1"/>
                  <a:tileRect/>
                </a:gradFill>
                <a:latin typeface="+mj-lt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zh-CN" altLang="en-US" b="1" dirty="0"/>
              <a:t>软件安装</a:t>
            </a:r>
            <a:endParaRPr lang="zh-CN" altLang="en-US" b="1" dirty="0"/>
          </a:p>
        </p:txBody>
      </p:sp>
      <p:sp>
        <p:nvSpPr>
          <p:cNvPr id="3" name="文本占位符 23"/>
          <p:cNvSpPr txBox="1"/>
          <p:nvPr/>
        </p:nvSpPr>
        <p:spPr>
          <a:xfrm>
            <a:off x="9448800" y="1973290"/>
            <a:ext cx="1936750" cy="1566097"/>
          </a:xfrm>
          <a:prstGeom prst="rect">
            <a:avLst/>
          </a:prstGeom>
        </p:spPr>
        <p:txBody>
          <a:bodyPr vert="horz" lIns="0" tIns="108000" rIns="91440" bIns="0" rtlCol="0" anchor="b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9600" b="0" kern="1200" dirty="0" smtClean="0">
                <a:solidFill>
                  <a:srgbClr val="7E0C6E"/>
                </a:solidFill>
                <a:latin typeface="+mn-ea"/>
                <a:ea typeface="+mn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indent="-1143000">
              <a:spcBef>
                <a:spcPct val="0"/>
              </a:spcBef>
            </a:pPr>
            <a:r>
              <a:rPr lang="en-US" altLang="zh-CN" b="1" dirty="0">
                <a:gradFill>
                  <a:gsLst>
                    <a:gs pos="0">
                      <a:srgbClr val="7E0C6E"/>
                    </a:gs>
                    <a:gs pos="51900">
                      <a:srgbClr val="7E0C6E">
                        <a:alpha val="65000"/>
                      </a:srgbClr>
                    </a:gs>
                    <a:gs pos="100000">
                      <a:srgbClr val="7E0C6E">
                        <a:alpha val="0"/>
                      </a:srgbClr>
                    </a:gs>
                  </a:gsLst>
                  <a:lin ang="5400000" scaled="0"/>
                </a:gradFill>
              </a:rPr>
              <a:t>02</a:t>
            </a:r>
            <a:endParaRPr lang="en-US" b="1" dirty="0">
              <a:gradFill>
                <a:gsLst>
                  <a:gs pos="0">
                    <a:srgbClr val="7E0C6E"/>
                  </a:gs>
                  <a:gs pos="51900">
                    <a:srgbClr val="7E0C6E">
                      <a:alpha val="65000"/>
                    </a:srgbClr>
                  </a:gs>
                  <a:gs pos="100000">
                    <a:srgbClr val="7E0C6E">
                      <a:alpha val="0"/>
                    </a:srgbClr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"/>
          <p:cNvSpPr>
            <a:spLocks noGrp="1"/>
          </p:cNvSpPr>
          <p:nvPr>
            <p:ph type="title"/>
          </p:nvPr>
        </p:nvSpPr>
        <p:spPr>
          <a:xfrm>
            <a:off x="838200" y="296862"/>
            <a:ext cx="5257798" cy="866775"/>
          </a:xfrm>
        </p:spPr>
        <p:txBody>
          <a:bodyPr/>
          <a:lstStyle/>
          <a:p>
            <a:r>
              <a:rPr lang="zh-CN" altLang="en-US" dirty="0"/>
              <a:t>软件安装</a:t>
            </a:r>
            <a:endParaRPr lang="zh-CN" altLang="en-US" dirty="0"/>
          </a:p>
        </p:txBody>
      </p:sp>
      <p:pic>
        <p:nvPicPr>
          <p:cNvPr id="2" name="图片 1" descr="屏幕截图 2023-09-23 2009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1515" y="1163320"/>
            <a:ext cx="4934585" cy="48342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8550910" y="3562470"/>
            <a:ext cx="2834640" cy="793115"/>
          </a:xfrm>
          <a:prstGeom prst="rect">
            <a:avLst/>
          </a:prstGeom>
          <a:noFill/>
        </p:spPr>
        <p:txBody>
          <a:bodyPr wrap="none" rIns="0" bIns="0">
            <a:sp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5400" kern="100" dirty="0">
                <a:gradFill flip="none" rotWithShape="1">
                  <a:gsLst>
                    <a:gs pos="300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/>
                    </a:gs>
                  </a:gsLst>
                  <a:lin ang="5400000" scaled="1"/>
                  <a:tileRect/>
                </a:gradFill>
                <a:latin typeface="+mj-lt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zh-CN" altLang="en-US" b="1" dirty="0"/>
              <a:t>软件功能</a:t>
            </a:r>
            <a:endParaRPr lang="zh-CN" altLang="en-US" b="1" dirty="0"/>
          </a:p>
        </p:txBody>
      </p:sp>
      <p:sp>
        <p:nvSpPr>
          <p:cNvPr id="3" name="文本占位符 23"/>
          <p:cNvSpPr txBox="1"/>
          <p:nvPr/>
        </p:nvSpPr>
        <p:spPr>
          <a:xfrm>
            <a:off x="9448800" y="1973290"/>
            <a:ext cx="1936750" cy="1566097"/>
          </a:xfrm>
          <a:prstGeom prst="rect">
            <a:avLst/>
          </a:prstGeom>
        </p:spPr>
        <p:txBody>
          <a:bodyPr vert="horz" lIns="0" tIns="108000" rIns="91440" bIns="0" rtlCol="0" anchor="b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9600" b="0" kern="1200" dirty="0" smtClean="0">
                <a:solidFill>
                  <a:srgbClr val="7E0C6E"/>
                </a:solidFill>
                <a:latin typeface="+mn-ea"/>
                <a:ea typeface="+mn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indent="-1143000">
              <a:spcBef>
                <a:spcPct val="0"/>
              </a:spcBef>
            </a:pPr>
            <a:r>
              <a:rPr lang="en-US" altLang="zh-CN" b="1" dirty="0">
                <a:gradFill>
                  <a:gsLst>
                    <a:gs pos="0">
                      <a:srgbClr val="7E0C6E"/>
                    </a:gs>
                    <a:gs pos="51900">
                      <a:srgbClr val="7E0C6E">
                        <a:alpha val="65000"/>
                      </a:srgbClr>
                    </a:gs>
                    <a:gs pos="100000">
                      <a:srgbClr val="7E0C6E">
                        <a:alpha val="0"/>
                      </a:srgbClr>
                    </a:gs>
                  </a:gsLst>
                  <a:lin ang="5400000" scaled="0"/>
                </a:gradFill>
              </a:rPr>
              <a:t>03</a:t>
            </a:r>
            <a:endParaRPr lang="en-US" b="1" dirty="0">
              <a:gradFill>
                <a:gsLst>
                  <a:gs pos="0">
                    <a:srgbClr val="7E0C6E"/>
                  </a:gs>
                  <a:gs pos="51900">
                    <a:srgbClr val="7E0C6E">
                      <a:alpha val="65000"/>
                    </a:srgbClr>
                  </a:gs>
                  <a:gs pos="100000">
                    <a:srgbClr val="7E0C6E">
                      <a:alpha val="0"/>
                    </a:srgbClr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5091088" y="2237742"/>
            <a:ext cx="2048326" cy="2119826"/>
            <a:chOff x="5071837" y="2584251"/>
            <a:chExt cx="2048326" cy="2119826"/>
          </a:xfrm>
        </p:grpSpPr>
        <p:cxnSp>
          <p:nvCxnSpPr>
            <p:cNvPr id="18" name="直接连接符 17"/>
            <p:cNvCxnSpPr>
              <a:stCxn id="52" idx="3"/>
              <a:endCxn id="54" idx="7"/>
            </p:cNvCxnSpPr>
            <p:nvPr/>
          </p:nvCxnSpPr>
          <p:spPr>
            <a:xfrm>
              <a:off x="5071837" y="2609607"/>
              <a:ext cx="2048326" cy="2069115"/>
            </a:xfrm>
            <a:prstGeom prst="line">
              <a:avLst/>
            </a:prstGeom>
            <a:ln w="57150">
              <a:solidFill>
                <a:srgbClr val="7E0C6E">
                  <a:alpha val="4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55" idx="1"/>
              <a:endCxn id="53" idx="5"/>
            </p:cNvCxnSpPr>
            <p:nvPr/>
          </p:nvCxnSpPr>
          <p:spPr>
            <a:xfrm flipV="1">
              <a:off x="5097193" y="2584251"/>
              <a:ext cx="1997613" cy="2119826"/>
            </a:xfrm>
            <a:prstGeom prst="line">
              <a:avLst/>
            </a:prstGeom>
            <a:ln w="57150">
              <a:solidFill>
                <a:srgbClr val="7E0C6E">
                  <a:alpha val="4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6862"/>
            <a:ext cx="5257798" cy="866775"/>
          </a:xfrm>
        </p:spPr>
        <p:txBody>
          <a:bodyPr/>
          <a:lstStyle/>
          <a:p>
            <a:r>
              <a:rPr lang="zh-CN" altLang="en-US" dirty="0"/>
              <a:t>静态分析软件</a:t>
            </a:r>
            <a:endParaRPr lang="zh-CN" altLang="en-US" dirty="0"/>
          </a:p>
        </p:txBody>
      </p:sp>
      <p:sp>
        <p:nvSpPr>
          <p:cNvPr id="52" name="椭圆 51"/>
          <p:cNvSpPr/>
          <p:nvPr/>
        </p:nvSpPr>
        <p:spPr>
          <a:xfrm flipH="1">
            <a:off x="4387201" y="1559209"/>
            <a:ext cx="824655" cy="824657"/>
          </a:xfrm>
          <a:prstGeom prst="ellipse">
            <a:avLst/>
          </a:prstGeom>
          <a:gradFill>
            <a:gsLst>
              <a:gs pos="95000">
                <a:srgbClr val="7E0C6E">
                  <a:alpha val="54000"/>
                </a:srgbClr>
              </a:gs>
              <a:gs pos="0">
                <a:srgbClr val="7E0C6E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 flipH="1">
            <a:off x="6993289" y="1533853"/>
            <a:ext cx="824655" cy="824657"/>
          </a:xfrm>
          <a:prstGeom prst="ellipse">
            <a:avLst/>
          </a:prstGeom>
          <a:gradFill>
            <a:gsLst>
              <a:gs pos="95000">
                <a:srgbClr val="7E0C6E">
                  <a:alpha val="54000"/>
                </a:srgbClr>
              </a:gs>
              <a:gs pos="0">
                <a:srgbClr val="7E0C6E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flipH="1">
            <a:off x="7018646" y="4211445"/>
            <a:ext cx="824655" cy="824657"/>
          </a:xfrm>
          <a:prstGeom prst="ellipse">
            <a:avLst/>
          </a:prstGeom>
          <a:gradFill>
            <a:gsLst>
              <a:gs pos="95000">
                <a:srgbClr val="7E0C6E">
                  <a:alpha val="54000"/>
                </a:srgbClr>
              </a:gs>
              <a:gs pos="0">
                <a:srgbClr val="7E0C6E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 flipH="1">
            <a:off x="4412557" y="4236800"/>
            <a:ext cx="824655" cy="824657"/>
          </a:xfrm>
          <a:prstGeom prst="ellipse">
            <a:avLst/>
          </a:prstGeom>
          <a:gradFill>
            <a:gsLst>
              <a:gs pos="95000">
                <a:srgbClr val="7E0C6E">
                  <a:alpha val="54000"/>
                </a:srgbClr>
              </a:gs>
              <a:gs pos="0">
                <a:srgbClr val="7E0C6E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6" name="Oval 51"/>
          <p:cNvSpPr/>
          <p:nvPr/>
        </p:nvSpPr>
        <p:spPr>
          <a:xfrm>
            <a:off x="4547948" y="1804556"/>
            <a:ext cx="503161" cy="333963"/>
          </a:xfrm>
          <a:custGeom>
            <a:avLst/>
            <a:gdLst>
              <a:gd name="T0" fmla="*/ 278945 h 440259"/>
              <a:gd name="T1" fmla="*/ 278945 h 440259"/>
              <a:gd name="T2" fmla="*/ 278945 h 440259"/>
              <a:gd name="T3" fmla="*/ 278945 h 440259"/>
              <a:gd name="T4" fmla="*/ 278945 h 440259"/>
              <a:gd name="T5" fmla="*/ 278945 h 440259"/>
              <a:gd name="T6" fmla="*/ 278945 h 440259"/>
              <a:gd name="T7" fmla="*/ 278945 h 440259"/>
              <a:gd name="T8" fmla="*/ 278945 h 440259"/>
              <a:gd name="T9" fmla="*/ 278945 h 440259"/>
              <a:gd name="T10" fmla="*/ 278945 h 440259"/>
              <a:gd name="T11" fmla="*/ 278945 h 440259"/>
              <a:gd name="T12" fmla="*/ 278945 h 440259"/>
              <a:gd name="T13" fmla="*/ 278945 h 440259"/>
              <a:gd name="T14" fmla="*/ 278945 h 440259"/>
              <a:gd name="T15" fmla="*/ 278945 h 440259"/>
              <a:gd name="T16" fmla="*/ 278945 h 440259"/>
              <a:gd name="T17" fmla="*/ 278945 h 440259"/>
              <a:gd name="T18" fmla="*/ 278945 h 440259"/>
              <a:gd name="T19" fmla="*/ 278945 h 440259"/>
              <a:gd name="T20" fmla="*/ 278945 h 440259"/>
              <a:gd name="T21" fmla="*/ 278945 h 440259"/>
              <a:gd name="T22" fmla="*/ 278945 h 440259"/>
              <a:gd name="T23" fmla="*/ 278945 h 440259"/>
              <a:gd name="T24" fmla="*/ 278945 h 440259"/>
              <a:gd name="T25" fmla="*/ 278945 h 440259"/>
              <a:gd name="T26" fmla="*/ 278945 h 440259"/>
              <a:gd name="T27" fmla="*/ 278945 h 440259"/>
              <a:gd name="T28" fmla="*/ 278945 h 440259"/>
              <a:gd name="T29" fmla="*/ 278945 h 440259"/>
              <a:gd name="T30" fmla="*/ 278945 h 440259"/>
              <a:gd name="T31" fmla="*/ 278945 h 440259"/>
              <a:gd name="T32" fmla="*/ 278945 h 440259"/>
              <a:gd name="T33" fmla="*/ 278945 h 440259"/>
              <a:gd name="T34" fmla="*/ 278945 h 440259"/>
              <a:gd name="T35" fmla="*/ 278945 h 440259"/>
              <a:gd name="T36" fmla="*/ 278945 h 440259"/>
              <a:gd name="T37" fmla="*/ 278945 h 440259"/>
              <a:gd name="T38" fmla="*/ 278945 h 440259"/>
              <a:gd name="T39" fmla="*/ 278945 h 440259"/>
              <a:gd name="T40" fmla="*/ 278945 h 440259"/>
              <a:gd name="T41" fmla="*/ 278945 h 440259"/>
              <a:gd name="T42" fmla="*/ 278945 h 440259"/>
              <a:gd name="T43" fmla="*/ 278945 h 440259"/>
              <a:gd name="T44" fmla="*/ 278945 h 440259"/>
              <a:gd name="T45" fmla="*/ 278945 h 440259"/>
              <a:gd name="T46" fmla="*/ 88862 h 440259"/>
              <a:gd name="T47" fmla="*/ 88862 h 440259"/>
              <a:gd name="T48" fmla="*/ 278945 h 440259"/>
              <a:gd name="T49" fmla="*/ 278945 h 440259"/>
              <a:gd name="T50" fmla="*/ 278945 h 440259"/>
              <a:gd name="T51" fmla="*/ 278945 h 440259"/>
              <a:gd name="T52" fmla="*/ 278945 h 440259"/>
              <a:gd name="T53" fmla="*/ 278945 h 440259"/>
              <a:gd name="T54" fmla="*/ 278945 h 440259"/>
              <a:gd name="T55" fmla="*/ 278945 h 440259"/>
              <a:gd name="T56" fmla="*/ 278945 h 440259"/>
              <a:gd name="T57" fmla="*/ 278945 h 440259"/>
              <a:gd name="T58" fmla="*/ 88862 h 440259"/>
              <a:gd name="T59" fmla="*/ 88862 h 440259"/>
              <a:gd name="T60" fmla="*/ 278945 h 440259"/>
              <a:gd name="T61" fmla="*/ 278945 h 440259"/>
              <a:gd name="T62" fmla="*/ 278945 h 440259"/>
              <a:gd name="T63" fmla="*/ 278945 h 440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2" h="533">
                <a:moveTo>
                  <a:pt x="802" y="11"/>
                </a:moveTo>
                <a:cubicBezTo>
                  <a:pt x="802" y="11"/>
                  <a:pt x="802" y="11"/>
                  <a:pt x="802" y="11"/>
                </a:cubicBezTo>
                <a:cubicBezTo>
                  <a:pt x="801" y="9"/>
                  <a:pt x="801" y="8"/>
                  <a:pt x="800" y="6"/>
                </a:cubicBezTo>
                <a:cubicBezTo>
                  <a:pt x="800" y="6"/>
                  <a:pt x="800" y="6"/>
                  <a:pt x="800" y="6"/>
                </a:cubicBezTo>
                <a:cubicBezTo>
                  <a:pt x="800" y="6"/>
                  <a:pt x="800" y="6"/>
                  <a:pt x="800" y="6"/>
                </a:cubicBezTo>
                <a:cubicBezTo>
                  <a:pt x="799" y="5"/>
                  <a:pt x="798" y="4"/>
                  <a:pt x="797" y="3"/>
                </a:cubicBezTo>
                <a:cubicBezTo>
                  <a:pt x="796" y="3"/>
                  <a:pt x="796" y="2"/>
                  <a:pt x="796" y="2"/>
                </a:cubicBezTo>
                <a:cubicBezTo>
                  <a:pt x="795" y="2"/>
                  <a:pt x="794" y="1"/>
                  <a:pt x="793" y="1"/>
                </a:cubicBezTo>
                <a:cubicBezTo>
                  <a:pt x="792" y="0"/>
                  <a:pt x="791" y="0"/>
                  <a:pt x="791" y="0"/>
                </a:cubicBezTo>
                <a:cubicBezTo>
                  <a:pt x="790" y="0"/>
                  <a:pt x="789" y="0"/>
                  <a:pt x="789" y="0"/>
                </a:cubicBezTo>
                <a:lnTo>
                  <a:pt x="789" y="0"/>
                </a:lnTo>
                <a:cubicBezTo>
                  <a:pt x="788" y="0"/>
                  <a:pt x="788" y="0"/>
                  <a:pt x="787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6" y="0"/>
                  <a:pt x="786" y="0"/>
                  <a:pt x="786" y="0"/>
                </a:cubicBezTo>
                <a:lnTo>
                  <a:pt x="12" y="160"/>
                </a:lnTo>
                <a:cubicBezTo>
                  <a:pt x="6" y="161"/>
                  <a:pt x="2" y="166"/>
                  <a:pt x="1" y="171"/>
                </a:cubicBezTo>
                <a:cubicBezTo>
                  <a:pt x="0" y="177"/>
                  <a:pt x="3" y="182"/>
                  <a:pt x="8" y="185"/>
                </a:cubicBezTo>
                <a:lnTo>
                  <a:pt x="230" y="302"/>
                </a:lnTo>
                <a:lnTo>
                  <a:pt x="269" y="518"/>
                </a:lnTo>
                <a:cubicBezTo>
                  <a:pt x="269" y="518"/>
                  <a:pt x="269" y="518"/>
                  <a:pt x="269" y="518"/>
                </a:cubicBezTo>
                <a:cubicBezTo>
                  <a:pt x="269" y="519"/>
                  <a:pt x="269" y="520"/>
                  <a:pt x="269" y="521"/>
                </a:cubicBezTo>
                <a:cubicBezTo>
                  <a:pt x="269" y="522"/>
                  <a:pt x="269" y="523"/>
                  <a:pt x="269" y="523"/>
                </a:cubicBezTo>
                <a:cubicBezTo>
                  <a:pt x="269" y="524"/>
                  <a:pt x="270" y="525"/>
                  <a:pt x="270" y="527"/>
                </a:cubicBezTo>
                <a:cubicBezTo>
                  <a:pt x="271" y="527"/>
                  <a:pt x="271" y="527"/>
                  <a:pt x="271" y="527"/>
                </a:cubicBezTo>
                <a:cubicBezTo>
                  <a:pt x="271" y="527"/>
                  <a:pt x="271" y="527"/>
                  <a:pt x="271" y="527"/>
                </a:cubicBezTo>
                <a:cubicBezTo>
                  <a:pt x="271" y="528"/>
                  <a:pt x="271" y="528"/>
                  <a:pt x="272" y="528"/>
                </a:cubicBezTo>
                <a:cubicBezTo>
                  <a:pt x="272" y="529"/>
                  <a:pt x="273" y="530"/>
                  <a:pt x="274" y="530"/>
                </a:cubicBezTo>
                <a:cubicBezTo>
                  <a:pt x="274" y="530"/>
                  <a:pt x="274" y="530"/>
                  <a:pt x="274" y="531"/>
                </a:cubicBezTo>
                <a:cubicBezTo>
                  <a:pt x="274" y="531"/>
                  <a:pt x="274" y="531"/>
                  <a:pt x="275" y="531"/>
                </a:cubicBezTo>
                <a:cubicBezTo>
                  <a:pt x="275" y="531"/>
                  <a:pt x="276" y="532"/>
                  <a:pt x="277" y="532"/>
                </a:cubicBezTo>
                <a:cubicBezTo>
                  <a:pt x="277" y="532"/>
                  <a:pt x="278" y="533"/>
                  <a:pt x="278" y="533"/>
                </a:cubicBezTo>
                <a:cubicBezTo>
                  <a:pt x="279" y="533"/>
                  <a:pt x="281" y="533"/>
                  <a:pt x="282" y="533"/>
                </a:cubicBezTo>
                <a:lnTo>
                  <a:pt x="282" y="533"/>
                </a:lnTo>
                <a:lnTo>
                  <a:pt x="282" y="533"/>
                </a:lnTo>
                <a:lnTo>
                  <a:pt x="282" y="533"/>
                </a:lnTo>
                <a:cubicBezTo>
                  <a:pt x="282" y="533"/>
                  <a:pt x="282" y="533"/>
                  <a:pt x="282" y="533"/>
                </a:cubicBezTo>
                <a:cubicBezTo>
                  <a:pt x="282" y="533"/>
                  <a:pt x="282" y="533"/>
                  <a:pt x="283" y="533"/>
                </a:cubicBezTo>
                <a:cubicBezTo>
                  <a:pt x="286" y="533"/>
                  <a:pt x="290" y="532"/>
                  <a:pt x="292" y="529"/>
                </a:cubicBezTo>
                <a:lnTo>
                  <a:pt x="440" y="431"/>
                </a:lnTo>
                <a:lnTo>
                  <a:pt x="595" y="531"/>
                </a:lnTo>
                <a:cubicBezTo>
                  <a:pt x="597" y="532"/>
                  <a:pt x="599" y="533"/>
                  <a:pt x="602" y="533"/>
                </a:cubicBezTo>
                <a:cubicBezTo>
                  <a:pt x="603" y="533"/>
                  <a:pt x="605" y="533"/>
                  <a:pt x="606" y="533"/>
                </a:cubicBezTo>
                <a:cubicBezTo>
                  <a:pt x="610" y="531"/>
                  <a:pt x="613" y="528"/>
                  <a:pt x="614" y="524"/>
                </a:cubicBezTo>
                <a:lnTo>
                  <a:pt x="800" y="20"/>
                </a:lnTo>
                <a:cubicBezTo>
                  <a:pt x="801" y="18"/>
                  <a:pt x="802" y="16"/>
                  <a:pt x="802" y="13"/>
                </a:cubicBezTo>
                <a:cubicBezTo>
                  <a:pt x="802" y="12"/>
                  <a:pt x="802" y="12"/>
                  <a:pt x="802" y="11"/>
                </a:cubicBezTo>
                <a:close/>
                <a:moveTo>
                  <a:pt x="647" y="101"/>
                </a:moveTo>
                <a:lnTo>
                  <a:pt x="327" y="336"/>
                </a:lnTo>
                <a:cubicBezTo>
                  <a:pt x="327" y="336"/>
                  <a:pt x="326" y="337"/>
                  <a:pt x="326" y="337"/>
                </a:cubicBezTo>
                <a:cubicBezTo>
                  <a:pt x="326" y="337"/>
                  <a:pt x="326" y="337"/>
                  <a:pt x="325" y="338"/>
                </a:cubicBezTo>
                <a:cubicBezTo>
                  <a:pt x="325" y="338"/>
                  <a:pt x="325" y="338"/>
                  <a:pt x="325" y="339"/>
                </a:cubicBezTo>
                <a:cubicBezTo>
                  <a:pt x="324" y="339"/>
                  <a:pt x="324" y="339"/>
                  <a:pt x="324" y="340"/>
                </a:cubicBezTo>
                <a:cubicBezTo>
                  <a:pt x="323" y="340"/>
                  <a:pt x="323" y="341"/>
                  <a:pt x="323" y="342"/>
                </a:cubicBezTo>
                <a:cubicBezTo>
                  <a:pt x="323" y="342"/>
                  <a:pt x="323" y="342"/>
                  <a:pt x="323" y="343"/>
                </a:cubicBezTo>
                <a:cubicBezTo>
                  <a:pt x="323" y="343"/>
                  <a:pt x="322" y="343"/>
                  <a:pt x="322" y="343"/>
                </a:cubicBezTo>
                <a:lnTo>
                  <a:pt x="286" y="462"/>
                </a:lnTo>
                <a:lnTo>
                  <a:pt x="257" y="301"/>
                </a:lnTo>
                <a:lnTo>
                  <a:pt x="647" y="101"/>
                </a:lnTo>
                <a:close/>
                <a:moveTo>
                  <a:pt x="306" y="487"/>
                </a:moveTo>
                <a:lnTo>
                  <a:pt x="343" y="367"/>
                </a:lnTo>
                <a:lnTo>
                  <a:pt x="399" y="404"/>
                </a:lnTo>
                <a:lnTo>
                  <a:pt x="416" y="415"/>
                </a:lnTo>
                <a:lnTo>
                  <a:pt x="361" y="451"/>
                </a:lnTo>
                <a:lnTo>
                  <a:pt x="306" y="4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7" name="Oval 52"/>
          <p:cNvSpPr/>
          <p:nvPr/>
        </p:nvSpPr>
        <p:spPr>
          <a:xfrm>
            <a:off x="4573304" y="4397928"/>
            <a:ext cx="503161" cy="502401"/>
          </a:xfrm>
          <a:custGeom>
            <a:avLst/>
            <a:gdLst>
              <a:gd name="connsiteX0" fmla="*/ 303820 w 607639"/>
              <a:gd name="connsiteY0" fmla="*/ 278099 h 606722"/>
              <a:gd name="connsiteX1" fmla="*/ 329118 w 607639"/>
              <a:gd name="connsiteY1" fmla="*/ 303362 h 606722"/>
              <a:gd name="connsiteX2" fmla="*/ 303820 w 607639"/>
              <a:gd name="connsiteY2" fmla="*/ 328625 h 606722"/>
              <a:gd name="connsiteX3" fmla="*/ 278522 w 607639"/>
              <a:gd name="connsiteY3" fmla="*/ 303362 h 606722"/>
              <a:gd name="connsiteX4" fmla="*/ 303820 w 607639"/>
              <a:gd name="connsiteY4" fmla="*/ 278099 h 606722"/>
              <a:gd name="connsiteX5" fmla="*/ 303775 w 607639"/>
              <a:gd name="connsiteY5" fmla="*/ 252735 h 606722"/>
              <a:gd name="connsiteX6" fmla="*/ 253140 w 607639"/>
              <a:gd name="connsiteY6" fmla="*/ 303317 h 606722"/>
              <a:gd name="connsiteX7" fmla="*/ 303775 w 607639"/>
              <a:gd name="connsiteY7" fmla="*/ 353900 h 606722"/>
              <a:gd name="connsiteX8" fmla="*/ 354410 w 607639"/>
              <a:gd name="connsiteY8" fmla="*/ 303317 h 606722"/>
              <a:gd name="connsiteX9" fmla="*/ 303775 w 607639"/>
              <a:gd name="connsiteY9" fmla="*/ 252735 h 606722"/>
              <a:gd name="connsiteX10" fmla="*/ 303775 w 607639"/>
              <a:gd name="connsiteY10" fmla="*/ 202241 h 606722"/>
              <a:gd name="connsiteX11" fmla="*/ 405045 w 607639"/>
              <a:gd name="connsiteY11" fmla="*/ 303317 h 606722"/>
              <a:gd name="connsiteX12" fmla="*/ 303775 w 607639"/>
              <a:gd name="connsiteY12" fmla="*/ 404482 h 606722"/>
              <a:gd name="connsiteX13" fmla="*/ 202593 w 607639"/>
              <a:gd name="connsiteY13" fmla="*/ 303317 h 606722"/>
              <a:gd name="connsiteX14" fmla="*/ 303775 w 607639"/>
              <a:gd name="connsiteY14" fmla="*/ 202241 h 606722"/>
              <a:gd name="connsiteX15" fmla="*/ 303775 w 607639"/>
              <a:gd name="connsiteY15" fmla="*/ 151703 h 606722"/>
              <a:gd name="connsiteX16" fmla="*/ 151932 w 607639"/>
              <a:gd name="connsiteY16" fmla="*/ 303317 h 606722"/>
              <a:gd name="connsiteX17" fmla="*/ 303775 w 607639"/>
              <a:gd name="connsiteY17" fmla="*/ 455019 h 606722"/>
              <a:gd name="connsiteX18" fmla="*/ 455707 w 607639"/>
              <a:gd name="connsiteY18" fmla="*/ 303317 h 606722"/>
              <a:gd name="connsiteX19" fmla="*/ 303775 w 607639"/>
              <a:gd name="connsiteY19" fmla="*/ 151703 h 606722"/>
              <a:gd name="connsiteX20" fmla="*/ 253131 w 607639"/>
              <a:gd name="connsiteY20" fmla="*/ 0 h 606722"/>
              <a:gd name="connsiteX21" fmla="*/ 354419 w 607639"/>
              <a:gd name="connsiteY21" fmla="*/ 0 h 606722"/>
              <a:gd name="connsiteX22" fmla="*/ 379786 w 607639"/>
              <a:gd name="connsiteY22" fmla="*/ 25239 h 606722"/>
              <a:gd name="connsiteX23" fmla="*/ 379786 w 607639"/>
              <a:gd name="connsiteY23" fmla="*/ 62387 h 606722"/>
              <a:gd name="connsiteX24" fmla="*/ 420639 w 607639"/>
              <a:gd name="connsiteY24" fmla="*/ 79451 h 606722"/>
              <a:gd name="connsiteX25" fmla="*/ 446985 w 607639"/>
              <a:gd name="connsiteY25" fmla="*/ 53145 h 606722"/>
              <a:gd name="connsiteX26" fmla="*/ 482854 w 607639"/>
              <a:gd name="connsiteY26" fmla="*/ 53145 h 606722"/>
              <a:gd name="connsiteX27" fmla="*/ 554414 w 607639"/>
              <a:gd name="connsiteY27" fmla="*/ 124597 h 606722"/>
              <a:gd name="connsiteX28" fmla="*/ 554414 w 607639"/>
              <a:gd name="connsiteY28" fmla="*/ 160323 h 606722"/>
              <a:gd name="connsiteX29" fmla="*/ 528069 w 607639"/>
              <a:gd name="connsiteY29" fmla="*/ 186629 h 606722"/>
              <a:gd name="connsiteX30" fmla="*/ 545158 w 607639"/>
              <a:gd name="connsiteY30" fmla="*/ 227510 h 606722"/>
              <a:gd name="connsiteX31" fmla="*/ 582273 w 607639"/>
              <a:gd name="connsiteY31" fmla="*/ 227510 h 606722"/>
              <a:gd name="connsiteX32" fmla="*/ 607639 w 607639"/>
              <a:gd name="connsiteY32" fmla="*/ 252749 h 606722"/>
              <a:gd name="connsiteX33" fmla="*/ 607639 w 607639"/>
              <a:gd name="connsiteY33" fmla="*/ 353884 h 606722"/>
              <a:gd name="connsiteX34" fmla="*/ 582273 w 607639"/>
              <a:gd name="connsiteY34" fmla="*/ 379212 h 606722"/>
              <a:gd name="connsiteX35" fmla="*/ 545158 w 607639"/>
              <a:gd name="connsiteY35" fmla="*/ 379212 h 606722"/>
              <a:gd name="connsiteX36" fmla="*/ 528069 w 607639"/>
              <a:gd name="connsiteY36" fmla="*/ 420004 h 606722"/>
              <a:gd name="connsiteX37" fmla="*/ 554414 w 607639"/>
              <a:gd name="connsiteY37" fmla="*/ 446310 h 606722"/>
              <a:gd name="connsiteX38" fmla="*/ 554414 w 607639"/>
              <a:gd name="connsiteY38" fmla="*/ 482125 h 606722"/>
              <a:gd name="connsiteX39" fmla="*/ 482854 w 607639"/>
              <a:gd name="connsiteY39" fmla="*/ 553577 h 606722"/>
              <a:gd name="connsiteX40" fmla="*/ 446985 w 607639"/>
              <a:gd name="connsiteY40" fmla="*/ 553577 h 606722"/>
              <a:gd name="connsiteX41" fmla="*/ 420639 w 607639"/>
              <a:gd name="connsiteY41" fmla="*/ 527271 h 606722"/>
              <a:gd name="connsiteX42" fmla="*/ 379786 w 607639"/>
              <a:gd name="connsiteY42" fmla="*/ 544246 h 606722"/>
              <a:gd name="connsiteX43" fmla="*/ 379786 w 607639"/>
              <a:gd name="connsiteY43" fmla="*/ 581394 h 606722"/>
              <a:gd name="connsiteX44" fmla="*/ 354419 w 607639"/>
              <a:gd name="connsiteY44" fmla="*/ 606722 h 606722"/>
              <a:gd name="connsiteX45" fmla="*/ 253131 w 607639"/>
              <a:gd name="connsiteY45" fmla="*/ 606722 h 606722"/>
              <a:gd name="connsiteX46" fmla="*/ 227854 w 607639"/>
              <a:gd name="connsiteY46" fmla="*/ 581394 h 606722"/>
              <a:gd name="connsiteX47" fmla="*/ 227854 w 607639"/>
              <a:gd name="connsiteY47" fmla="*/ 544246 h 606722"/>
              <a:gd name="connsiteX48" fmla="*/ 186911 w 607639"/>
              <a:gd name="connsiteY48" fmla="*/ 527271 h 606722"/>
              <a:gd name="connsiteX49" fmla="*/ 160566 w 607639"/>
              <a:gd name="connsiteY49" fmla="*/ 553577 h 606722"/>
              <a:gd name="connsiteX50" fmla="*/ 124786 w 607639"/>
              <a:gd name="connsiteY50" fmla="*/ 553577 h 606722"/>
              <a:gd name="connsiteX51" fmla="*/ 53225 w 607639"/>
              <a:gd name="connsiteY51" fmla="*/ 482125 h 606722"/>
              <a:gd name="connsiteX52" fmla="*/ 53225 w 607639"/>
              <a:gd name="connsiteY52" fmla="*/ 446310 h 606722"/>
              <a:gd name="connsiteX53" fmla="*/ 79482 w 607639"/>
              <a:gd name="connsiteY53" fmla="*/ 420004 h 606722"/>
              <a:gd name="connsiteX54" fmla="*/ 62482 w 607639"/>
              <a:gd name="connsiteY54" fmla="*/ 379212 h 606722"/>
              <a:gd name="connsiteX55" fmla="*/ 25278 w 607639"/>
              <a:gd name="connsiteY55" fmla="*/ 379212 h 606722"/>
              <a:gd name="connsiteX56" fmla="*/ 0 w 607639"/>
              <a:gd name="connsiteY56" fmla="*/ 353884 h 606722"/>
              <a:gd name="connsiteX57" fmla="*/ 0 w 607639"/>
              <a:gd name="connsiteY57" fmla="*/ 252749 h 606722"/>
              <a:gd name="connsiteX58" fmla="*/ 25278 w 607639"/>
              <a:gd name="connsiteY58" fmla="*/ 227510 h 606722"/>
              <a:gd name="connsiteX59" fmla="*/ 62482 w 607639"/>
              <a:gd name="connsiteY59" fmla="*/ 227510 h 606722"/>
              <a:gd name="connsiteX60" fmla="*/ 79482 w 607639"/>
              <a:gd name="connsiteY60" fmla="*/ 186629 h 606722"/>
              <a:gd name="connsiteX61" fmla="*/ 53225 w 607639"/>
              <a:gd name="connsiteY61" fmla="*/ 160323 h 606722"/>
              <a:gd name="connsiteX62" fmla="*/ 53225 w 607639"/>
              <a:gd name="connsiteY62" fmla="*/ 124597 h 606722"/>
              <a:gd name="connsiteX63" fmla="*/ 124786 w 607639"/>
              <a:gd name="connsiteY63" fmla="*/ 53145 h 606722"/>
              <a:gd name="connsiteX64" fmla="*/ 160566 w 607639"/>
              <a:gd name="connsiteY64" fmla="*/ 53145 h 606722"/>
              <a:gd name="connsiteX65" fmla="*/ 186911 w 607639"/>
              <a:gd name="connsiteY65" fmla="*/ 79451 h 606722"/>
              <a:gd name="connsiteX66" fmla="*/ 227854 w 607639"/>
              <a:gd name="connsiteY66" fmla="*/ 62387 h 606722"/>
              <a:gd name="connsiteX67" fmla="*/ 227854 w 607639"/>
              <a:gd name="connsiteY67" fmla="*/ 25239 h 606722"/>
              <a:gd name="connsiteX68" fmla="*/ 253131 w 607639"/>
              <a:gd name="connsiteY68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07639" h="606722">
                <a:moveTo>
                  <a:pt x="303820" y="278099"/>
                </a:moveTo>
                <a:cubicBezTo>
                  <a:pt x="317792" y="278099"/>
                  <a:pt x="329118" y="289410"/>
                  <a:pt x="329118" y="303362"/>
                </a:cubicBezTo>
                <a:cubicBezTo>
                  <a:pt x="329118" y="317314"/>
                  <a:pt x="317792" y="328625"/>
                  <a:pt x="303820" y="328625"/>
                </a:cubicBezTo>
                <a:cubicBezTo>
                  <a:pt x="289848" y="328625"/>
                  <a:pt x="278522" y="317314"/>
                  <a:pt x="278522" y="303362"/>
                </a:cubicBezTo>
                <a:cubicBezTo>
                  <a:pt x="278522" y="289410"/>
                  <a:pt x="289848" y="278099"/>
                  <a:pt x="303820" y="278099"/>
                </a:cubicBezTo>
                <a:close/>
                <a:moveTo>
                  <a:pt x="303775" y="252735"/>
                </a:moveTo>
                <a:cubicBezTo>
                  <a:pt x="275921" y="252735"/>
                  <a:pt x="253140" y="275492"/>
                  <a:pt x="253140" y="303317"/>
                </a:cubicBezTo>
                <a:cubicBezTo>
                  <a:pt x="253140" y="331231"/>
                  <a:pt x="275921" y="353900"/>
                  <a:pt x="303775" y="353900"/>
                </a:cubicBezTo>
                <a:cubicBezTo>
                  <a:pt x="331718" y="353900"/>
                  <a:pt x="354410" y="331231"/>
                  <a:pt x="354410" y="303317"/>
                </a:cubicBezTo>
                <a:cubicBezTo>
                  <a:pt x="354410" y="275492"/>
                  <a:pt x="331718" y="252735"/>
                  <a:pt x="303775" y="252735"/>
                </a:cubicBezTo>
                <a:close/>
                <a:moveTo>
                  <a:pt x="303775" y="202241"/>
                </a:moveTo>
                <a:cubicBezTo>
                  <a:pt x="359660" y="202241"/>
                  <a:pt x="405045" y="247579"/>
                  <a:pt x="405045" y="303317"/>
                </a:cubicBezTo>
                <a:cubicBezTo>
                  <a:pt x="405045" y="359144"/>
                  <a:pt x="359660" y="404482"/>
                  <a:pt x="303775" y="404482"/>
                </a:cubicBezTo>
                <a:cubicBezTo>
                  <a:pt x="247978" y="404482"/>
                  <a:pt x="202593" y="359144"/>
                  <a:pt x="202593" y="303317"/>
                </a:cubicBezTo>
                <a:cubicBezTo>
                  <a:pt x="202593" y="247579"/>
                  <a:pt x="247978" y="202241"/>
                  <a:pt x="303775" y="202241"/>
                </a:cubicBezTo>
                <a:close/>
                <a:moveTo>
                  <a:pt x="303775" y="151703"/>
                </a:moveTo>
                <a:cubicBezTo>
                  <a:pt x="220021" y="151703"/>
                  <a:pt x="151932" y="219689"/>
                  <a:pt x="151932" y="303317"/>
                </a:cubicBezTo>
                <a:cubicBezTo>
                  <a:pt x="151932" y="387033"/>
                  <a:pt x="220021" y="455019"/>
                  <a:pt x="303775" y="455019"/>
                </a:cubicBezTo>
                <a:cubicBezTo>
                  <a:pt x="387618" y="455019"/>
                  <a:pt x="455707" y="387033"/>
                  <a:pt x="455707" y="303317"/>
                </a:cubicBezTo>
                <a:cubicBezTo>
                  <a:pt x="455707" y="219689"/>
                  <a:pt x="387618" y="151703"/>
                  <a:pt x="303775" y="151703"/>
                </a:cubicBezTo>
                <a:close/>
                <a:moveTo>
                  <a:pt x="253131" y="0"/>
                </a:moveTo>
                <a:lnTo>
                  <a:pt x="354419" y="0"/>
                </a:lnTo>
                <a:cubicBezTo>
                  <a:pt x="368482" y="0"/>
                  <a:pt x="379786" y="11287"/>
                  <a:pt x="379786" y="25239"/>
                </a:cubicBezTo>
                <a:lnTo>
                  <a:pt x="379786" y="62387"/>
                </a:lnTo>
                <a:cubicBezTo>
                  <a:pt x="393849" y="66831"/>
                  <a:pt x="407555" y="72519"/>
                  <a:pt x="420639" y="79451"/>
                </a:cubicBezTo>
                <a:lnTo>
                  <a:pt x="446985" y="53145"/>
                </a:lnTo>
                <a:cubicBezTo>
                  <a:pt x="456953" y="43191"/>
                  <a:pt x="472974" y="43191"/>
                  <a:pt x="482854" y="53145"/>
                </a:cubicBezTo>
                <a:lnTo>
                  <a:pt x="554414" y="124597"/>
                </a:lnTo>
                <a:cubicBezTo>
                  <a:pt x="564294" y="134462"/>
                  <a:pt x="564294" y="150459"/>
                  <a:pt x="554414" y="160323"/>
                </a:cubicBezTo>
                <a:lnTo>
                  <a:pt x="528069" y="186629"/>
                </a:lnTo>
                <a:cubicBezTo>
                  <a:pt x="535011" y="199782"/>
                  <a:pt x="540707" y="213468"/>
                  <a:pt x="545158" y="227510"/>
                </a:cubicBezTo>
                <a:lnTo>
                  <a:pt x="582273" y="227510"/>
                </a:lnTo>
                <a:cubicBezTo>
                  <a:pt x="596336" y="227510"/>
                  <a:pt x="607639" y="238796"/>
                  <a:pt x="607639" y="252749"/>
                </a:cubicBezTo>
                <a:lnTo>
                  <a:pt x="607639" y="353884"/>
                </a:lnTo>
                <a:cubicBezTo>
                  <a:pt x="607639" y="367926"/>
                  <a:pt x="596247" y="379212"/>
                  <a:pt x="582273" y="379212"/>
                </a:cubicBezTo>
                <a:lnTo>
                  <a:pt x="545158" y="379212"/>
                </a:lnTo>
                <a:cubicBezTo>
                  <a:pt x="540707" y="393254"/>
                  <a:pt x="535011" y="406940"/>
                  <a:pt x="528069" y="420004"/>
                </a:cubicBezTo>
                <a:lnTo>
                  <a:pt x="554414" y="446310"/>
                </a:lnTo>
                <a:cubicBezTo>
                  <a:pt x="564294" y="456263"/>
                  <a:pt x="564294" y="472260"/>
                  <a:pt x="554414" y="482125"/>
                </a:cubicBezTo>
                <a:lnTo>
                  <a:pt x="482854" y="553577"/>
                </a:lnTo>
                <a:cubicBezTo>
                  <a:pt x="472974" y="563442"/>
                  <a:pt x="456953" y="563442"/>
                  <a:pt x="446985" y="553577"/>
                </a:cubicBezTo>
                <a:lnTo>
                  <a:pt x="420639" y="527271"/>
                </a:lnTo>
                <a:cubicBezTo>
                  <a:pt x="407555" y="534203"/>
                  <a:pt x="393849" y="539802"/>
                  <a:pt x="379786" y="544246"/>
                </a:cubicBezTo>
                <a:lnTo>
                  <a:pt x="379786" y="581394"/>
                </a:lnTo>
                <a:cubicBezTo>
                  <a:pt x="379786" y="595435"/>
                  <a:pt x="368393" y="606722"/>
                  <a:pt x="354419" y="606722"/>
                </a:cubicBezTo>
                <a:lnTo>
                  <a:pt x="253131" y="606722"/>
                </a:lnTo>
                <a:cubicBezTo>
                  <a:pt x="239157" y="606722"/>
                  <a:pt x="227854" y="595435"/>
                  <a:pt x="227854" y="581394"/>
                </a:cubicBezTo>
                <a:lnTo>
                  <a:pt x="227854" y="544246"/>
                </a:lnTo>
                <a:cubicBezTo>
                  <a:pt x="213791" y="539802"/>
                  <a:pt x="200084" y="534203"/>
                  <a:pt x="186911" y="527271"/>
                </a:cubicBezTo>
                <a:lnTo>
                  <a:pt x="160566" y="553577"/>
                </a:lnTo>
                <a:cubicBezTo>
                  <a:pt x="150686" y="563442"/>
                  <a:pt x="134665" y="563442"/>
                  <a:pt x="124786" y="553577"/>
                </a:cubicBezTo>
                <a:lnTo>
                  <a:pt x="53225" y="482125"/>
                </a:lnTo>
                <a:cubicBezTo>
                  <a:pt x="43257" y="472260"/>
                  <a:pt x="43257" y="456263"/>
                  <a:pt x="53225" y="446310"/>
                </a:cubicBezTo>
                <a:lnTo>
                  <a:pt x="79482" y="420004"/>
                </a:lnTo>
                <a:cubicBezTo>
                  <a:pt x="72629" y="406940"/>
                  <a:pt x="66932" y="393254"/>
                  <a:pt x="62482" y="379212"/>
                </a:cubicBezTo>
                <a:lnTo>
                  <a:pt x="25278" y="379212"/>
                </a:lnTo>
                <a:cubicBezTo>
                  <a:pt x="11304" y="379212"/>
                  <a:pt x="0" y="367926"/>
                  <a:pt x="0" y="353884"/>
                </a:cubicBezTo>
                <a:lnTo>
                  <a:pt x="0" y="252749"/>
                </a:lnTo>
                <a:cubicBezTo>
                  <a:pt x="0" y="238796"/>
                  <a:pt x="11304" y="227510"/>
                  <a:pt x="25278" y="227510"/>
                </a:cubicBezTo>
                <a:lnTo>
                  <a:pt x="62482" y="227510"/>
                </a:lnTo>
                <a:cubicBezTo>
                  <a:pt x="66932" y="213468"/>
                  <a:pt x="72629" y="199782"/>
                  <a:pt x="79482" y="186629"/>
                </a:cubicBezTo>
                <a:lnTo>
                  <a:pt x="53225" y="160323"/>
                </a:lnTo>
                <a:cubicBezTo>
                  <a:pt x="43257" y="150459"/>
                  <a:pt x="43257" y="134462"/>
                  <a:pt x="53225" y="124597"/>
                </a:cubicBezTo>
                <a:lnTo>
                  <a:pt x="124786" y="53145"/>
                </a:lnTo>
                <a:cubicBezTo>
                  <a:pt x="134665" y="43191"/>
                  <a:pt x="150686" y="43191"/>
                  <a:pt x="160566" y="53145"/>
                </a:cubicBezTo>
                <a:lnTo>
                  <a:pt x="186911" y="79451"/>
                </a:lnTo>
                <a:cubicBezTo>
                  <a:pt x="200084" y="72519"/>
                  <a:pt x="213791" y="66831"/>
                  <a:pt x="227854" y="62387"/>
                </a:cubicBezTo>
                <a:lnTo>
                  <a:pt x="227854" y="25239"/>
                </a:lnTo>
                <a:cubicBezTo>
                  <a:pt x="227854" y="11287"/>
                  <a:pt x="239157" y="0"/>
                  <a:pt x="25313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8" name="Oval 54"/>
          <p:cNvSpPr/>
          <p:nvPr/>
        </p:nvSpPr>
        <p:spPr>
          <a:xfrm>
            <a:off x="7154036" y="1749627"/>
            <a:ext cx="503161" cy="393109"/>
          </a:xfrm>
          <a:custGeom>
            <a:avLst/>
            <a:gdLst>
              <a:gd name="connsiteX0" fmla="*/ 110880 w 607596"/>
              <a:gd name="connsiteY0" fmla="*/ 307122 h 474702"/>
              <a:gd name="connsiteX1" fmla="*/ 117999 w 607596"/>
              <a:gd name="connsiteY1" fmla="*/ 307388 h 474702"/>
              <a:gd name="connsiteX2" fmla="*/ 270804 w 607596"/>
              <a:gd name="connsiteY2" fmla="*/ 405224 h 474702"/>
              <a:gd name="connsiteX3" fmla="*/ 316102 w 607596"/>
              <a:gd name="connsiteY3" fmla="*/ 405224 h 474702"/>
              <a:gd name="connsiteX4" fmla="*/ 468907 w 607596"/>
              <a:gd name="connsiteY4" fmla="*/ 307388 h 474702"/>
              <a:gd name="connsiteX5" fmla="*/ 479675 w 607596"/>
              <a:gd name="connsiteY5" fmla="*/ 313253 h 474702"/>
              <a:gd name="connsiteX6" fmla="*/ 479675 w 607596"/>
              <a:gd name="connsiteY6" fmla="*/ 404691 h 474702"/>
              <a:gd name="connsiteX7" fmla="*/ 107231 w 607596"/>
              <a:gd name="connsiteY7" fmla="*/ 404691 h 474702"/>
              <a:gd name="connsiteX8" fmla="*/ 107231 w 607596"/>
              <a:gd name="connsiteY8" fmla="*/ 313253 h 474702"/>
              <a:gd name="connsiteX9" fmla="*/ 110880 w 607596"/>
              <a:gd name="connsiteY9" fmla="*/ 307122 h 474702"/>
              <a:gd name="connsiteX10" fmla="*/ 282138 w 607596"/>
              <a:gd name="connsiteY10" fmla="*/ 3333 h 474702"/>
              <a:gd name="connsiteX11" fmla="*/ 304744 w 607596"/>
              <a:gd name="connsiteY11" fmla="*/ 3333 h 474702"/>
              <a:gd name="connsiteX12" fmla="*/ 577358 w 607596"/>
              <a:gd name="connsiteY12" fmla="*/ 177884 h 474702"/>
              <a:gd name="connsiteX13" fmla="*/ 586971 w 607596"/>
              <a:gd name="connsiteY13" fmla="*/ 195482 h 474702"/>
              <a:gd name="connsiteX14" fmla="*/ 586971 w 607596"/>
              <a:gd name="connsiteY14" fmla="*/ 356080 h 474702"/>
              <a:gd name="connsiteX15" fmla="*/ 604593 w 607596"/>
              <a:gd name="connsiteY15" fmla="*/ 383720 h 474702"/>
              <a:gd name="connsiteX16" fmla="*/ 604593 w 607596"/>
              <a:gd name="connsiteY16" fmla="*/ 404339 h 474702"/>
              <a:gd name="connsiteX17" fmla="*/ 582253 w 607596"/>
              <a:gd name="connsiteY17" fmla="*/ 439445 h 474702"/>
              <a:gd name="connsiteX18" fmla="*/ 549768 w 607596"/>
              <a:gd name="connsiteY18" fmla="*/ 439445 h 474702"/>
              <a:gd name="connsiteX19" fmla="*/ 527428 w 607596"/>
              <a:gd name="connsiteY19" fmla="*/ 404339 h 474702"/>
              <a:gd name="connsiteX20" fmla="*/ 527428 w 607596"/>
              <a:gd name="connsiteY20" fmla="*/ 383720 h 474702"/>
              <a:gd name="connsiteX21" fmla="*/ 545050 w 607596"/>
              <a:gd name="connsiteY21" fmla="*/ 356080 h 474702"/>
              <a:gd name="connsiteX22" fmla="*/ 545050 w 607596"/>
              <a:gd name="connsiteY22" fmla="*/ 233698 h 474702"/>
              <a:gd name="connsiteX23" fmla="*/ 304744 w 607596"/>
              <a:gd name="connsiteY23" fmla="*/ 387630 h 474702"/>
              <a:gd name="connsiteX24" fmla="*/ 282138 w 607596"/>
              <a:gd name="connsiteY24" fmla="*/ 387630 h 474702"/>
              <a:gd name="connsiteX25" fmla="*/ 9612 w 607596"/>
              <a:gd name="connsiteY25" fmla="*/ 213079 h 474702"/>
              <a:gd name="connsiteX26" fmla="*/ 9612 w 607596"/>
              <a:gd name="connsiteY26" fmla="*/ 177884 h 47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7596" h="474702">
                <a:moveTo>
                  <a:pt x="110880" y="307122"/>
                </a:moveTo>
                <a:cubicBezTo>
                  <a:pt x="112993" y="305966"/>
                  <a:pt x="115686" y="305877"/>
                  <a:pt x="117999" y="307388"/>
                </a:cubicBezTo>
                <a:lnTo>
                  <a:pt x="270804" y="405224"/>
                </a:lnTo>
                <a:cubicBezTo>
                  <a:pt x="284598" y="414022"/>
                  <a:pt x="302308" y="414022"/>
                  <a:pt x="316102" y="405224"/>
                </a:cubicBezTo>
                <a:lnTo>
                  <a:pt x="468907" y="307388"/>
                </a:lnTo>
                <a:cubicBezTo>
                  <a:pt x="473534" y="304367"/>
                  <a:pt x="479675" y="307744"/>
                  <a:pt x="479675" y="313253"/>
                </a:cubicBezTo>
                <a:lnTo>
                  <a:pt x="479675" y="404691"/>
                </a:lnTo>
                <a:cubicBezTo>
                  <a:pt x="479675" y="498351"/>
                  <a:pt x="107231" y="497729"/>
                  <a:pt x="107231" y="404691"/>
                </a:cubicBezTo>
                <a:lnTo>
                  <a:pt x="107231" y="313253"/>
                </a:lnTo>
                <a:cubicBezTo>
                  <a:pt x="107231" y="310499"/>
                  <a:pt x="108766" y="308277"/>
                  <a:pt x="110880" y="307122"/>
                </a:cubicBezTo>
                <a:close/>
                <a:moveTo>
                  <a:pt x="282138" y="3333"/>
                </a:moveTo>
                <a:cubicBezTo>
                  <a:pt x="289080" y="-1111"/>
                  <a:pt x="297891" y="-1111"/>
                  <a:pt x="304744" y="3333"/>
                </a:cubicBezTo>
                <a:lnTo>
                  <a:pt x="577358" y="177884"/>
                </a:lnTo>
                <a:cubicBezTo>
                  <a:pt x="583232" y="181617"/>
                  <a:pt x="586971" y="188194"/>
                  <a:pt x="586971" y="195482"/>
                </a:cubicBezTo>
                <a:lnTo>
                  <a:pt x="586971" y="356080"/>
                </a:lnTo>
                <a:lnTo>
                  <a:pt x="604593" y="383720"/>
                </a:lnTo>
                <a:cubicBezTo>
                  <a:pt x="608598" y="390030"/>
                  <a:pt x="608598" y="398029"/>
                  <a:pt x="604593" y="404339"/>
                </a:cubicBezTo>
                <a:lnTo>
                  <a:pt x="582253" y="439445"/>
                </a:lnTo>
                <a:cubicBezTo>
                  <a:pt x="574688" y="451265"/>
                  <a:pt x="557333" y="451354"/>
                  <a:pt x="549768" y="439445"/>
                </a:cubicBezTo>
                <a:lnTo>
                  <a:pt x="527428" y="404339"/>
                </a:lnTo>
                <a:cubicBezTo>
                  <a:pt x="523423" y="398029"/>
                  <a:pt x="523423" y="390030"/>
                  <a:pt x="527428" y="383720"/>
                </a:cubicBezTo>
                <a:lnTo>
                  <a:pt x="545050" y="356080"/>
                </a:lnTo>
                <a:lnTo>
                  <a:pt x="545050" y="233698"/>
                </a:lnTo>
                <a:lnTo>
                  <a:pt x="304744" y="387630"/>
                </a:lnTo>
                <a:cubicBezTo>
                  <a:pt x="297891" y="391985"/>
                  <a:pt x="289080" y="391985"/>
                  <a:pt x="282138" y="387630"/>
                </a:cubicBezTo>
                <a:lnTo>
                  <a:pt x="9612" y="213079"/>
                </a:lnTo>
                <a:cubicBezTo>
                  <a:pt x="-3204" y="204902"/>
                  <a:pt x="-3204" y="186061"/>
                  <a:pt x="9612" y="1778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9" name="Oval 55"/>
          <p:cNvSpPr/>
          <p:nvPr/>
        </p:nvSpPr>
        <p:spPr>
          <a:xfrm>
            <a:off x="7179393" y="4381823"/>
            <a:ext cx="503161" cy="483900"/>
          </a:xfrm>
          <a:custGeom>
            <a:avLst/>
            <a:gdLst>
              <a:gd name="connsiteX0" fmla="*/ 61288 w 609549"/>
              <a:gd name="connsiteY0" fmla="*/ 383285 h 586216"/>
              <a:gd name="connsiteX1" fmla="*/ 71162 w 609549"/>
              <a:gd name="connsiteY1" fmla="*/ 387101 h 586216"/>
              <a:gd name="connsiteX2" fmla="*/ 120018 w 609549"/>
              <a:gd name="connsiteY2" fmla="*/ 435892 h 586216"/>
              <a:gd name="connsiteX3" fmla="*/ 120018 w 609549"/>
              <a:gd name="connsiteY3" fmla="*/ 454200 h 586216"/>
              <a:gd name="connsiteX4" fmla="*/ 56639 w 609549"/>
              <a:gd name="connsiteY4" fmla="*/ 517543 h 586216"/>
              <a:gd name="connsiteX5" fmla="*/ 35592 w 609549"/>
              <a:gd name="connsiteY5" fmla="*/ 513644 h 586216"/>
              <a:gd name="connsiteX6" fmla="*/ 51877 w 609549"/>
              <a:gd name="connsiteY6" fmla="*/ 388099 h 586216"/>
              <a:gd name="connsiteX7" fmla="*/ 61288 w 609549"/>
              <a:gd name="connsiteY7" fmla="*/ 383285 h 586216"/>
              <a:gd name="connsiteX8" fmla="*/ 235245 w 609549"/>
              <a:gd name="connsiteY8" fmla="*/ 302810 h 586216"/>
              <a:gd name="connsiteX9" fmla="*/ 306042 w 609549"/>
              <a:gd name="connsiteY9" fmla="*/ 373466 h 586216"/>
              <a:gd name="connsiteX10" fmla="*/ 258717 w 609549"/>
              <a:gd name="connsiteY10" fmla="*/ 420680 h 586216"/>
              <a:gd name="connsiteX11" fmla="*/ 230246 w 609549"/>
              <a:gd name="connsiteY11" fmla="*/ 550152 h 586216"/>
              <a:gd name="connsiteX12" fmla="*/ 92223 w 609549"/>
              <a:gd name="connsiteY12" fmla="*/ 575305 h 586216"/>
              <a:gd name="connsiteX13" fmla="*/ 88748 w 609549"/>
              <a:gd name="connsiteY13" fmla="*/ 556143 h 586216"/>
              <a:gd name="connsiteX14" fmla="*/ 165115 w 609549"/>
              <a:gd name="connsiteY14" fmla="*/ 479877 h 586216"/>
              <a:gd name="connsiteX15" fmla="*/ 165115 w 609549"/>
              <a:gd name="connsiteY15" fmla="*/ 446308 h 586216"/>
              <a:gd name="connsiteX16" fmla="*/ 88700 w 609549"/>
              <a:gd name="connsiteY16" fmla="*/ 369995 h 586216"/>
              <a:gd name="connsiteX17" fmla="*/ 92128 w 609549"/>
              <a:gd name="connsiteY17" fmla="*/ 350976 h 586216"/>
              <a:gd name="connsiteX18" fmla="*/ 189111 w 609549"/>
              <a:gd name="connsiteY18" fmla="*/ 348884 h 586216"/>
              <a:gd name="connsiteX19" fmla="*/ 257958 w 609549"/>
              <a:gd name="connsiteY19" fmla="*/ 161679 h 586216"/>
              <a:gd name="connsiteX20" fmla="*/ 317251 w 609549"/>
              <a:gd name="connsiteY20" fmla="*/ 220879 h 586216"/>
              <a:gd name="connsiteX21" fmla="*/ 388070 w 609549"/>
              <a:gd name="connsiteY21" fmla="*/ 291586 h 586216"/>
              <a:gd name="connsiteX22" fmla="*/ 604906 w 609549"/>
              <a:gd name="connsiteY22" fmla="*/ 508130 h 586216"/>
              <a:gd name="connsiteX23" fmla="*/ 604906 w 609549"/>
              <a:gd name="connsiteY23" fmla="*/ 530526 h 586216"/>
              <a:gd name="connsiteX24" fmla="*/ 556567 w 609549"/>
              <a:gd name="connsiteY24" fmla="*/ 578789 h 586216"/>
              <a:gd name="connsiteX25" fmla="*/ 545327 w 609549"/>
              <a:gd name="connsiteY25" fmla="*/ 583449 h 586216"/>
              <a:gd name="connsiteX26" fmla="*/ 534135 w 609549"/>
              <a:gd name="connsiteY26" fmla="*/ 578789 h 586216"/>
              <a:gd name="connsiteX27" fmla="*/ 317251 w 609549"/>
              <a:gd name="connsiteY27" fmla="*/ 362293 h 586216"/>
              <a:gd name="connsiteX28" fmla="*/ 246481 w 609549"/>
              <a:gd name="connsiteY28" fmla="*/ 291586 h 586216"/>
              <a:gd name="connsiteX29" fmla="*/ 187140 w 609549"/>
              <a:gd name="connsiteY29" fmla="*/ 232339 h 586216"/>
              <a:gd name="connsiteX30" fmla="*/ 58606 w 609549"/>
              <a:gd name="connsiteY30" fmla="*/ 160814 h 586216"/>
              <a:gd name="connsiteX31" fmla="*/ 126401 w 609549"/>
              <a:gd name="connsiteY31" fmla="*/ 228498 h 586216"/>
              <a:gd name="connsiteX32" fmla="*/ 111975 w 609549"/>
              <a:gd name="connsiteY32" fmla="*/ 242899 h 586216"/>
              <a:gd name="connsiteX33" fmla="*/ 119307 w 609549"/>
              <a:gd name="connsiteY33" fmla="*/ 250219 h 586216"/>
              <a:gd name="connsiteX34" fmla="*/ 119307 w 609549"/>
              <a:gd name="connsiteY34" fmla="*/ 277692 h 586216"/>
              <a:gd name="connsiteX35" fmla="*/ 115641 w 609549"/>
              <a:gd name="connsiteY35" fmla="*/ 281352 h 586216"/>
              <a:gd name="connsiteX36" fmla="*/ 88123 w 609549"/>
              <a:gd name="connsiteY36" fmla="*/ 281352 h 586216"/>
              <a:gd name="connsiteX37" fmla="*/ 5712 w 609549"/>
              <a:gd name="connsiteY37" fmla="*/ 199029 h 586216"/>
              <a:gd name="connsiteX38" fmla="*/ 5712 w 609549"/>
              <a:gd name="connsiteY38" fmla="*/ 171604 h 586216"/>
              <a:gd name="connsiteX39" fmla="*/ 9378 w 609549"/>
              <a:gd name="connsiteY39" fmla="*/ 167944 h 586216"/>
              <a:gd name="connsiteX40" fmla="*/ 36849 w 609549"/>
              <a:gd name="connsiteY40" fmla="*/ 167944 h 586216"/>
              <a:gd name="connsiteX41" fmla="*/ 44180 w 609549"/>
              <a:gd name="connsiteY41" fmla="*/ 175264 h 586216"/>
              <a:gd name="connsiteX42" fmla="*/ 585775 w 609549"/>
              <a:gd name="connsiteY42" fmla="*/ 66370 h 586216"/>
              <a:gd name="connsiteX43" fmla="*/ 595263 w 609549"/>
              <a:gd name="connsiteY43" fmla="*/ 73839 h 586216"/>
              <a:gd name="connsiteX44" fmla="*/ 578978 w 609549"/>
              <a:gd name="connsiteY44" fmla="*/ 199341 h 586216"/>
              <a:gd name="connsiteX45" fmla="*/ 559693 w 609549"/>
              <a:gd name="connsiteY45" fmla="*/ 200387 h 586216"/>
              <a:gd name="connsiteX46" fmla="*/ 510789 w 609549"/>
              <a:gd name="connsiteY46" fmla="*/ 151612 h 586216"/>
              <a:gd name="connsiteX47" fmla="*/ 510789 w 609549"/>
              <a:gd name="connsiteY47" fmla="*/ 133262 h 586216"/>
              <a:gd name="connsiteX48" fmla="*/ 574216 w 609549"/>
              <a:gd name="connsiteY48" fmla="*/ 69988 h 586216"/>
              <a:gd name="connsiteX49" fmla="*/ 585775 w 609549"/>
              <a:gd name="connsiteY49" fmla="*/ 66370 h 586216"/>
              <a:gd name="connsiteX50" fmla="*/ 158702 w 609549"/>
              <a:gd name="connsiteY50" fmla="*/ 26758 h 586216"/>
              <a:gd name="connsiteX51" fmla="*/ 172463 w 609549"/>
              <a:gd name="connsiteY51" fmla="*/ 32464 h 586216"/>
              <a:gd name="connsiteX52" fmla="*/ 179701 w 609549"/>
              <a:gd name="connsiteY52" fmla="*/ 39691 h 586216"/>
              <a:gd name="connsiteX53" fmla="*/ 246935 w 609549"/>
              <a:gd name="connsiteY53" fmla="*/ 106831 h 586216"/>
              <a:gd name="connsiteX54" fmla="*/ 254886 w 609549"/>
              <a:gd name="connsiteY54" fmla="*/ 114819 h 586216"/>
              <a:gd name="connsiteX55" fmla="*/ 257600 w 609549"/>
              <a:gd name="connsiteY55" fmla="*/ 138879 h 586216"/>
              <a:gd name="connsiteX56" fmla="*/ 254886 w 609549"/>
              <a:gd name="connsiteY56" fmla="*/ 142255 h 586216"/>
              <a:gd name="connsiteX57" fmla="*/ 252315 w 609549"/>
              <a:gd name="connsiteY57" fmla="*/ 144823 h 586216"/>
              <a:gd name="connsiteX58" fmla="*/ 246696 w 609549"/>
              <a:gd name="connsiteY58" fmla="*/ 150434 h 586216"/>
              <a:gd name="connsiteX59" fmla="*/ 175892 w 609549"/>
              <a:gd name="connsiteY59" fmla="*/ 221140 h 586216"/>
              <a:gd name="connsiteX60" fmla="*/ 172463 w 609549"/>
              <a:gd name="connsiteY60" fmla="*/ 224611 h 586216"/>
              <a:gd name="connsiteX61" fmla="*/ 170130 w 609549"/>
              <a:gd name="connsiteY61" fmla="*/ 226560 h 586216"/>
              <a:gd name="connsiteX62" fmla="*/ 162274 w 609549"/>
              <a:gd name="connsiteY62" fmla="*/ 229936 h 586216"/>
              <a:gd name="connsiteX63" fmla="*/ 158702 w 609549"/>
              <a:gd name="connsiteY63" fmla="*/ 230269 h 586216"/>
              <a:gd name="connsiteX64" fmla="*/ 144942 w 609549"/>
              <a:gd name="connsiteY64" fmla="*/ 224611 h 586216"/>
              <a:gd name="connsiteX65" fmla="*/ 137609 w 609549"/>
              <a:gd name="connsiteY65" fmla="*/ 217288 h 586216"/>
              <a:gd name="connsiteX66" fmla="*/ 69804 w 609549"/>
              <a:gd name="connsiteY66" fmla="*/ 149578 h 586216"/>
              <a:gd name="connsiteX67" fmla="*/ 62519 w 609549"/>
              <a:gd name="connsiteY67" fmla="*/ 142255 h 586216"/>
              <a:gd name="connsiteX68" fmla="*/ 62519 w 609549"/>
              <a:gd name="connsiteY68" fmla="*/ 114819 h 586216"/>
              <a:gd name="connsiteX69" fmla="*/ 144942 w 609549"/>
              <a:gd name="connsiteY69" fmla="*/ 32464 h 586216"/>
              <a:gd name="connsiteX70" fmla="*/ 158702 w 609549"/>
              <a:gd name="connsiteY70" fmla="*/ 26758 h 586216"/>
              <a:gd name="connsiteX71" fmla="*/ 254809 w 609549"/>
              <a:gd name="connsiteY71" fmla="*/ 6542 h 586216"/>
              <a:gd name="connsiteX72" fmla="*/ 321015 w 609549"/>
              <a:gd name="connsiteY72" fmla="*/ 29913 h 586216"/>
              <a:gd name="connsiteX73" fmla="*/ 260017 w 609549"/>
              <a:gd name="connsiteY73" fmla="*/ 97465 h 586216"/>
              <a:gd name="connsiteX74" fmla="*/ 193067 w 609549"/>
              <a:gd name="connsiteY74" fmla="*/ 30626 h 586216"/>
              <a:gd name="connsiteX75" fmla="*/ 254809 w 609549"/>
              <a:gd name="connsiteY75" fmla="*/ 6542 h 586216"/>
              <a:gd name="connsiteX76" fmla="*/ 503105 w 609549"/>
              <a:gd name="connsiteY76" fmla="*/ 953 h 586216"/>
              <a:gd name="connsiteX77" fmla="*/ 538560 w 609549"/>
              <a:gd name="connsiteY77" fmla="*/ 10911 h 586216"/>
              <a:gd name="connsiteX78" fmla="*/ 542083 w 609549"/>
              <a:gd name="connsiteY78" fmla="*/ 30073 h 586216"/>
              <a:gd name="connsiteX79" fmla="*/ 465709 w 609549"/>
              <a:gd name="connsiteY79" fmla="*/ 106341 h 586216"/>
              <a:gd name="connsiteX80" fmla="*/ 465709 w 609549"/>
              <a:gd name="connsiteY80" fmla="*/ 139911 h 586216"/>
              <a:gd name="connsiteX81" fmla="*/ 542131 w 609549"/>
              <a:gd name="connsiteY81" fmla="*/ 216227 h 586216"/>
              <a:gd name="connsiteX82" fmla="*/ 538655 w 609549"/>
              <a:gd name="connsiteY82" fmla="*/ 235246 h 586216"/>
              <a:gd name="connsiteX83" fmla="*/ 442187 w 609549"/>
              <a:gd name="connsiteY83" fmla="*/ 237528 h 586216"/>
              <a:gd name="connsiteX84" fmla="*/ 399238 w 609549"/>
              <a:gd name="connsiteY84" fmla="*/ 280370 h 586216"/>
              <a:gd name="connsiteX85" fmla="*/ 328482 w 609549"/>
              <a:gd name="connsiteY85" fmla="*/ 209712 h 586216"/>
              <a:gd name="connsiteX86" fmla="*/ 372240 w 609549"/>
              <a:gd name="connsiteY86" fmla="*/ 166015 h 586216"/>
              <a:gd name="connsiteX87" fmla="*/ 400571 w 609549"/>
              <a:gd name="connsiteY87" fmla="*/ 36064 h 586216"/>
              <a:gd name="connsiteX88" fmla="*/ 503105 w 609549"/>
              <a:gd name="connsiteY88" fmla="*/ 953 h 586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609549" h="586216">
                <a:moveTo>
                  <a:pt x="61288" y="383285"/>
                </a:moveTo>
                <a:cubicBezTo>
                  <a:pt x="64829" y="383106"/>
                  <a:pt x="68448" y="384367"/>
                  <a:pt x="71162" y="387101"/>
                </a:cubicBezTo>
                <a:lnTo>
                  <a:pt x="120018" y="435892"/>
                </a:lnTo>
                <a:cubicBezTo>
                  <a:pt x="125113" y="440933"/>
                  <a:pt x="125113" y="449160"/>
                  <a:pt x="120018" y="454200"/>
                </a:cubicBezTo>
                <a:lnTo>
                  <a:pt x="56639" y="517543"/>
                </a:lnTo>
                <a:cubicBezTo>
                  <a:pt x="50211" y="523963"/>
                  <a:pt x="39211" y="522013"/>
                  <a:pt x="35592" y="513644"/>
                </a:cubicBezTo>
                <a:cubicBezTo>
                  <a:pt x="17783" y="472794"/>
                  <a:pt x="23211" y="424288"/>
                  <a:pt x="51877" y="388099"/>
                </a:cubicBezTo>
                <a:cubicBezTo>
                  <a:pt x="54282" y="385079"/>
                  <a:pt x="57746" y="383463"/>
                  <a:pt x="61288" y="383285"/>
                </a:cubicBezTo>
                <a:close/>
                <a:moveTo>
                  <a:pt x="235245" y="302810"/>
                </a:moveTo>
                <a:lnTo>
                  <a:pt x="306042" y="373466"/>
                </a:lnTo>
                <a:lnTo>
                  <a:pt x="258717" y="420680"/>
                </a:lnTo>
                <a:cubicBezTo>
                  <a:pt x="274667" y="464329"/>
                  <a:pt x="265192" y="515300"/>
                  <a:pt x="230246" y="550152"/>
                </a:cubicBezTo>
                <a:cubicBezTo>
                  <a:pt x="192919" y="587430"/>
                  <a:pt x="137644" y="595798"/>
                  <a:pt x="92223" y="575305"/>
                </a:cubicBezTo>
                <a:cubicBezTo>
                  <a:pt x="84701" y="571882"/>
                  <a:pt x="82892" y="561992"/>
                  <a:pt x="88748" y="556143"/>
                </a:cubicBezTo>
                <a:lnTo>
                  <a:pt x="165115" y="479877"/>
                </a:lnTo>
                <a:cubicBezTo>
                  <a:pt x="174399" y="470605"/>
                  <a:pt x="174399" y="455580"/>
                  <a:pt x="165115" y="446308"/>
                </a:cubicBezTo>
                <a:lnTo>
                  <a:pt x="88700" y="369995"/>
                </a:lnTo>
                <a:cubicBezTo>
                  <a:pt x="82844" y="364194"/>
                  <a:pt x="84653" y="354399"/>
                  <a:pt x="92128" y="350976"/>
                </a:cubicBezTo>
                <a:cubicBezTo>
                  <a:pt x="122789" y="337092"/>
                  <a:pt x="157973" y="336379"/>
                  <a:pt x="189111" y="348884"/>
                </a:cubicBezTo>
                <a:close/>
                <a:moveTo>
                  <a:pt x="257958" y="161679"/>
                </a:moveTo>
                <a:lnTo>
                  <a:pt x="317251" y="220879"/>
                </a:lnTo>
                <a:lnTo>
                  <a:pt x="388070" y="291586"/>
                </a:lnTo>
                <a:lnTo>
                  <a:pt x="604906" y="508130"/>
                </a:lnTo>
                <a:cubicBezTo>
                  <a:pt x="611097" y="514311"/>
                  <a:pt x="611097" y="524344"/>
                  <a:pt x="604906" y="530526"/>
                </a:cubicBezTo>
                <a:lnTo>
                  <a:pt x="556567" y="578789"/>
                </a:lnTo>
                <a:cubicBezTo>
                  <a:pt x="553471" y="581880"/>
                  <a:pt x="549423" y="583449"/>
                  <a:pt x="545327" y="583449"/>
                </a:cubicBezTo>
                <a:cubicBezTo>
                  <a:pt x="541279" y="583449"/>
                  <a:pt x="537231" y="581880"/>
                  <a:pt x="534135" y="578789"/>
                </a:cubicBezTo>
                <a:lnTo>
                  <a:pt x="317251" y="362293"/>
                </a:lnTo>
                <a:lnTo>
                  <a:pt x="246481" y="291586"/>
                </a:lnTo>
                <a:lnTo>
                  <a:pt x="187140" y="232339"/>
                </a:lnTo>
                <a:close/>
                <a:moveTo>
                  <a:pt x="58606" y="160814"/>
                </a:moveTo>
                <a:lnTo>
                  <a:pt x="126401" y="228498"/>
                </a:lnTo>
                <a:lnTo>
                  <a:pt x="111975" y="242899"/>
                </a:lnTo>
                <a:lnTo>
                  <a:pt x="119307" y="250219"/>
                </a:lnTo>
                <a:cubicBezTo>
                  <a:pt x="126877" y="257824"/>
                  <a:pt x="126877" y="270087"/>
                  <a:pt x="119307" y="277692"/>
                </a:cubicBezTo>
                <a:lnTo>
                  <a:pt x="115641" y="281352"/>
                </a:lnTo>
                <a:cubicBezTo>
                  <a:pt x="108024" y="288909"/>
                  <a:pt x="95741" y="288909"/>
                  <a:pt x="88123" y="281352"/>
                </a:cubicBezTo>
                <a:lnTo>
                  <a:pt x="5712" y="199029"/>
                </a:lnTo>
                <a:cubicBezTo>
                  <a:pt x="-1905" y="191424"/>
                  <a:pt x="-1905" y="179161"/>
                  <a:pt x="5712" y="171604"/>
                </a:cubicBezTo>
                <a:lnTo>
                  <a:pt x="9378" y="167944"/>
                </a:lnTo>
                <a:cubicBezTo>
                  <a:pt x="16948" y="160339"/>
                  <a:pt x="29231" y="160339"/>
                  <a:pt x="36849" y="167944"/>
                </a:cubicBezTo>
                <a:lnTo>
                  <a:pt x="44180" y="175264"/>
                </a:lnTo>
                <a:close/>
                <a:moveTo>
                  <a:pt x="585775" y="66370"/>
                </a:moveTo>
                <a:cubicBezTo>
                  <a:pt x="589775" y="67101"/>
                  <a:pt x="593430" y="69680"/>
                  <a:pt x="595263" y="73839"/>
                </a:cubicBezTo>
                <a:cubicBezTo>
                  <a:pt x="613072" y="114675"/>
                  <a:pt x="607644" y="163212"/>
                  <a:pt x="578978" y="199341"/>
                </a:cubicBezTo>
                <a:cubicBezTo>
                  <a:pt x="574168" y="205379"/>
                  <a:pt x="565121" y="205854"/>
                  <a:pt x="559693" y="200387"/>
                </a:cubicBezTo>
                <a:lnTo>
                  <a:pt x="510789" y="151612"/>
                </a:lnTo>
                <a:cubicBezTo>
                  <a:pt x="505742" y="146526"/>
                  <a:pt x="505742" y="138349"/>
                  <a:pt x="510789" y="133262"/>
                </a:cubicBezTo>
                <a:lnTo>
                  <a:pt x="574216" y="69988"/>
                </a:lnTo>
                <a:cubicBezTo>
                  <a:pt x="577430" y="66756"/>
                  <a:pt x="581775" y="65639"/>
                  <a:pt x="585775" y="66370"/>
                </a:cubicBezTo>
                <a:close/>
                <a:moveTo>
                  <a:pt x="158702" y="26758"/>
                </a:moveTo>
                <a:cubicBezTo>
                  <a:pt x="163655" y="26758"/>
                  <a:pt x="168654" y="28660"/>
                  <a:pt x="172463" y="32464"/>
                </a:cubicBezTo>
                <a:lnTo>
                  <a:pt x="179701" y="39691"/>
                </a:lnTo>
                <a:lnTo>
                  <a:pt x="246935" y="106831"/>
                </a:lnTo>
                <a:lnTo>
                  <a:pt x="254886" y="114819"/>
                </a:lnTo>
                <a:cubicBezTo>
                  <a:pt x="261457" y="121334"/>
                  <a:pt x="262362" y="131414"/>
                  <a:pt x="257600" y="138879"/>
                </a:cubicBezTo>
                <a:cubicBezTo>
                  <a:pt x="256839" y="140068"/>
                  <a:pt x="255934" y="141209"/>
                  <a:pt x="254886" y="142255"/>
                </a:cubicBezTo>
                <a:lnTo>
                  <a:pt x="252315" y="144823"/>
                </a:lnTo>
                <a:lnTo>
                  <a:pt x="246696" y="150434"/>
                </a:lnTo>
                <a:lnTo>
                  <a:pt x="175892" y="221140"/>
                </a:lnTo>
                <a:lnTo>
                  <a:pt x="172463" y="224611"/>
                </a:lnTo>
                <a:cubicBezTo>
                  <a:pt x="171702" y="225324"/>
                  <a:pt x="170940" y="225990"/>
                  <a:pt x="170130" y="226560"/>
                </a:cubicBezTo>
                <a:cubicBezTo>
                  <a:pt x="167749" y="228319"/>
                  <a:pt x="165083" y="229413"/>
                  <a:pt x="162274" y="229936"/>
                </a:cubicBezTo>
                <a:cubicBezTo>
                  <a:pt x="161083" y="230174"/>
                  <a:pt x="159893" y="230269"/>
                  <a:pt x="158702" y="230269"/>
                </a:cubicBezTo>
                <a:cubicBezTo>
                  <a:pt x="153703" y="230269"/>
                  <a:pt x="148751" y="228367"/>
                  <a:pt x="144942" y="224611"/>
                </a:cubicBezTo>
                <a:lnTo>
                  <a:pt x="137609" y="217288"/>
                </a:lnTo>
                <a:lnTo>
                  <a:pt x="69804" y="149578"/>
                </a:lnTo>
                <a:lnTo>
                  <a:pt x="62519" y="142255"/>
                </a:lnTo>
                <a:cubicBezTo>
                  <a:pt x="54900" y="134647"/>
                  <a:pt x="54900" y="122380"/>
                  <a:pt x="62519" y="114819"/>
                </a:cubicBezTo>
                <a:lnTo>
                  <a:pt x="144942" y="32464"/>
                </a:lnTo>
                <a:cubicBezTo>
                  <a:pt x="148751" y="28660"/>
                  <a:pt x="153750" y="26758"/>
                  <a:pt x="158702" y="26758"/>
                </a:cubicBezTo>
                <a:close/>
                <a:moveTo>
                  <a:pt x="254809" y="6542"/>
                </a:moveTo>
                <a:cubicBezTo>
                  <a:pt x="277279" y="4029"/>
                  <a:pt x="300492" y="9424"/>
                  <a:pt x="321015" y="29913"/>
                </a:cubicBezTo>
                <a:cubicBezTo>
                  <a:pt x="380347" y="89193"/>
                  <a:pt x="337205" y="46124"/>
                  <a:pt x="260017" y="97465"/>
                </a:cubicBezTo>
                <a:lnTo>
                  <a:pt x="193067" y="30626"/>
                </a:lnTo>
                <a:cubicBezTo>
                  <a:pt x="210614" y="19479"/>
                  <a:pt x="232340" y="9056"/>
                  <a:pt x="254809" y="6542"/>
                </a:cubicBezTo>
                <a:close/>
                <a:moveTo>
                  <a:pt x="503105" y="953"/>
                </a:moveTo>
                <a:cubicBezTo>
                  <a:pt x="515252" y="2468"/>
                  <a:pt x="527216" y="5788"/>
                  <a:pt x="538560" y="10911"/>
                </a:cubicBezTo>
                <a:cubicBezTo>
                  <a:pt x="546131" y="14334"/>
                  <a:pt x="547940" y="24224"/>
                  <a:pt x="542083" y="30073"/>
                </a:cubicBezTo>
                <a:lnTo>
                  <a:pt x="465709" y="106341"/>
                </a:lnTo>
                <a:cubicBezTo>
                  <a:pt x="456424" y="115613"/>
                  <a:pt x="456424" y="130639"/>
                  <a:pt x="465709" y="139911"/>
                </a:cubicBezTo>
                <a:lnTo>
                  <a:pt x="542131" y="216227"/>
                </a:lnTo>
                <a:cubicBezTo>
                  <a:pt x="547940" y="222028"/>
                  <a:pt x="546178" y="231823"/>
                  <a:pt x="538655" y="235246"/>
                </a:cubicBezTo>
                <a:cubicBezTo>
                  <a:pt x="508181" y="249035"/>
                  <a:pt x="473184" y="249844"/>
                  <a:pt x="442187" y="237528"/>
                </a:cubicBezTo>
                <a:lnTo>
                  <a:pt x="399238" y="280370"/>
                </a:lnTo>
                <a:lnTo>
                  <a:pt x="328482" y="209712"/>
                </a:lnTo>
                <a:lnTo>
                  <a:pt x="372240" y="166015"/>
                </a:lnTo>
                <a:cubicBezTo>
                  <a:pt x="356051" y="122270"/>
                  <a:pt x="365527" y="71060"/>
                  <a:pt x="400571" y="36064"/>
                </a:cubicBezTo>
                <a:cubicBezTo>
                  <a:pt x="428569" y="8106"/>
                  <a:pt x="466664" y="-3592"/>
                  <a:pt x="503105" y="9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107285" y="2294720"/>
            <a:ext cx="1911361" cy="1911361"/>
          </a:xfrm>
          <a:prstGeom prst="ellipse">
            <a:avLst/>
          </a:prstGeom>
          <a:solidFill>
            <a:srgbClr val="7E0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静态分析软件</a:t>
            </a:r>
            <a:endParaRPr lang="zh-CN" altLang="en-US" sz="2800" b="1" dirty="0"/>
          </a:p>
        </p:txBody>
      </p:sp>
      <p:sp>
        <p:nvSpPr>
          <p:cNvPr id="62" name="文本框 61"/>
          <p:cNvSpPr txBox="1"/>
          <p:nvPr/>
        </p:nvSpPr>
        <p:spPr>
          <a:xfrm>
            <a:off x="2817286" y="1377798"/>
            <a:ext cx="1410768" cy="578721"/>
          </a:xfrm>
          <a:prstGeom prst="rect">
            <a:avLst/>
          </a:prstGeom>
          <a:noFill/>
          <a:ln>
            <a:noFill/>
          </a:ln>
        </p:spPr>
        <p:txBody>
          <a:bodyPr wrap="none" lIns="180000" tIns="180000" rIns="180000" bIns="180000" rtlCol="0">
            <a:noAutofit/>
          </a:bodyPr>
          <a:lstStyle/>
          <a:p>
            <a:pPr algn="r"/>
            <a:r>
              <a:rPr lang="en-US" altLang="zh-CN" sz="2400" b="1" dirty="0">
                <a:solidFill>
                  <a:srgbClr val="7E0C6E"/>
                </a:solidFill>
                <a:latin typeface="+mj-ea"/>
                <a:ea typeface="+mj-ea"/>
              </a:rPr>
              <a:t>string</a:t>
            </a:r>
            <a:endParaRPr lang="en-US" altLang="zh-CN" sz="2400" b="1" dirty="0">
              <a:solidFill>
                <a:srgbClr val="7E0C6E"/>
              </a:solidFill>
              <a:latin typeface="+mj-ea"/>
              <a:ea typeface="+mj-ea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197682" y="1867173"/>
            <a:ext cx="3709916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600"/>
              </a:spcAft>
            </a:pPr>
            <a:r>
              <a:rPr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查找二进制文件中的字符串</a:t>
            </a:r>
            <a:endParaRPr sz="20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2992630" y="4204173"/>
            <a:ext cx="1410768" cy="578721"/>
          </a:xfrm>
          <a:prstGeom prst="rect">
            <a:avLst/>
          </a:prstGeom>
          <a:noFill/>
          <a:ln>
            <a:noFill/>
          </a:ln>
        </p:spPr>
        <p:txBody>
          <a:bodyPr wrap="none" lIns="180000" tIns="180000" rIns="180000" bIns="180000" rtlCol="0">
            <a:noAutofit/>
          </a:bodyPr>
          <a:lstStyle/>
          <a:p>
            <a:pPr algn="r"/>
            <a:r>
              <a:rPr lang="zh-CN" altLang="en-US" sz="2400" b="1" dirty="0">
                <a:solidFill>
                  <a:srgbClr val="7E0C6E"/>
                </a:solidFill>
                <a:latin typeface="+mj-ea"/>
                <a:ea typeface="+mj-ea"/>
              </a:rPr>
              <a:t>PEView</a:t>
            </a:r>
            <a:endParaRPr lang="zh-CN" altLang="en-US" sz="2400" b="1" dirty="0">
              <a:solidFill>
                <a:srgbClr val="7E0C6E"/>
              </a:solidFill>
              <a:latin typeface="+mj-ea"/>
              <a:ea typeface="+mj-ea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198401" y="4654813"/>
            <a:ext cx="3709916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600"/>
              </a:spcAft>
            </a:pPr>
            <a:r>
              <a:rPr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查看PE文件二进制内容</a:t>
            </a:r>
            <a:endParaRPr sz="20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9759682" y="1374816"/>
            <a:ext cx="1410768" cy="578721"/>
          </a:xfrm>
          <a:prstGeom prst="rect">
            <a:avLst/>
          </a:prstGeom>
          <a:noFill/>
          <a:ln>
            <a:noFill/>
          </a:ln>
        </p:spPr>
        <p:txBody>
          <a:bodyPr wrap="none" lIns="180000" tIns="180000" rIns="180000" bIns="180000" rtlCol="0">
            <a:noAutofit/>
          </a:bodyPr>
          <a:lstStyle/>
          <a:p>
            <a:pPr algn="r"/>
            <a:r>
              <a:rPr lang="zh-CN" altLang="en-US" sz="2400" b="1" dirty="0">
                <a:solidFill>
                  <a:srgbClr val="7E0C6E"/>
                </a:solidFill>
                <a:latin typeface="+mj-ea"/>
                <a:ea typeface="+mj-ea"/>
              </a:rPr>
              <a:t>dependency walker</a:t>
            </a:r>
            <a:endParaRPr lang="zh-CN" altLang="en-US" sz="2400" b="1" dirty="0">
              <a:solidFill>
                <a:srgbClr val="7E0C6E"/>
              </a:solidFill>
              <a:latin typeface="+mj-ea"/>
              <a:ea typeface="+mj-ea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917591" y="1930424"/>
            <a:ext cx="3709916" cy="1691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600"/>
              </a:spcAft>
            </a:pPr>
            <a:r>
              <a:rPr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扫描任何32位或64位Windows模块（EXE，DLL，OCX，SYS等），并建立所有相关模块的分层树形图</a:t>
            </a:r>
            <a:endParaRPr sz="20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7682554" y="3922084"/>
            <a:ext cx="1410768" cy="578721"/>
          </a:xfrm>
          <a:prstGeom prst="rect">
            <a:avLst/>
          </a:prstGeom>
          <a:noFill/>
          <a:ln>
            <a:noFill/>
          </a:ln>
        </p:spPr>
        <p:txBody>
          <a:bodyPr wrap="none" lIns="180000" tIns="180000" rIns="180000" bIns="180000" rtlCol="0">
            <a:noAutofit/>
          </a:bodyPr>
          <a:lstStyle/>
          <a:p>
            <a:pPr algn="r"/>
            <a:r>
              <a:rPr lang="en-US" altLang="zh-CN" sz="2400" b="1" dirty="0">
                <a:solidFill>
                  <a:srgbClr val="7E0C6E"/>
                </a:solidFill>
                <a:latin typeface="+mj-ea"/>
                <a:ea typeface="+mj-ea"/>
              </a:rPr>
              <a:t>IDA</a:t>
            </a:r>
            <a:endParaRPr lang="en-US" altLang="zh-CN" sz="2400" b="1" dirty="0">
              <a:solidFill>
                <a:srgbClr val="7E0C6E"/>
              </a:solidFill>
              <a:latin typeface="+mj-ea"/>
              <a:ea typeface="+mj-ea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942948" y="4477692"/>
            <a:ext cx="3709916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600"/>
              </a:spcAft>
            </a:pPr>
            <a:r>
              <a:rPr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静态反汇编</a:t>
            </a:r>
            <a:endParaRPr sz="20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NzhlOGJhNjJjYTQwMTAzYTYxYWRhZTNjNTNmNWE1OT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</Words>
  <Application>WPS 演示</Application>
  <PresentationFormat>宽屏</PresentationFormat>
  <Paragraphs>90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等线</vt:lpstr>
      <vt:lpstr>微软雅黑</vt:lpstr>
      <vt:lpstr>方正姚体</vt:lpstr>
      <vt:lpstr>Times New Roman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一段内容</vt:lpstr>
      <vt:lpstr>两段内容</vt:lpstr>
      <vt:lpstr>PowerPoint 演示文稿</vt:lpstr>
      <vt:lpstr>三段内容</vt:lpstr>
      <vt:lpstr>PowerPoint 演示文稿</vt:lpstr>
      <vt:lpstr>多段内容</vt:lpstr>
      <vt:lpstr>静态分析软件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时光流年</cp:lastModifiedBy>
  <cp:revision>39</cp:revision>
  <dcterms:created xsi:type="dcterms:W3CDTF">2020-05-06T12:57:00Z</dcterms:created>
  <dcterms:modified xsi:type="dcterms:W3CDTF">2023-09-23T15:15:46Z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FEB3D311A0C44B5EB4DEBA6F0C296A1C_13</vt:lpwstr>
  </property>
  <property fmtid="{D5CDD505-2E9C-101B-9397-08002B2CF9AE}" pid="3" name="KSOProductBuildVer">
    <vt:lpwstr>2052-12.1.0.15374</vt:lpwstr>
  </property>
</Properties>
</file>