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3" r:id="rId9"/>
    <p:sldId id="272" r:id="rId10"/>
    <p:sldId id="265" r:id="rId11"/>
    <p:sldId id="276" r:id="rId12"/>
    <p:sldId id="278" r:id="rId13"/>
    <p:sldId id="277" r:id="rId14"/>
    <p:sldId id="266" r:id="rId15"/>
    <p:sldId id="280" r:id="rId16"/>
    <p:sldId id="269" r:id="rId17"/>
    <p:sldId id="274" r:id="rId18"/>
    <p:sldId id="275" r:id="rId19"/>
    <p:sldId id="268" r:id="rId20"/>
    <p:sldId id="28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A1"/>
    <a:srgbClr val="D0C9DD"/>
    <a:srgbClr val="FAD6D3"/>
    <a:srgbClr val="9E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54842-AD64-4EC8-8880-9AE6BD7C9826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6DBB6-790B-49EF-9DC3-4FA428CE16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8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44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0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20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CD72A-E618-4433-80DD-8D59C1F9340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7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2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98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3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95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19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3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55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64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3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3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8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2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8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0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5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6DBB6-790B-49EF-9DC3-4FA428CE16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655FE5-F80B-4469-90A0-9E6D22A1D5B3}"/>
              </a:ext>
            </a:extLst>
          </p:cNvPr>
          <p:cNvSpPr/>
          <p:nvPr userDrawn="1"/>
        </p:nvSpPr>
        <p:spPr>
          <a:xfrm>
            <a:off x="337457" y="391885"/>
            <a:ext cx="11517086" cy="607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655FE5-F80B-4469-90A0-9E6D22A1D5B3}"/>
              </a:ext>
            </a:extLst>
          </p:cNvPr>
          <p:cNvSpPr/>
          <p:nvPr userDrawn="1"/>
        </p:nvSpPr>
        <p:spPr>
          <a:xfrm>
            <a:off x="337457" y="391885"/>
            <a:ext cx="11517086" cy="607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5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655FE5-F80B-4469-90A0-9E6D22A1D5B3}"/>
              </a:ext>
            </a:extLst>
          </p:cNvPr>
          <p:cNvSpPr/>
          <p:nvPr userDrawn="1"/>
        </p:nvSpPr>
        <p:spPr>
          <a:xfrm>
            <a:off x="337457" y="391885"/>
            <a:ext cx="11517086" cy="607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6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655FE5-F80B-4469-90A0-9E6D22A1D5B3}"/>
              </a:ext>
            </a:extLst>
          </p:cNvPr>
          <p:cNvSpPr/>
          <p:nvPr userDrawn="1"/>
        </p:nvSpPr>
        <p:spPr>
          <a:xfrm>
            <a:off x="337457" y="391885"/>
            <a:ext cx="11517086" cy="607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655FE5-F80B-4469-90A0-9E6D22A1D5B3}"/>
              </a:ext>
            </a:extLst>
          </p:cNvPr>
          <p:cNvSpPr/>
          <p:nvPr userDrawn="1"/>
        </p:nvSpPr>
        <p:spPr>
          <a:xfrm>
            <a:off x="337457" y="391885"/>
            <a:ext cx="11517086" cy="607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655FE5-F80B-4469-90A0-9E6D22A1D5B3}"/>
              </a:ext>
            </a:extLst>
          </p:cNvPr>
          <p:cNvSpPr/>
          <p:nvPr userDrawn="1"/>
        </p:nvSpPr>
        <p:spPr>
          <a:xfrm>
            <a:off x="337457" y="391885"/>
            <a:ext cx="11517086" cy="607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655FE5-F80B-4469-90A0-9E6D22A1D5B3}"/>
              </a:ext>
            </a:extLst>
          </p:cNvPr>
          <p:cNvSpPr/>
          <p:nvPr userDrawn="1"/>
        </p:nvSpPr>
        <p:spPr>
          <a:xfrm>
            <a:off x="337457" y="391885"/>
            <a:ext cx="11517086" cy="607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655FE5-F80B-4469-90A0-9E6D22A1D5B3}"/>
              </a:ext>
            </a:extLst>
          </p:cNvPr>
          <p:cNvSpPr/>
          <p:nvPr userDrawn="1"/>
        </p:nvSpPr>
        <p:spPr>
          <a:xfrm>
            <a:off x="337457" y="391885"/>
            <a:ext cx="11517086" cy="6074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0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42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9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2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0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59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C449-15F4-4495-809D-465A1987452F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D91D-ED80-490F-8129-07349F8661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2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0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14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notesSlide" Target="../notesSlides/notesSlide17.xml"/><Relationship Id="rId27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321"/>
            <a:ext cx="4464353" cy="44643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E9E269-C1DD-4805-A796-621A5FFB545F}"/>
              </a:ext>
            </a:extLst>
          </p:cNvPr>
          <p:cNvSpPr txBox="1"/>
          <p:nvPr/>
        </p:nvSpPr>
        <p:spPr>
          <a:xfrm>
            <a:off x="4942205" y="2698402"/>
            <a:ext cx="6511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南开大学</a:t>
            </a:r>
            <a:r>
              <a:rPr lang="en-US" altLang="zh-CN" sz="66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PPT</a:t>
            </a:r>
            <a:r>
              <a:rPr lang="zh-CN" altLang="en-US" sz="66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模板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FDCCFC4-57B4-4F6D-A992-814D34EAC233}"/>
              </a:ext>
            </a:extLst>
          </p:cNvPr>
          <p:cNvCxnSpPr/>
          <p:nvPr/>
        </p:nvCxnSpPr>
        <p:spPr>
          <a:xfrm>
            <a:off x="6242459" y="4853251"/>
            <a:ext cx="3870532" cy="19000"/>
          </a:xfrm>
          <a:prstGeom prst="line">
            <a:avLst/>
          </a:prstGeom>
          <a:ln w="19050">
            <a:solidFill>
              <a:srgbClr val="7B6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E66B9DB-823B-4BE4-B6C0-8325A9057F1D}"/>
              </a:ext>
            </a:extLst>
          </p:cNvPr>
          <p:cNvSpPr txBox="1"/>
          <p:nvPr/>
        </p:nvSpPr>
        <p:spPr>
          <a:xfrm>
            <a:off x="6813712" y="5053139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学生：小北    导师：小北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60" y="1068640"/>
            <a:ext cx="1312210" cy="13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0B78BF-96CA-4BCE-AF12-B9634236B2DC}"/>
              </a:ext>
            </a:extLst>
          </p:cNvPr>
          <p:cNvSpPr txBox="1"/>
          <p:nvPr/>
        </p:nvSpPr>
        <p:spPr>
          <a:xfrm>
            <a:off x="574695" y="497861"/>
            <a:ext cx="372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研究成果展示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55368D-5195-41EC-8844-26EDA7D66B57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sp>
        <p:nvSpPr>
          <p:cNvPr id="4" name="8 Forma libre">
            <a:extLst>
              <a:ext uri="{FF2B5EF4-FFF2-40B4-BE49-F238E27FC236}">
                <a16:creationId xmlns:a16="http://schemas.microsoft.com/office/drawing/2014/main" id="{5240AC99-CA3F-46AF-A485-A53F451A5D2D}"/>
              </a:ext>
            </a:extLst>
          </p:cNvPr>
          <p:cNvSpPr/>
          <p:nvPr/>
        </p:nvSpPr>
        <p:spPr bwMode="auto">
          <a:xfrm>
            <a:off x="3650166" y="2773872"/>
            <a:ext cx="1629753" cy="164463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  <a:gd name="connsiteX0" fmla="*/ 1135857 w 1135857"/>
              <a:gd name="connsiteY0" fmla="*/ 515488 h 515488"/>
              <a:gd name="connsiteX1" fmla="*/ 1071960 w 1135857"/>
              <a:gd name="connsiteY1" fmla="*/ 0 h 515488"/>
              <a:gd name="connsiteX2" fmla="*/ 0 w 1135857"/>
              <a:gd name="connsiteY2" fmla="*/ 3519 h 515488"/>
              <a:gd name="connsiteX0" fmla="*/ 516656 w 516656"/>
              <a:gd name="connsiteY0" fmla="*/ 515488 h 515488"/>
              <a:gd name="connsiteX1" fmla="*/ 452759 w 516656"/>
              <a:gd name="connsiteY1" fmla="*/ 0 h 515488"/>
              <a:gd name="connsiteX2" fmla="*/ 0 w 516656"/>
              <a:gd name="connsiteY2" fmla="*/ 320212 h 515488"/>
              <a:gd name="connsiteX0" fmla="*/ 465224 w 465224"/>
              <a:gd name="connsiteY0" fmla="*/ 515488 h 515488"/>
              <a:gd name="connsiteX1" fmla="*/ 401327 w 465224"/>
              <a:gd name="connsiteY1" fmla="*/ 0 h 515488"/>
              <a:gd name="connsiteX2" fmla="*/ 0 w 465224"/>
              <a:gd name="connsiteY2" fmla="*/ 28150 h 515488"/>
              <a:gd name="connsiteX0" fmla="*/ 502285 w 502285"/>
              <a:gd name="connsiteY0" fmla="*/ 515488 h 515488"/>
              <a:gd name="connsiteX1" fmla="*/ 438388 w 502285"/>
              <a:gd name="connsiteY1" fmla="*/ 0 h 515488"/>
              <a:gd name="connsiteX2" fmla="*/ 0 w 502285"/>
              <a:gd name="connsiteY2" fmla="*/ 439 h 515488"/>
              <a:gd name="connsiteX0" fmla="*/ 502285 w 502285"/>
              <a:gd name="connsiteY0" fmla="*/ 593342 h 593342"/>
              <a:gd name="connsiteX1" fmla="*/ 438766 w 502285"/>
              <a:gd name="connsiteY1" fmla="*/ 0 h 593342"/>
              <a:gd name="connsiteX2" fmla="*/ 0 w 502285"/>
              <a:gd name="connsiteY2" fmla="*/ 78293 h 593342"/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5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bevel/>
            <a:headEnd w="med" len="sm"/>
            <a:tailEnd type="oval" w="med" len="med"/>
          </a:ln>
          <a:extLst/>
        </p:spPr>
        <p:txBody>
          <a:bodyPr lIns="90187" tIns="45090" rIns="90187" bIns="45090" rtlCol="0" anchor="ctr"/>
          <a:lstStyle/>
          <a:p>
            <a:pPr algn="ctr" defTabSz="901667"/>
            <a:endParaRPr lang="es-SV" sz="70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/>
            </a:endParaRPr>
          </a:p>
        </p:txBody>
      </p:sp>
      <p:sp>
        <p:nvSpPr>
          <p:cNvPr id="5" name="8 Forma libre">
            <a:extLst>
              <a:ext uri="{FF2B5EF4-FFF2-40B4-BE49-F238E27FC236}">
                <a16:creationId xmlns:a16="http://schemas.microsoft.com/office/drawing/2014/main" id="{3150F309-6F2C-4609-8261-79C49429914E}"/>
              </a:ext>
            </a:extLst>
          </p:cNvPr>
          <p:cNvSpPr/>
          <p:nvPr/>
        </p:nvSpPr>
        <p:spPr bwMode="auto">
          <a:xfrm>
            <a:off x="3654046" y="4662457"/>
            <a:ext cx="1457408" cy="212949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  <a:gd name="connsiteX0" fmla="*/ 1135857 w 1135857"/>
              <a:gd name="connsiteY0" fmla="*/ 515488 h 515488"/>
              <a:gd name="connsiteX1" fmla="*/ 1071960 w 1135857"/>
              <a:gd name="connsiteY1" fmla="*/ 0 h 515488"/>
              <a:gd name="connsiteX2" fmla="*/ 0 w 1135857"/>
              <a:gd name="connsiteY2" fmla="*/ 3519 h 515488"/>
              <a:gd name="connsiteX0" fmla="*/ 516656 w 516656"/>
              <a:gd name="connsiteY0" fmla="*/ 515488 h 515488"/>
              <a:gd name="connsiteX1" fmla="*/ 452759 w 516656"/>
              <a:gd name="connsiteY1" fmla="*/ 0 h 515488"/>
              <a:gd name="connsiteX2" fmla="*/ 0 w 516656"/>
              <a:gd name="connsiteY2" fmla="*/ 320212 h 515488"/>
              <a:gd name="connsiteX0" fmla="*/ 465224 w 465224"/>
              <a:gd name="connsiteY0" fmla="*/ 515488 h 515488"/>
              <a:gd name="connsiteX1" fmla="*/ 401327 w 465224"/>
              <a:gd name="connsiteY1" fmla="*/ 0 h 515488"/>
              <a:gd name="connsiteX2" fmla="*/ 0 w 465224"/>
              <a:gd name="connsiteY2" fmla="*/ 28150 h 515488"/>
              <a:gd name="connsiteX0" fmla="*/ 502285 w 502285"/>
              <a:gd name="connsiteY0" fmla="*/ 515488 h 515488"/>
              <a:gd name="connsiteX1" fmla="*/ 438388 w 502285"/>
              <a:gd name="connsiteY1" fmla="*/ 0 h 515488"/>
              <a:gd name="connsiteX2" fmla="*/ 0 w 502285"/>
              <a:gd name="connsiteY2" fmla="*/ 439 h 515488"/>
              <a:gd name="connsiteX0" fmla="*/ 502285 w 502285"/>
              <a:gd name="connsiteY0" fmla="*/ 593342 h 593342"/>
              <a:gd name="connsiteX1" fmla="*/ 438766 w 502285"/>
              <a:gd name="connsiteY1" fmla="*/ 0 h 593342"/>
              <a:gd name="connsiteX2" fmla="*/ 0 w 502285"/>
              <a:gd name="connsiteY2" fmla="*/ 78293 h 593342"/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5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bevel/>
            <a:headEnd w="med" len="sm"/>
            <a:tailEnd type="oval" w="med" len="med"/>
          </a:ln>
          <a:extLst/>
        </p:spPr>
        <p:txBody>
          <a:bodyPr lIns="90187" tIns="45090" rIns="90187" bIns="45090" rtlCol="0" anchor="ctr"/>
          <a:lstStyle/>
          <a:p>
            <a:pPr algn="ctr" defTabSz="901667"/>
            <a:endParaRPr lang="es-SV" sz="70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/>
            </a:endParaRPr>
          </a:p>
        </p:txBody>
      </p:sp>
      <p:sp>
        <p:nvSpPr>
          <p:cNvPr id="6" name="8 Forma libre">
            <a:extLst>
              <a:ext uri="{FF2B5EF4-FFF2-40B4-BE49-F238E27FC236}">
                <a16:creationId xmlns:a16="http://schemas.microsoft.com/office/drawing/2014/main" id="{7FCC9B15-3259-4FE3-952A-4F597B6BFE6D}"/>
              </a:ext>
            </a:extLst>
          </p:cNvPr>
          <p:cNvSpPr/>
          <p:nvPr/>
        </p:nvSpPr>
        <p:spPr bwMode="auto">
          <a:xfrm flipH="1">
            <a:off x="7081148" y="3138891"/>
            <a:ext cx="1460686" cy="626476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  <a:gd name="connsiteX0" fmla="*/ 1135857 w 1135857"/>
              <a:gd name="connsiteY0" fmla="*/ 515488 h 515488"/>
              <a:gd name="connsiteX1" fmla="*/ 1071960 w 1135857"/>
              <a:gd name="connsiteY1" fmla="*/ 0 h 515488"/>
              <a:gd name="connsiteX2" fmla="*/ 0 w 1135857"/>
              <a:gd name="connsiteY2" fmla="*/ 3519 h 515488"/>
              <a:gd name="connsiteX0" fmla="*/ 516656 w 516656"/>
              <a:gd name="connsiteY0" fmla="*/ 515488 h 515488"/>
              <a:gd name="connsiteX1" fmla="*/ 452759 w 516656"/>
              <a:gd name="connsiteY1" fmla="*/ 0 h 515488"/>
              <a:gd name="connsiteX2" fmla="*/ 0 w 516656"/>
              <a:gd name="connsiteY2" fmla="*/ 320212 h 515488"/>
              <a:gd name="connsiteX0" fmla="*/ 465224 w 465224"/>
              <a:gd name="connsiteY0" fmla="*/ 515488 h 515488"/>
              <a:gd name="connsiteX1" fmla="*/ 401327 w 465224"/>
              <a:gd name="connsiteY1" fmla="*/ 0 h 515488"/>
              <a:gd name="connsiteX2" fmla="*/ 0 w 465224"/>
              <a:gd name="connsiteY2" fmla="*/ 28150 h 515488"/>
              <a:gd name="connsiteX0" fmla="*/ 502285 w 502285"/>
              <a:gd name="connsiteY0" fmla="*/ 515488 h 515488"/>
              <a:gd name="connsiteX1" fmla="*/ 438388 w 502285"/>
              <a:gd name="connsiteY1" fmla="*/ 0 h 515488"/>
              <a:gd name="connsiteX2" fmla="*/ 0 w 502285"/>
              <a:gd name="connsiteY2" fmla="*/ 439 h 515488"/>
              <a:gd name="connsiteX0" fmla="*/ 502285 w 502285"/>
              <a:gd name="connsiteY0" fmla="*/ 593342 h 593342"/>
              <a:gd name="connsiteX1" fmla="*/ 438766 w 502285"/>
              <a:gd name="connsiteY1" fmla="*/ 0 h 593342"/>
              <a:gd name="connsiteX2" fmla="*/ 0 w 502285"/>
              <a:gd name="connsiteY2" fmla="*/ 78293 h 593342"/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5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bevel/>
            <a:headEnd w="med" len="sm"/>
            <a:tailEnd type="oval" w="med" len="med"/>
          </a:ln>
          <a:extLst/>
        </p:spPr>
        <p:txBody>
          <a:bodyPr lIns="90187" tIns="45090" rIns="90187" bIns="45090" rtlCol="0" anchor="ctr"/>
          <a:lstStyle/>
          <a:p>
            <a:pPr algn="ctr" defTabSz="901667"/>
            <a:endParaRPr lang="es-SV" sz="70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/>
            </a:endParaRPr>
          </a:p>
        </p:txBody>
      </p:sp>
      <p:sp>
        <p:nvSpPr>
          <p:cNvPr id="7" name="8 Forma libre">
            <a:extLst>
              <a:ext uri="{FF2B5EF4-FFF2-40B4-BE49-F238E27FC236}">
                <a16:creationId xmlns:a16="http://schemas.microsoft.com/office/drawing/2014/main" id="{DCAC70D8-C1E0-4053-8ACE-E5B0FEDB5ED5}"/>
              </a:ext>
            </a:extLst>
          </p:cNvPr>
          <p:cNvSpPr/>
          <p:nvPr/>
        </p:nvSpPr>
        <p:spPr bwMode="auto">
          <a:xfrm flipH="1" flipV="1">
            <a:off x="7093862" y="4698285"/>
            <a:ext cx="1447945" cy="325599"/>
          </a:xfrm>
          <a:custGeom>
            <a:avLst/>
            <a:gdLst>
              <a:gd name="connsiteX0" fmla="*/ 1135857 w 1135857"/>
              <a:gd name="connsiteY0" fmla="*/ 514350 h 514350"/>
              <a:gd name="connsiteX1" fmla="*/ 678657 w 1135857"/>
              <a:gd name="connsiteY1" fmla="*/ 2381 h 514350"/>
              <a:gd name="connsiteX2" fmla="*/ 0 w 1135857"/>
              <a:gd name="connsiteY2" fmla="*/ 2381 h 514350"/>
              <a:gd name="connsiteX3" fmla="*/ 0 w 1135857"/>
              <a:gd name="connsiteY3" fmla="*/ 0 h 514350"/>
              <a:gd name="connsiteX0" fmla="*/ 1212057 w 1212057"/>
              <a:gd name="connsiteY0" fmla="*/ 623888 h 623888"/>
              <a:gd name="connsiteX1" fmla="*/ 754857 w 1212057"/>
              <a:gd name="connsiteY1" fmla="*/ 111919 h 623888"/>
              <a:gd name="connsiteX2" fmla="*/ 76200 w 1212057"/>
              <a:gd name="connsiteY2" fmla="*/ 111919 h 623888"/>
              <a:gd name="connsiteX3" fmla="*/ 0 w 1212057"/>
              <a:gd name="connsiteY3" fmla="*/ 0 h 623888"/>
              <a:gd name="connsiteX0" fmla="*/ 1135857 w 1135857"/>
              <a:gd name="connsiteY0" fmla="*/ 511969 h 511969"/>
              <a:gd name="connsiteX1" fmla="*/ 678657 w 1135857"/>
              <a:gd name="connsiteY1" fmla="*/ 0 h 511969"/>
              <a:gd name="connsiteX2" fmla="*/ 0 w 1135857"/>
              <a:gd name="connsiteY2" fmla="*/ 0 h 511969"/>
              <a:gd name="connsiteX0" fmla="*/ 1135857 w 1135857"/>
              <a:gd name="connsiteY0" fmla="*/ 515488 h 515488"/>
              <a:gd name="connsiteX1" fmla="*/ 1071960 w 1135857"/>
              <a:gd name="connsiteY1" fmla="*/ 0 h 515488"/>
              <a:gd name="connsiteX2" fmla="*/ 0 w 1135857"/>
              <a:gd name="connsiteY2" fmla="*/ 3519 h 515488"/>
              <a:gd name="connsiteX0" fmla="*/ 516656 w 516656"/>
              <a:gd name="connsiteY0" fmla="*/ 515488 h 515488"/>
              <a:gd name="connsiteX1" fmla="*/ 452759 w 516656"/>
              <a:gd name="connsiteY1" fmla="*/ 0 h 515488"/>
              <a:gd name="connsiteX2" fmla="*/ 0 w 516656"/>
              <a:gd name="connsiteY2" fmla="*/ 320212 h 515488"/>
              <a:gd name="connsiteX0" fmla="*/ 465224 w 465224"/>
              <a:gd name="connsiteY0" fmla="*/ 515488 h 515488"/>
              <a:gd name="connsiteX1" fmla="*/ 401327 w 465224"/>
              <a:gd name="connsiteY1" fmla="*/ 0 h 515488"/>
              <a:gd name="connsiteX2" fmla="*/ 0 w 465224"/>
              <a:gd name="connsiteY2" fmla="*/ 28150 h 515488"/>
              <a:gd name="connsiteX0" fmla="*/ 502285 w 502285"/>
              <a:gd name="connsiteY0" fmla="*/ 515488 h 515488"/>
              <a:gd name="connsiteX1" fmla="*/ 438388 w 502285"/>
              <a:gd name="connsiteY1" fmla="*/ 0 h 515488"/>
              <a:gd name="connsiteX2" fmla="*/ 0 w 502285"/>
              <a:gd name="connsiteY2" fmla="*/ 439 h 515488"/>
              <a:gd name="connsiteX0" fmla="*/ 502285 w 502285"/>
              <a:gd name="connsiteY0" fmla="*/ 593342 h 593342"/>
              <a:gd name="connsiteX1" fmla="*/ 438766 w 502285"/>
              <a:gd name="connsiteY1" fmla="*/ 0 h 593342"/>
              <a:gd name="connsiteX2" fmla="*/ 0 w 502285"/>
              <a:gd name="connsiteY2" fmla="*/ 78293 h 593342"/>
              <a:gd name="connsiteX0" fmla="*/ 502285 w 502285"/>
              <a:gd name="connsiteY0" fmla="*/ 515488 h 515488"/>
              <a:gd name="connsiteX1" fmla="*/ 436119 w 502285"/>
              <a:gd name="connsiteY1" fmla="*/ 0 h 515488"/>
              <a:gd name="connsiteX2" fmla="*/ 0 w 502285"/>
              <a:gd name="connsiteY2" fmla="*/ 439 h 51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285" h="515488">
                <a:moveTo>
                  <a:pt x="502285" y="515488"/>
                </a:moveTo>
                <a:lnTo>
                  <a:pt x="436119" y="0"/>
                </a:lnTo>
                <a:lnTo>
                  <a:pt x="0" y="439"/>
                </a:lnTo>
              </a:path>
            </a:pathLst>
          </a:custGeom>
          <a:noFill/>
          <a:ln w="12700" cap="rnd">
            <a:solidFill>
              <a:schemeClr val="tx1">
                <a:lumMod val="65000"/>
                <a:lumOff val="35000"/>
              </a:schemeClr>
            </a:solidFill>
            <a:bevel/>
            <a:headEnd w="med" len="sm"/>
            <a:tailEnd type="oval" w="med" len="med"/>
          </a:ln>
          <a:extLst/>
        </p:spPr>
        <p:txBody>
          <a:bodyPr lIns="90187" tIns="45090" rIns="90187" bIns="45090" rtlCol="0" anchor="ctr"/>
          <a:lstStyle/>
          <a:p>
            <a:pPr algn="ctr" defTabSz="901667"/>
            <a:endParaRPr lang="es-SV" sz="70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/>
            </a:endParaRPr>
          </a:p>
        </p:txBody>
      </p:sp>
      <p:grpSp>
        <p:nvGrpSpPr>
          <p:cNvPr id="8" name="111 Grupo">
            <a:extLst>
              <a:ext uri="{FF2B5EF4-FFF2-40B4-BE49-F238E27FC236}">
                <a16:creationId xmlns:a16="http://schemas.microsoft.com/office/drawing/2014/main" id="{030A9016-247B-42F1-85C7-6D5BF48CE7CF}"/>
              </a:ext>
            </a:extLst>
          </p:cNvPr>
          <p:cNvGrpSpPr>
            <a:grpSpLocks noChangeAspect="1"/>
          </p:cNvGrpSpPr>
          <p:nvPr/>
        </p:nvGrpSpPr>
        <p:grpSpPr>
          <a:xfrm>
            <a:off x="5109161" y="1813678"/>
            <a:ext cx="3073330" cy="3967361"/>
            <a:chOff x="4256581" y="7790451"/>
            <a:chExt cx="4731664" cy="6106524"/>
          </a:xfrm>
        </p:grpSpPr>
        <p:sp>
          <p:nvSpPr>
            <p:cNvPr id="9" name="112 Elipse">
              <a:extLst>
                <a:ext uri="{FF2B5EF4-FFF2-40B4-BE49-F238E27FC236}">
                  <a16:creationId xmlns:a16="http://schemas.microsoft.com/office/drawing/2014/main" id="{E16729D5-B86B-47FC-93E8-0A95B9A90B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56581" y="10809782"/>
              <a:ext cx="3087193" cy="3087193"/>
            </a:xfrm>
            <a:prstGeom prst="ellipse">
              <a:avLst/>
            </a:prstGeom>
            <a:solidFill>
              <a:srgbClr val="7B68A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0" name="176 Rectángulo">
              <a:extLst>
                <a:ext uri="{FF2B5EF4-FFF2-40B4-BE49-F238E27FC236}">
                  <a16:creationId xmlns:a16="http://schemas.microsoft.com/office/drawing/2014/main" id="{59211875-55E1-4475-A5BA-823E8570C7F1}"/>
                </a:ext>
              </a:extLst>
            </p:cNvPr>
            <p:cNvSpPr/>
            <p:nvPr/>
          </p:nvSpPr>
          <p:spPr bwMode="auto">
            <a:xfrm>
              <a:off x="4595247" y="7803898"/>
              <a:ext cx="3762940" cy="2070230"/>
            </a:xfrm>
            <a:custGeom>
              <a:avLst/>
              <a:gdLst/>
              <a:ahLst/>
              <a:cxnLst/>
              <a:rect l="l" t="t" r="r" b="b"/>
              <a:pathLst>
                <a:path w="3762940" h="2070230">
                  <a:moveTo>
                    <a:pt x="186657" y="0"/>
                  </a:moveTo>
                  <a:lnTo>
                    <a:pt x="2704746" y="0"/>
                  </a:lnTo>
                  <a:cubicBezTo>
                    <a:pt x="2807834" y="0"/>
                    <a:pt x="2891403" y="83569"/>
                    <a:pt x="2891403" y="186657"/>
                  </a:cubicBezTo>
                  <a:cubicBezTo>
                    <a:pt x="2891403" y="279380"/>
                    <a:pt x="2823794" y="356312"/>
                    <a:pt x="2735087" y="370256"/>
                  </a:cubicBezTo>
                  <a:lnTo>
                    <a:pt x="2735087" y="373314"/>
                  </a:lnTo>
                  <a:lnTo>
                    <a:pt x="2704746" y="373314"/>
                  </a:lnTo>
                  <a:lnTo>
                    <a:pt x="2598029" y="373314"/>
                  </a:lnTo>
                  <a:cubicBezTo>
                    <a:pt x="2500795" y="373314"/>
                    <a:pt x="2421972" y="452137"/>
                    <a:pt x="2421972" y="549371"/>
                  </a:cubicBezTo>
                  <a:cubicBezTo>
                    <a:pt x="2421972" y="646605"/>
                    <a:pt x="2500795" y="725428"/>
                    <a:pt x="2598029" y="725428"/>
                  </a:cubicBezTo>
                  <a:lnTo>
                    <a:pt x="2735087" y="725428"/>
                  </a:lnTo>
                  <a:lnTo>
                    <a:pt x="3576283" y="725428"/>
                  </a:lnTo>
                  <a:cubicBezTo>
                    <a:pt x="3679371" y="725428"/>
                    <a:pt x="3762940" y="808997"/>
                    <a:pt x="3762940" y="912085"/>
                  </a:cubicBezTo>
                  <a:cubicBezTo>
                    <a:pt x="3762940" y="1015173"/>
                    <a:pt x="3679371" y="1098742"/>
                    <a:pt x="3576283" y="1098742"/>
                  </a:cubicBezTo>
                  <a:lnTo>
                    <a:pt x="2106938" y="1098742"/>
                  </a:lnTo>
                  <a:lnTo>
                    <a:pt x="1937913" y="1098742"/>
                  </a:lnTo>
                  <a:cubicBezTo>
                    <a:pt x="1840679" y="1098742"/>
                    <a:pt x="1761856" y="1177566"/>
                    <a:pt x="1761855" y="1274799"/>
                  </a:cubicBezTo>
                  <a:cubicBezTo>
                    <a:pt x="1761856" y="1372033"/>
                    <a:pt x="1840679" y="1450857"/>
                    <a:pt x="1937913" y="1450857"/>
                  </a:cubicBezTo>
                  <a:lnTo>
                    <a:pt x="2085023" y="1450857"/>
                  </a:lnTo>
                  <a:lnTo>
                    <a:pt x="2106938" y="1450857"/>
                  </a:lnTo>
                  <a:lnTo>
                    <a:pt x="2106938" y="1453066"/>
                  </a:lnTo>
                  <a:cubicBezTo>
                    <a:pt x="2199755" y="1463040"/>
                    <a:pt x="2271680" y="1541877"/>
                    <a:pt x="2271680" y="1637514"/>
                  </a:cubicBezTo>
                  <a:cubicBezTo>
                    <a:pt x="2271680" y="1740602"/>
                    <a:pt x="2188111" y="1824171"/>
                    <a:pt x="2085023" y="1824171"/>
                  </a:cubicBezTo>
                  <a:lnTo>
                    <a:pt x="1535541" y="1824171"/>
                  </a:lnTo>
                  <a:cubicBezTo>
                    <a:pt x="1456016" y="1828206"/>
                    <a:pt x="1393454" y="1894521"/>
                    <a:pt x="1393454" y="1975447"/>
                  </a:cubicBezTo>
                  <a:cubicBezTo>
                    <a:pt x="1393454" y="2011874"/>
                    <a:pt x="1406130" y="2045340"/>
                    <a:pt x="1429109" y="2070230"/>
                  </a:cubicBezTo>
                  <a:lnTo>
                    <a:pt x="1003067" y="2070230"/>
                  </a:lnTo>
                  <a:cubicBezTo>
                    <a:pt x="1026046" y="2045340"/>
                    <a:pt x="1038722" y="2011873"/>
                    <a:pt x="1038722" y="1975446"/>
                  </a:cubicBezTo>
                  <a:cubicBezTo>
                    <a:pt x="1038722" y="1894604"/>
                    <a:pt x="976291" y="1828343"/>
                    <a:pt x="896864" y="1824171"/>
                  </a:cubicBezTo>
                  <a:lnTo>
                    <a:pt x="649832" y="1824171"/>
                  </a:lnTo>
                  <a:cubicBezTo>
                    <a:pt x="546744" y="1824171"/>
                    <a:pt x="463175" y="1740602"/>
                    <a:pt x="463175" y="1637514"/>
                  </a:cubicBezTo>
                  <a:cubicBezTo>
                    <a:pt x="463175" y="1534426"/>
                    <a:pt x="546744" y="1450857"/>
                    <a:pt x="649832" y="1450857"/>
                  </a:cubicBezTo>
                  <a:lnTo>
                    <a:pt x="1154695" y="1450857"/>
                  </a:lnTo>
                  <a:cubicBezTo>
                    <a:pt x="1251927" y="1450855"/>
                    <a:pt x="1330748" y="1372032"/>
                    <a:pt x="1330748" y="1274800"/>
                  </a:cubicBezTo>
                  <a:lnTo>
                    <a:pt x="1330749" y="1274800"/>
                  </a:lnTo>
                  <a:cubicBezTo>
                    <a:pt x="1330749" y="1177566"/>
                    <a:pt x="1251925" y="1098742"/>
                    <a:pt x="1154691" y="1098742"/>
                  </a:cubicBezTo>
                  <a:lnTo>
                    <a:pt x="1054452" y="1098742"/>
                  </a:lnTo>
                  <a:lnTo>
                    <a:pt x="1014298" y="1098742"/>
                  </a:lnTo>
                  <a:cubicBezTo>
                    <a:pt x="911210" y="1098742"/>
                    <a:pt x="827641" y="1015173"/>
                    <a:pt x="827641" y="912085"/>
                  </a:cubicBezTo>
                  <a:cubicBezTo>
                    <a:pt x="827641" y="808997"/>
                    <a:pt x="911210" y="725428"/>
                    <a:pt x="1014298" y="725428"/>
                  </a:cubicBezTo>
                  <a:lnTo>
                    <a:pt x="1075790" y="725428"/>
                  </a:lnTo>
                  <a:cubicBezTo>
                    <a:pt x="1173022" y="725426"/>
                    <a:pt x="1251842" y="646604"/>
                    <a:pt x="1251842" y="549372"/>
                  </a:cubicBezTo>
                  <a:lnTo>
                    <a:pt x="1251843" y="549372"/>
                  </a:lnTo>
                  <a:cubicBezTo>
                    <a:pt x="1251843" y="452138"/>
                    <a:pt x="1173020" y="373315"/>
                    <a:pt x="1075786" y="373315"/>
                  </a:cubicBezTo>
                  <a:lnTo>
                    <a:pt x="1054452" y="373315"/>
                  </a:lnTo>
                  <a:lnTo>
                    <a:pt x="1054452" y="373314"/>
                  </a:lnTo>
                  <a:lnTo>
                    <a:pt x="186657" y="373314"/>
                  </a:lnTo>
                  <a:cubicBezTo>
                    <a:pt x="83569" y="373314"/>
                    <a:pt x="0" y="289745"/>
                    <a:pt x="0" y="186657"/>
                  </a:cubicBezTo>
                  <a:cubicBezTo>
                    <a:pt x="0" y="83569"/>
                    <a:pt x="83569" y="0"/>
                    <a:pt x="186657" y="0"/>
                  </a:cubicBezTo>
                  <a:close/>
                </a:path>
              </a:pathLst>
            </a:custGeom>
            <a:solidFill>
              <a:srgbClr val="D0C9D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1" name="114 Elipse">
              <a:extLst>
                <a:ext uri="{FF2B5EF4-FFF2-40B4-BE49-F238E27FC236}">
                  <a16:creationId xmlns:a16="http://schemas.microsoft.com/office/drawing/2014/main" id="{3BA321BC-7B17-4925-A17A-A70CD98689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27527" y="7790451"/>
              <a:ext cx="407133" cy="407133"/>
            </a:xfrm>
            <a:prstGeom prst="ellipse">
              <a:avLst/>
            </a:prstGeom>
            <a:solidFill>
              <a:srgbClr val="D0C9D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2" name="115 Elipse">
              <a:extLst>
                <a:ext uri="{FF2B5EF4-FFF2-40B4-BE49-F238E27FC236}">
                  <a16:creationId xmlns:a16="http://schemas.microsoft.com/office/drawing/2014/main" id="{9F43CCAC-F17D-4049-AC26-4C78561EE9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17163" y="8343959"/>
              <a:ext cx="407133" cy="407133"/>
            </a:xfrm>
            <a:prstGeom prst="ellipse">
              <a:avLst/>
            </a:prstGeom>
            <a:solidFill>
              <a:srgbClr val="D0C9D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3" name="116 Elipse">
              <a:extLst>
                <a:ext uri="{FF2B5EF4-FFF2-40B4-BE49-F238E27FC236}">
                  <a16:creationId xmlns:a16="http://schemas.microsoft.com/office/drawing/2014/main" id="{4095B353-2F1B-4EEF-B731-1554518BF0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74700" y="9235226"/>
              <a:ext cx="299299" cy="299299"/>
            </a:xfrm>
            <a:prstGeom prst="ellipse">
              <a:avLst/>
            </a:prstGeom>
            <a:solidFill>
              <a:srgbClr val="FAD6D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4" name="117 Elipse">
              <a:extLst>
                <a:ext uri="{FF2B5EF4-FFF2-40B4-BE49-F238E27FC236}">
                  <a16:creationId xmlns:a16="http://schemas.microsoft.com/office/drawing/2014/main" id="{B37B3FB7-05F5-4ED2-9094-75DCF0B2B7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88946" y="8935927"/>
              <a:ext cx="299299" cy="299299"/>
            </a:xfrm>
            <a:prstGeom prst="ellipse">
              <a:avLst/>
            </a:prstGeom>
            <a:solidFill>
              <a:srgbClr val="FAD6D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5" name="118 Elipse">
              <a:extLst>
                <a:ext uri="{FF2B5EF4-FFF2-40B4-BE49-F238E27FC236}">
                  <a16:creationId xmlns:a16="http://schemas.microsoft.com/office/drawing/2014/main" id="{3F3B292E-70AA-4F0F-9A39-4CB69CCC37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71639" y="9974158"/>
              <a:ext cx="418111" cy="418111"/>
            </a:xfrm>
            <a:prstGeom prst="ellipse">
              <a:avLst/>
            </a:prstGeom>
            <a:solidFill>
              <a:srgbClr val="D0C9D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6" name="119 Elipse">
              <a:extLst>
                <a:ext uri="{FF2B5EF4-FFF2-40B4-BE49-F238E27FC236}">
                  <a16:creationId xmlns:a16="http://schemas.microsoft.com/office/drawing/2014/main" id="{127209FE-CA05-4705-8FAC-EA722A2EFA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946381" y="10860967"/>
              <a:ext cx="169970" cy="169970"/>
            </a:xfrm>
            <a:prstGeom prst="ellipse">
              <a:avLst/>
            </a:prstGeom>
            <a:solidFill>
              <a:srgbClr val="FAD6D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7" name="120 Elipse">
              <a:extLst>
                <a:ext uri="{FF2B5EF4-FFF2-40B4-BE49-F238E27FC236}">
                  <a16:creationId xmlns:a16="http://schemas.microsoft.com/office/drawing/2014/main" id="{4A919E6F-6EF7-4294-8830-C9C5E9F9BD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71672" y="10271352"/>
              <a:ext cx="241834" cy="241834"/>
            </a:xfrm>
            <a:prstGeom prst="ellipse">
              <a:avLst/>
            </a:prstGeom>
            <a:solidFill>
              <a:srgbClr val="FAD6D3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8" name="121 Elipse">
              <a:extLst>
                <a:ext uri="{FF2B5EF4-FFF2-40B4-BE49-F238E27FC236}">
                  <a16:creationId xmlns:a16="http://schemas.microsoft.com/office/drawing/2014/main" id="{BA8645C0-3520-43B1-A39D-6E56876500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96576" y="11314289"/>
              <a:ext cx="241834" cy="2418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19" name="122 Elipse">
              <a:extLst>
                <a:ext uri="{FF2B5EF4-FFF2-40B4-BE49-F238E27FC236}">
                  <a16:creationId xmlns:a16="http://schemas.microsoft.com/office/drawing/2014/main" id="{45C4AB18-217A-4C52-BA49-071F6219C8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23199" y="10533963"/>
              <a:ext cx="169970" cy="16997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0" name="123 Elipse">
              <a:extLst>
                <a:ext uri="{FF2B5EF4-FFF2-40B4-BE49-F238E27FC236}">
                  <a16:creationId xmlns:a16="http://schemas.microsoft.com/office/drawing/2014/main" id="{3F0E2147-FEDB-4304-9228-DE31863366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03716" y="11674329"/>
              <a:ext cx="169970" cy="1699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1" name="124 Elipse">
              <a:extLst>
                <a:ext uri="{FF2B5EF4-FFF2-40B4-BE49-F238E27FC236}">
                  <a16:creationId xmlns:a16="http://schemas.microsoft.com/office/drawing/2014/main" id="{F7096DCC-3807-44B3-A27E-D7CDB35892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59948" y="11931110"/>
              <a:ext cx="299299" cy="2992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2" name="125 Rectángulo">
              <a:extLst>
                <a:ext uri="{FF2B5EF4-FFF2-40B4-BE49-F238E27FC236}">
                  <a16:creationId xmlns:a16="http://schemas.microsoft.com/office/drawing/2014/main" id="{10999EC4-5561-47CB-9F69-A6E1503847E8}"/>
                </a:ext>
              </a:extLst>
            </p:cNvPr>
            <p:cNvSpPr/>
            <p:nvPr/>
          </p:nvSpPr>
          <p:spPr bwMode="auto">
            <a:xfrm>
              <a:off x="5442890" y="10182225"/>
              <a:ext cx="714575" cy="678742"/>
            </a:xfrm>
            <a:prstGeom prst="rect">
              <a:avLst/>
            </a:prstGeom>
            <a:solidFill>
              <a:srgbClr val="7B68A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3" name="126 Rectángulo">
              <a:extLst>
                <a:ext uri="{FF2B5EF4-FFF2-40B4-BE49-F238E27FC236}">
                  <a16:creationId xmlns:a16="http://schemas.microsoft.com/office/drawing/2014/main" id="{7B405E15-7335-4908-BDEB-CFA0D8B57340}"/>
                </a:ext>
              </a:extLst>
            </p:cNvPr>
            <p:cNvSpPr/>
            <p:nvPr/>
          </p:nvSpPr>
          <p:spPr bwMode="auto">
            <a:xfrm rot="2953758">
              <a:off x="6776264" y="10917079"/>
              <a:ext cx="451814" cy="429157"/>
            </a:xfrm>
            <a:prstGeom prst="rect">
              <a:avLst/>
            </a:prstGeom>
            <a:solidFill>
              <a:srgbClr val="7B68A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4" name="127 Acorde">
              <a:extLst>
                <a:ext uri="{FF2B5EF4-FFF2-40B4-BE49-F238E27FC236}">
                  <a16:creationId xmlns:a16="http://schemas.microsoft.com/office/drawing/2014/main" id="{198C9C7C-4635-483B-B263-DCA0C0EA2F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9479" y="11079688"/>
              <a:ext cx="2547380" cy="2547380"/>
            </a:xfrm>
            <a:prstGeom prst="chord">
              <a:avLst>
                <a:gd name="adj1" fmla="val 21530749"/>
                <a:gd name="adj2" fmla="val 10802399"/>
              </a:avLst>
            </a:prstGeom>
            <a:solidFill>
              <a:srgbClr val="D0C9DD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5" name="128 Elipse">
              <a:extLst>
                <a:ext uri="{FF2B5EF4-FFF2-40B4-BE49-F238E27FC236}">
                  <a16:creationId xmlns:a16="http://schemas.microsoft.com/office/drawing/2014/main" id="{E9A5ADEB-9443-44E8-BC5B-B88D3F2C8C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06552" y="12203728"/>
              <a:ext cx="299299" cy="2992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6" name="129 Elipse">
              <a:extLst>
                <a:ext uri="{FF2B5EF4-FFF2-40B4-BE49-F238E27FC236}">
                  <a16:creationId xmlns:a16="http://schemas.microsoft.com/office/drawing/2014/main" id="{29720D00-D8D7-4ED6-B117-A4FA8BBC13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04543" y="12080759"/>
              <a:ext cx="545238" cy="5452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7" name="130 Elipse">
              <a:extLst>
                <a:ext uri="{FF2B5EF4-FFF2-40B4-BE49-F238E27FC236}">
                  <a16:creationId xmlns:a16="http://schemas.microsoft.com/office/drawing/2014/main" id="{E624E970-9209-478F-A8C7-BB5B3CAD13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19213" y="12608741"/>
              <a:ext cx="305704" cy="3057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8" name="131 Elipse">
              <a:extLst>
                <a:ext uri="{FF2B5EF4-FFF2-40B4-BE49-F238E27FC236}">
                  <a16:creationId xmlns:a16="http://schemas.microsoft.com/office/drawing/2014/main" id="{8F3B5A3B-9181-4A8D-B0C7-1F8501ABAB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29227" y="12519759"/>
              <a:ext cx="241834" cy="2418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29" name="132 Elipse">
              <a:extLst>
                <a:ext uri="{FF2B5EF4-FFF2-40B4-BE49-F238E27FC236}">
                  <a16:creationId xmlns:a16="http://schemas.microsoft.com/office/drawing/2014/main" id="{2A6BE38E-1196-4926-8354-7E77FF587F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24044" y="12998447"/>
              <a:ext cx="241834" cy="2418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30" name="133 Elipse">
              <a:extLst>
                <a:ext uri="{FF2B5EF4-FFF2-40B4-BE49-F238E27FC236}">
                  <a16:creationId xmlns:a16="http://schemas.microsoft.com/office/drawing/2014/main" id="{A8A6CF8D-A684-4019-8A9C-EE9581FC16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86046" y="13226044"/>
              <a:ext cx="156952" cy="156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31" name="134 Elipse">
              <a:extLst>
                <a:ext uri="{FF2B5EF4-FFF2-40B4-BE49-F238E27FC236}">
                  <a16:creationId xmlns:a16="http://schemas.microsoft.com/office/drawing/2014/main" id="{2F31014F-5495-4E42-93BA-113F93348F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2273" y="12603133"/>
              <a:ext cx="91787" cy="917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32" name="135 Rectángulo">
              <a:extLst>
                <a:ext uri="{FF2B5EF4-FFF2-40B4-BE49-F238E27FC236}">
                  <a16:creationId xmlns:a16="http://schemas.microsoft.com/office/drawing/2014/main" id="{F011C40A-6DDF-4042-AA25-CE8D42F9A74B}"/>
                </a:ext>
              </a:extLst>
            </p:cNvPr>
            <p:cNvSpPr/>
            <p:nvPr/>
          </p:nvSpPr>
          <p:spPr bwMode="auto">
            <a:xfrm>
              <a:off x="5443833" y="10182225"/>
              <a:ext cx="714575" cy="92426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33" name="136 Rectángulo">
              <a:extLst>
                <a:ext uri="{FF2B5EF4-FFF2-40B4-BE49-F238E27FC236}">
                  <a16:creationId xmlns:a16="http://schemas.microsoft.com/office/drawing/2014/main" id="{9522EFD4-5E5E-440F-A0A2-DE9889F3CD43}"/>
                </a:ext>
              </a:extLst>
            </p:cNvPr>
            <p:cNvSpPr/>
            <p:nvPr/>
          </p:nvSpPr>
          <p:spPr bwMode="auto">
            <a:xfrm rot="2953758">
              <a:off x="6906991" y="10975358"/>
              <a:ext cx="451814" cy="86657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34" name="137 Rectángulo">
              <a:extLst>
                <a:ext uri="{FF2B5EF4-FFF2-40B4-BE49-F238E27FC236}">
                  <a16:creationId xmlns:a16="http://schemas.microsoft.com/office/drawing/2014/main" id="{30FCA93E-34FC-403F-BF7D-BA12FAC4FB49}"/>
                </a:ext>
              </a:extLst>
            </p:cNvPr>
            <p:cNvSpPr/>
            <p:nvPr/>
          </p:nvSpPr>
          <p:spPr bwMode="auto">
            <a:xfrm rot="2953758">
              <a:off x="6941212" y="10830521"/>
              <a:ext cx="594463" cy="194805"/>
            </a:xfrm>
            <a:prstGeom prst="rect">
              <a:avLst/>
            </a:prstGeom>
            <a:solidFill>
              <a:srgbClr val="7B68A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  <p:sp>
          <p:nvSpPr>
            <p:cNvPr id="35" name="138 Rectángulo">
              <a:extLst>
                <a:ext uri="{FF2B5EF4-FFF2-40B4-BE49-F238E27FC236}">
                  <a16:creationId xmlns:a16="http://schemas.microsoft.com/office/drawing/2014/main" id="{AE3F5B4C-5B79-4E4E-A9EB-C51E6502A2EB}"/>
                </a:ext>
              </a:extLst>
            </p:cNvPr>
            <p:cNvSpPr/>
            <p:nvPr/>
          </p:nvSpPr>
          <p:spPr bwMode="auto">
            <a:xfrm>
              <a:off x="5330085" y="9874128"/>
              <a:ext cx="940184" cy="308097"/>
            </a:xfrm>
            <a:prstGeom prst="rect">
              <a:avLst/>
            </a:prstGeom>
            <a:solidFill>
              <a:srgbClr val="7B68A1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 defTabSz="901667"/>
              <a:endParaRPr lang="es-SV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/>
              </a:endParaRPr>
            </a:p>
          </p:txBody>
        </p:sp>
      </p:grpSp>
      <p:sp>
        <p:nvSpPr>
          <p:cNvPr id="44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7EC8F11B-4D93-43EA-AD1E-8325D68E9F85}"/>
              </a:ext>
            </a:extLst>
          </p:cNvPr>
          <p:cNvSpPr txBox="1"/>
          <p:nvPr/>
        </p:nvSpPr>
        <p:spPr>
          <a:xfrm>
            <a:off x="8751050" y="2946789"/>
            <a:ext cx="2450350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l"/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sz="11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2356EEC-7B8D-47B7-A4BA-083E3DB1DEFF}"/>
              </a:ext>
            </a:extLst>
          </p:cNvPr>
          <p:cNvSpPr txBox="1"/>
          <p:nvPr/>
        </p:nvSpPr>
        <p:spPr>
          <a:xfrm>
            <a:off x="8751049" y="2597551"/>
            <a:ext cx="194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endParaRPr lang="zh-CN" altLang="en-US" sz="24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BABCAB86-5757-4A47-838D-8C20FD4697D1}"/>
              </a:ext>
            </a:extLst>
          </p:cNvPr>
          <p:cNvSpPr txBox="1"/>
          <p:nvPr/>
        </p:nvSpPr>
        <p:spPr>
          <a:xfrm>
            <a:off x="8751050" y="4816689"/>
            <a:ext cx="2450350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l"/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sz="11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1F5A84E-9A7C-4509-A119-94FC34E80391}"/>
              </a:ext>
            </a:extLst>
          </p:cNvPr>
          <p:cNvSpPr txBox="1"/>
          <p:nvPr/>
        </p:nvSpPr>
        <p:spPr>
          <a:xfrm>
            <a:off x="8751049" y="4467451"/>
            <a:ext cx="194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endParaRPr lang="zh-CN" altLang="en-US" sz="24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3B1E81A6-61B2-4E09-8F7A-7A7500424433}"/>
              </a:ext>
            </a:extLst>
          </p:cNvPr>
          <p:cNvSpPr txBox="1"/>
          <p:nvPr/>
        </p:nvSpPr>
        <p:spPr>
          <a:xfrm>
            <a:off x="1082959" y="2797322"/>
            <a:ext cx="2444119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r"/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sz="11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FA82C91-D930-4615-ADEE-CBD5B42D44BB}"/>
              </a:ext>
            </a:extLst>
          </p:cNvPr>
          <p:cNvSpPr txBox="1"/>
          <p:nvPr/>
        </p:nvSpPr>
        <p:spPr>
          <a:xfrm>
            <a:off x="1577590" y="2448084"/>
            <a:ext cx="194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endParaRPr lang="zh-CN" altLang="en-US" sz="24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B87CD93E-39F5-448B-BD92-1CC1F5D01C08}"/>
              </a:ext>
            </a:extLst>
          </p:cNvPr>
          <p:cNvSpPr txBox="1"/>
          <p:nvPr/>
        </p:nvSpPr>
        <p:spPr>
          <a:xfrm>
            <a:off x="1124548" y="4605716"/>
            <a:ext cx="2444119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r"/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sz="11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sz="11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B437-2535-47A9-8508-FDEDF8C20D3F}"/>
              </a:ext>
            </a:extLst>
          </p:cNvPr>
          <p:cNvSpPr txBox="1"/>
          <p:nvPr/>
        </p:nvSpPr>
        <p:spPr>
          <a:xfrm>
            <a:off x="1619179" y="4256478"/>
            <a:ext cx="194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endParaRPr lang="zh-CN" altLang="en-US" sz="24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40" y="413466"/>
            <a:ext cx="1036530" cy="1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31470" y="377190"/>
            <a:ext cx="11521440" cy="6092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" name="îŝḷîḓé-Straight Connector 45"/>
          <p:cNvCxnSpPr/>
          <p:nvPr/>
        </p:nvCxnSpPr>
        <p:spPr>
          <a:xfrm flipH="1">
            <a:off x="2159647" y="3096532"/>
            <a:ext cx="762792" cy="547581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îŝḷîḓé-Straight Connector 46"/>
          <p:cNvCxnSpPr/>
          <p:nvPr/>
        </p:nvCxnSpPr>
        <p:spPr>
          <a:xfrm flipH="1" flipV="1">
            <a:off x="4271557" y="2973564"/>
            <a:ext cx="779677" cy="247657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îŝḷîḓé-Straight Connector 47"/>
          <p:cNvCxnSpPr/>
          <p:nvPr/>
        </p:nvCxnSpPr>
        <p:spPr>
          <a:xfrm flipH="1">
            <a:off x="6492237" y="2898806"/>
            <a:ext cx="1057127" cy="32241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îŝḷîḓé-Straight Connector 48"/>
          <p:cNvCxnSpPr/>
          <p:nvPr/>
        </p:nvCxnSpPr>
        <p:spPr>
          <a:xfrm flipH="1" flipV="1">
            <a:off x="8862432" y="3168754"/>
            <a:ext cx="870809" cy="504148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îŝḷîḓé-Oval 63"/>
          <p:cNvSpPr/>
          <p:nvPr/>
        </p:nvSpPr>
        <p:spPr bwMode="auto">
          <a:xfrm>
            <a:off x="884993" y="3420831"/>
            <a:ext cx="1274654" cy="1274654"/>
          </a:xfrm>
          <a:prstGeom prst="ellipse">
            <a:avLst/>
          </a:prstGeom>
          <a:solidFill>
            <a:srgbClr val="7B68A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2" name="Group 64"/>
          <p:cNvGrpSpPr/>
          <p:nvPr/>
        </p:nvGrpSpPr>
        <p:grpSpPr bwMode="auto">
          <a:xfrm>
            <a:off x="1331669" y="3816113"/>
            <a:ext cx="381300" cy="484085"/>
            <a:chOff x="0" y="0"/>
            <a:chExt cx="450" cy="574"/>
          </a:xfrm>
          <a:solidFill>
            <a:srgbClr val="FFFFFF"/>
          </a:solidFill>
        </p:grpSpPr>
        <p:sp>
          <p:nvSpPr>
            <p:cNvPr id="13" name="îŝḷîḓé-Freeform: Shape 65"/>
            <p:cNvSpPr/>
            <p:nvPr/>
          </p:nvSpPr>
          <p:spPr bwMode="auto">
            <a:xfrm>
              <a:off x="0" y="248"/>
              <a:ext cx="444" cy="326"/>
            </a:xfrm>
            <a:custGeom>
              <a:avLst/>
              <a:gdLst>
                <a:gd name="T0" fmla="*/ 0 w 21533"/>
                <a:gd name="T1" fmla="*/ 0 h 21508"/>
                <a:gd name="T2" fmla="*/ 0 w 21533"/>
                <a:gd name="T3" fmla="*/ 0 h 21508"/>
                <a:gd name="T4" fmla="*/ 0 w 21533"/>
                <a:gd name="T5" fmla="*/ 0 h 21508"/>
                <a:gd name="T6" fmla="*/ 0 w 21533"/>
                <a:gd name="T7" fmla="*/ 0 h 21508"/>
                <a:gd name="T8" fmla="*/ 0 w 21533"/>
                <a:gd name="T9" fmla="*/ 0 h 21508"/>
                <a:gd name="T10" fmla="*/ 0 w 21533"/>
                <a:gd name="T11" fmla="*/ 0 h 21508"/>
                <a:gd name="T12" fmla="*/ 0 w 21533"/>
                <a:gd name="T13" fmla="*/ 0 h 21508"/>
                <a:gd name="T14" fmla="*/ 0 w 21533"/>
                <a:gd name="T15" fmla="*/ 0 h 21508"/>
                <a:gd name="T16" fmla="*/ 0 w 21533"/>
                <a:gd name="T17" fmla="*/ 0 h 21508"/>
                <a:gd name="T18" fmla="*/ 0 w 21533"/>
                <a:gd name="T19" fmla="*/ 0 h 21508"/>
                <a:gd name="T20" fmla="*/ 0 w 21533"/>
                <a:gd name="T21" fmla="*/ 0 h 21508"/>
                <a:gd name="T22" fmla="*/ 0 w 21533"/>
                <a:gd name="T23" fmla="*/ 0 h 21508"/>
                <a:gd name="T24" fmla="*/ 0 w 21533"/>
                <a:gd name="T25" fmla="*/ 0 h 215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533" h="21508">
                  <a:moveTo>
                    <a:pt x="12618" y="15738"/>
                  </a:moveTo>
                  <a:cubicBezTo>
                    <a:pt x="11946" y="15738"/>
                    <a:pt x="11315" y="15383"/>
                    <a:pt x="10841" y="14739"/>
                  </a:cubicBezTo>
                  <a:lnTo>
                    <a:pt x="0" y="0"/>
                  </a:lnTo>
                  <a:lnTo>
                    <a:pt x="279" y="4267"/>
                  </a:lnTo>
                  <a:cubicBezTo>
                    <a:pt x="312" y="4784"/>
                    <a:pt x="561" y="5508"/>
                    <a:pt x="832" y="5876"/>
                  </a:cubicBezTo>
                  <a:lnTo>
                    <a:pt x="12127" y="21233"/>
                  </a:lnTo>
                  <a:cubicBezTo>
                    <a:pt x="12397" y="21600"/>
                    <a:pt x="12839" y="21600"/>
                    <a:pt x="13110" y="21233"/>
                  </a:cubicBezTo>
                  <a:lnTo>
                    <a:pt x="21330" y="10057"/>
                  </a:lnTo>
                  <a:cubicBezTo>
                    <a:pt x="21600" y="9689"/>
                    <a:pt x="21600" y="9088"/>
                    <a:pt x="21330" y="8721"/>
                  </a:cubicBezTo>
                  <a:lnTo>
                    <a:pt x="20076" y="7017"/>
                  </a:lnTo>
                  <a:lnTo>
                    <a:pt x="14395" y="14741"/>
                  </a:lnTo>
                  <a:cubicBezTo>
                    <a:pt x="13920" y="15385"/>
                    <a:pt x="13289" y="15738"/>
                    <a:pt x="12618" y="15738"/>
                  </a:cubicBezTo>
                  <a:close/>
                  <a:moveTo>
                    <a:pt x="12618" y="15738"/>
                  </a:move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îŝḷîḓé-Freeform: Shape 98"/>
            <p:cNvSpPr/>
            <p:nvPr/>
          </p:nvSpPr>
          <p:spPr bwMode="auto">
            <a:xfrm>
              <a:off x="0" y="0"/>
              <a:ext cx="450" cy="450"/>
            </a:xfrm>
            <a:custGeom>
              <a:avLst/>
              <a:gdLst>
                <a:gd name="T0" fmla="*/ 0 w 21503"/>
                <a:gd name="T1" fmla="*/ 0 h 21600"/>
                <a:gd name="T2" fmla="*/ 0 w 21503"/>
                <a:gd name="T3" fmla="*/ 0 h 21600"/>
                <a:gd name="T4" fmla="*/ 0 w 21503"/>
                <a:gd name="T5" fmla="*/ 0 h 21600"/>
                <a:gd name="T6" fmla="*/ 0 w 21503"/>
                <a:gd name="T7" fmla="*/ 0 h 21600"/>
                <a:gd name="T8" fmla="*/ 0 w 21503"/>
                <a:gd name="T9" fmla="*/ 0 h 21600"/>
                <a:gd name="T10" fmla="*/ 0 w 21503"/>
                <a:gd name="T11" fmla="*/ 0 h 21600"/>
                <a:gd name="T12" fmla="*/ 0 w 21503"/>
                <a:gd name="T13" fmla="*/ 0 h 21600"/>
                <a:gd name="T14" fmla="*/ 0 w 21503"/>
                <a:gd name="T15" fmla="*/ 0 h 21600"/>
                <a:gd name="T16" fmla="*/ 0 w 21503"/>
                <a:gd name="T17" fmla="*/ 0 h 21600"/>
                <a:gd name="T18" fmla="*/ 0 w 21503"/>
                <a:gd name="T19" fmla="*/ 0 h 21600"/>
                <a:gd name="T20" fmla="*/ 0 w 21503"/>
                <a:gd name="T21" fmla="*/ 0 h 21600"/>
                <a:gd name="T22" fmla="*/ 0 w 21503"/>
                <a:gd name="T23" fmla="*/ 0 h 21600"/>
                <a:gd name="T24" fmla="*/ 0 w 21503"/>
                <a:gd name="T25" fmla="*/ 0 h 21600"/>
                <a:gd name="T26" fmla="*/ 0 w 21503"/>
                <a:gd name="T27" fmla="*/ 0 h 21600"/>
                <a:gd name="T28" fmla="*/ 0 w 21503"/>
                <a:gd name="T29" fmla="*/ 0 h 21600"/>
                <a:gd name="T30" fmla="*/ 0 w 21503"/>
                <a:gd name="T31" fmla="*/ 0 h 21600"/>
                <a:gd name="T32" fmla="*/ 0 w 21503"/>
                <a:gd name="T33" fmla="*/ 0 h 21600"/>
                <a:gd name="T34" fmla="*/ 0 w 21503"/>
                <a:gd name="T35" fmla="*/ 0 h 21600"/>
                <a:gd name="T36" fmla="*/ 0 w 21503"/>
                <a:gd name="T37" fmla="*/ 0 h 21600"/>
                <a:gd name="T38" fmla="*/ 0 w 21503"/>
                <a:gd name="T39" fmla="*/ 0 h 21600"/>
                <a:gd name="T40" fmla="*/ 0 w 21503"/>
                <a:gd name="T41" fmla="*/ 0 h 21600"/>
                <a:gd name="T42" fmla="*/ 0 w 21503"/>
                <a:gd name="T43" fmla="*/ 0 h 21600"/>
                <a:gd name="T44" fmla="*/ 0 w 21503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503" h="21600">
                  <a:moveTo>
                    <a:pt x="10162" y="1105"/>
                  </a:moveTo>
                  <a:cubicBezTo>
                    <a:pt x="9896" y="837"/>
                    <a:pt x="9371" y="590"/>
                    <a:pt x="8995" y="556"/>
                  </a:cubicBezTo>
                  <a:lnTo>
                    <a:pt x="2969" y="4"/>
                  </a:lnTo>
                  <a:cubicBezTo>
                    <a:pt x="2940" y="2"/>
                    <a:pt x="2910" y="0"/>
                    <a:pt x="2879" y="0"/>
                  </a:cubicBezTo>
                  <a:cubicBezTo>
                    <a:pt x="2513" y="0"/>
                    <a:pt x="2048" y="182"/>
                    <a:pt x="1802" y="429"/>
                  </a:cubicBezTo>
                  <a:lnTo>
                    <a:pt x="427" y="1809"/>
                  </a:lnTo>
                  <a:cubicBezTo>
                    <a:pt x="161" y="2076"/>
                    <a:pt x="-30" y="2604"/>
                    <a:pt x="4" y="2980"/>
                  </a:cubicBezTo>
                  <a:lnTo>
                    <a:pt x="541" y="9044"/>
                  </a:lnTo>
                  <a:cubicBezTo>
                    <a:pt x="573" y="9421"/>
                    <a:pt x="819" y="9948"/>
                    <a:pt x="1086" y="10216"/>
                  </a:cubicBezTo>
                  <a:lnTo>
                    <a:pt x="12227" y="21399"/>
                  </a:lnTo>
                  <a:cubicBezTo>
                    <a:pt x="12360" y="21533"/>
                    <a:pt x="12535" y="21600"/>
                    <a:pt x="12712" y="21600"/>
                  </a:cubicBezTo>
                  <a:cubicBezTo>
                    <a:pt x="12887" y="21600"/>
                    <a:pt x="13063" y="21533"/>
                    <a:pt x="13196" y="21399"/>
                  </a:cubicBezTo>
                  <a:lnTo>
                    <a:pt x="21304" y="13261"/>
                  </a:lnTo>
                  <a:cubicBezTo>
                    <a:pt x="21570" y="12993"/>
                    <a:pt x="21570" y="12555"/>
                    <a:pt x="21304" y="12288"/>
                  </a:cubicBezTo>
                  <a:lnTo>
                    <a:pt x="10162" y="1105"/>
                  </a:lnTo>
                  <a:close/>
                  <a:moveTo>
                    <a:pt x="2561" y="2612"/>
                  </a:moveTo>
                  <a:cubicBezTo>
                    <a:pt x="2851" y="2321"/>
                    <a:pt x="3231" y="2175"/>
                    <a:pt x="3611" y="2175"/>
                  </a:cubicBezTo>
                  <a:cubicBezTo>
                    <a:pt x="3991" y="2175"/>
                    <a:pt x="4372" y="2321"/>
                    <a:pt x="4663" y="2613"/>
                  </a:cubicBezTo>
                  <a:cubicBezTo>
                    <a:pt x="5243" y="3196"/>
                    <a:pt x="5243" y="4140"/>
                    <a:pt x="4663" y="4722"/>
                  </a:cubicBezTo>
                  <a:cubicBezTo>
                    <a:pt x="4372" y="5014"/>
                    <a:pt x="3992" y="5160"/>
                    <a:pt x="3612" y="5160"/>
                  </a:cubicBezTo>
                  <a:cubicBezTo>
                    <a:pt x="3232" y="5160"/>
                    <a:pt x="2852" y="5014"/>
                    <a:pt x="2561" y="4722"/>
                  </a:cubicBezTo>
                  <a:cubicBezTo>
                    <a:pt x="1980" y="4139"/>
                    <a:pt x="1980" y="3195"/>
                    <a:pt x="2561" y="2612"/>
                  </a:cubicBezTo>
                  <a:close/>
                  <a:moveTo>
                    <a:pt x="2561" y="2612"/>
                  </a:move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9" name="îŝḷîḓé-Rectangle 31"/>
          <p:cNvSpPr/>
          <p:nvPr/>
        </p:nvSpPr>
        <p:spPr>
          <a:xfrm>
            <a:off x="493420" y="4750412"/>
            <a:ext cx="2052713" cy="246221"/>
          </a:xfrm>
          <a:prstGeom prst="rect">
            <a:avLst/>
          </a:prstGeom>
        </p:spPr>
        <p:txBody>
          <a:bodyPr wrap="none" lIns="144000" tIns="0" rIns="14400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请输入标题内容</a:t>
            </a:r>
          </a:p>
        </p:txBody>
      </p:sp>
      <p:sp>
        <p:nvSpPr>
          <p:cNvPr id="10" name="îŝḷîḓé-Rectangle 32"/>
          <p:cNvSpPr/>
          <p:nvPr/>
        </p:nvSpPr>
        <p:spPr>
          <a:xfrm>
            <a:off x="619150" y="4996633"/>
            <a:ext cx="1794357" cy="347403"/>
          </a:xfrm>
          <a:prstGeom prst="rect">
            <a:avLst/>
          </a:prstGeom>
        </p:spPr>
        <p:txBody>
          <a:bodyPr wrap="square" lIns="144000" tIns="0" rIns="14400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感谢您使用千库网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PPT</a:t>
            </a: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模板，请在此处输入您所需要的内容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îŝḷîḓé-Oval 50"/>
          <p:cNvSpPr/>
          <p:nvPr/>
        </p:nvSpPr>
        <p:spPr bwMode="auto">
          <a:xfrm>
            <a:off x="2922440" y="2146176"/>
            <a:ext cx="1274654" cy="1274654"/>
          </a:xfrm>
          <a:prstGeom prst="ellipse">
            <a:avLst/>
          </a:prstGeom>
          <a:solidFill>
            <a:srgbClr val="D0C9DD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1" name="Group 51"/>
          <p:cNvGrpSpPr/>
          <p:nvPr/>
        </p:nvGrpSpPr>
        <p:grpSpPr bwMode="auto">
          <a:xfrm>
            <a:off x="3335959" y="2553072"/>
            <a:ext cx="447614" cy="447611"/>
            <a:chOff x="0" y="0"/>
            <a:chExt cx="576" cy="576"/>
          </a:xfrm>
          <a:solidFill>
            <a:srgbClr val="FFFFFF"/>
          </a:solidFill>
        </p:grpSpPr>
        <p:sp>
          <p:nvSpPr>
            <p:cNvPr id="22" name="îŝḷîḓé-Freeform: Shape 52"/>
            <p:cNvSpPr/>
            <p:nvPr/>
          </p:nvSpPr>
          <p:spPr bwMode="auto">
            <a:xfrm>
              <a:off x="0" y="0"/>
              <a:ext cx="280" cy="2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4704" y="21499"/>
                  </a:moveTo>
                  <a:lnTo>
                    <a:pt x="21469" y="14723"/>
                  </a:lnTo>
                  <a:lnTo>
                    <a:pt x="14173" y="7408"/>
                  </a:lnTo>
                  <a:lnTo>
                    <a:pt x="21600" y="0"/>
                  </a:lnTo>
                  <a:lnTo>
                    <a:pt x="17" y="0"/>
                  </a:lnTo>
                  <a:lnTo>
                    <a:pt x="0" y="21600"/>
                  </a:lnTo>
                  <a:lnTo>
                    <a:pt x="7378" y="14158"/>
                  </a:lnTo>
                  <a:lnTo>
                    <a:pt x="14704" y="21499"/>
                  </a:lnTo>
                  <a:close/>
                  <a:moveTo>
                    <a:pt x="14704" y="21499"/>
                  </a:move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îŝḷîḓé-Freeform: Shape 53"/>
            <p:cNvSpPr/>
            <p:nvPr/>
          </p:nvSpPr>
          <p:spPr bwMode="auto">
            <a:xfrm>
              <a:off x="296" y="296"/>
              <a:ext cx="280" cy="2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4222" y="7443"/>
                  </a:moveTo>
                  <a:lnTo>
                    <a:pt x="6896" y="100"/>
                  </a:lnTo>
                  <a:lnTo>
                    <a:pt x="132" y="6878"/>
                  </a:lnTo>
                  <a:lnTo>
                    <a:pt x="7428" y="14193"/>
                  </a:lnTo>
                  <a:lnTo>
                    <a:pt x="0" y="21600"/>
                  </a:lnTo>
                  <a:lnTo>
                    <a:pt x="21585" y="21600"/>
                  </a:lnTo>
                  <a:lnTo>
                    <a:pt x="21600" y="0"/>
                  </a:lnTo>
                  <a:lnTo>
                    <a:pt x="14222" y="7443"/>
                  </a:lnTo>
                  <a:close/>
                  <a:moveTo>
                    <a:pt x="14222" y="7443"/>
                  </a:moveTo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8" name="îŝḷîḓé-Rectangle 34"/>
          <p:cNvSpPr/>
          <p:nvPr/>
        </p:nvSpPr>
        <p:spPr>
          <a:xfrm>
            <a:off x="2532498" y="3483469"/>
            <a:ext cx="2052713" cy="246221"/>
          </a:xfrm>
          <a:prstGeom prst="rect">
            <a:avLst/>
          </a:prstGeom>
        </p:spPr>
        <p:txBody>
          <a:bodyPr wrap="none" lIns="144000" tIns="0" rIns="14400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请输入标题内容</a:t>
            </a:r>
          </a:p>
        </p:txBody>
      </p:sp>
      <p:sp>
        <p:nvSpPr>
          <p:cNvPr id="19" name="îŝḷîḓé-Rectangle 35"/>
          <p:cNvSpPr/>
          <p:nvPr/>
        </p:nvSpPr>
        <p:spPr>
          <a:xfrm>
            <a:off x="2658228" y="3729690"/>
            <a:ext cx="1794357" cy="347403"/>
          </a:xfrm>
          <a:prstGeom prst="rect">
            <a:avLst/>
          </a:prstGeom>
        </p:spPr>
        <p:txBody>
          <a:bodyPr wrap="square" lIns="144000" tIns="0" rIns="14400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感谢您使用千库网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PPT</a:t>
            </a: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模板，请在此处输入您所需要的内容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îŝḷîḓé-Oval 55"/>
          <p:cNvSpPr/>
          <p:nvPr/>
        </p:nvSpPr>
        <p:spPr bwMode="auto">
          <a:xfrm>
            <a:off x="5089647" y="2783502"/>
            <a:ext cx="1274654" cy="1274654"/>
          </a:xfrm>
          <a:prstGeom prst="ellipse">
            <a:avLst/>
          </a:prstGeom>
          <a:solidFill>
            <a:srgbClr val="7B68A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îŝḷîḓé-Freeform: Shape 59"/>
          <p:cNvSpPr/>
          <p:nvPr/>
        </p:nvSpPr>
        <p:spPr bwMode="auto">
          <a:xfrm>
            <a:off x="5490924" y="3205867"/>
            <a:ext cx="484085" cy="484085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iS1ide-Rectangle 37"/>
          <p:cNvSpPr/>
          <p:nvPr/>
        </p:nvSpPr>
        <p:spPr>
          <a:xfrm>
            <a:off x="4700617" y="4101859"/>
            <a:ext cx="2052713" cy="246221"/>
          </a:xfrm>
          <a:prstGeom prst="rect">
            <a:avLst/>
          </a:prstGeom>
        </p:spPr>
        <p:txBody>
          <a:bodyPr wrap="none" lIns="144000" tIns="0" rIns="14400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请输入标题内容</a:t>
            </a:r>
          </a:p>
        </p:txBody>
      </p:sp>
      <p:sp>
        <p:nvSpPr>
          <p:cNvPr id="28" name="iS1ide-Rectangle 38"/>
          <p:cNvSpPr/>
          <p:nvPr/>
        </p:nvSpPr>
        <p:spPr>
          <a:xfrm>
            <a:off x="4826347" y="4348080"/>
            <a:ext cx="1794357" cy="347403"/>
          </a:xfrm>
          <a:prstGeom prst="rect">
            <a:avLst/>
          </a:prstGeom>
        </p:spPr>
        <p:txBody>
          <a:bodyPr wrap="square" lIns="144000" tIns="0" rIns="14400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感谢您使用千库网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PPT</a:t>
            </a: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模板，请在此处输入您所需要的内容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îŝḷîḓé-Oval 100"/>
          <p:cNvSpPr/>
          <p:nvPr/>
        </p:nvSpPr>
        <p:spPr bwMode="auto">
          <a:xfrm>
            <a:off x="7587778" y="2146175"/>
            <a:ext cx="1274654" cy="1274654"/>
          </a:xfrm>
          <a:prstGeom prst="ellipse">
            <a:avLst/>
          </a:prstGeom>
          <a:solidFill>
            <a:srgbClr val="D0C9DD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iS1ide-Rectangle 40"/>
          <p:cNvSpPr/>
          <p:nvPr/>
        </p:nvSpPr>
        <p:spPr>
          <a:xfrm>
            <a:off x="7198749" y="3456388"/>
            <a:ext cx="2052713" cy="246221"/>
          </a:xfrm>
          <a:prstGeom prst="rect">
            <a:avLst/>
          </a:prstGeom>
        </p:spPr>
        <p:txBody>
          <a:bodyPr wrap="none" lIns="144000" tIns="0" rIns="14400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请输入标题内容</a:t>
            </a:r>
          </a:p>
        </p:txBody>
      </p:sp>
      <p:sp>
        <p:nvSpPr>
          <p:cNvPr id="35" name="iS1ide-Rectangle 41"/>
          <p:cNvSpPr/>
          <p:nvPr/>
        </p:nvSpPr>
        <p:spPr>
          <a:xfrm>
            <a:off x="7324479" y="3702609"/>
            <a:ext cx="1794357" cy="347403"/>
          </a:xfrm>
          <a:prstGeom prst="rect">
            <a:avLst/>
          </a:prstGeom>
        </p:spPr>
        <p:txBody>
          <a:bodyPr wrap="square" lIns="144000" tIns="0" rIns="14400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感谢您使用千库网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PPT</a:t>
            </a: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模板，请在此处输入您所需要的内容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îŝḷîḓé-Oval 103"/>
          <p:cNvSpPr/>
          <p:nvPr/>
        </p:nvSpPr>
        <p:spPr bwMode="auto">
          <a:xfrm>
            <a:off x="9654356" y="3420829"/>
            <a:ext cx="1274654" cy="1274654"/>
          </a:xfrm>
          <a:prstGeom prst="ellipse">
            <a:avLst/>
          </a:prstGeom>
          <a:solidFill>
            <a:srgbClr val="7B68A1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iS1ide-Rectangle 43"/>
          <p:cNvSpPr/>
          <p:nvPr/>
        </p:nvSpPr>
        <p:spPr>
          <a:xfrm>
            <a:off x="9265325" y="4750412"/>
            <a:ext cx="2052713" cy="246221"/>
          </a:xfrm>
          <a:prstGeom prst="rect">
            <a:avLst/>
          </a:prstGeom>
        </p:spPr>
        <p:txBody>
          <a:bodyPr wrap="none" lIns="144000" tIns="0" rIns="144000" bIns="0">
            <a:normAutofit/>
          </a:bodyPr>
          <a:lstStyle/>
          <a:p>
            <a:pPr algn="ctr"/>
            <a:r>
              <a:rPr lang="zh-CN" altLang="en-US" sz="16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请输入标题内容</a:t>
            </a:r>
          </a:p>
        </p:txBody>
      </p:sp>
      <p:sp>
        <p:nvSpPr>
          <p:cNvPr id="40" name="iS1ide-Rectangle 44"/>
          <p:cNvSpPr/>
          <p:nvPr/>
        </p:nvSpPr>
        <p:spPr>
          <a:xfrm>
            <a:off x="9391055" y="4996633"/>
            <a:ext cx="1794357" cy="347403"/>
          </a:xfrm>
          <a:prstGeom prst="rect">
            <a:avLst/>
          </a:prstGeom>
        </p:spPr>
        <p:txBody>
          <a:bodyPr wrap="square" lIns="144000" tIns="0" rIns="144000" bIns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感谢您使用千库网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PPT</a:t>
            </a:r>
            <a:r>
              <a:rPr lang="zh-CN" altLang="en-US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模板，请在此处输入您所需要的内容</a:t>
            </a:r>
            <a:r>
              <a:rPr lang="en-US" altLang="zh-CN" sz="1200" dirty="0">
                <a:solidFill>
                  <a:schemeClr val="dk1">
                    <a:lumMod val="10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...</a:t>
            </a:r>
            <a:endParaRPr lang="zh-CN" altLang="en-US" sz="1200" dirty="0">
              <a:solidFill>
                <a:schemeClr val="dk1">
                  <a:lumMod val="10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04" y="2565400"/>
            <a:ext cx="367731" cy="485801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85" y="3798338"/>
            <a:ext cx="545073" cy="519636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930B78BF-96CA-4BCE-AF12-B9634236B2DC}"/>
              </a:ext>
            </a:extLst>
          </p:cNvPr>
          <p:cNvSpPr txBox="1"/>
          <p:nvPr/>
        </p:nvSpPr>
        <p:spPr>
          <a:xfrm>
            <a:off x="574695" y="497861"/>
            <a:ext cx="372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研究成果展示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55368D-5195-41EC-8844-26EDA7D66B57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40" y="413466"/>
            <a:ext cx="1036530" cy="1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31470" y="377190"/>
            <a:ext cx="11521440" cy="6092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Freeform 675"/>
          <p:cNvSpPr>
            <a:spLocks noEditPoints="1"/>
          </p:cNvSpPr>
          <p:nvPr/>
        </p:nvSpPr>
        <p:spPr bwMode="auto">
          <a:xfrm rot="4026370" flipH="1">
            <a:off x="4191000" y="1654970"/>
            <a:ext cx="2168671" cy="2168671"/>
          </a:xfrm>
          <a:custGeom>
            <a:avLst/>
            <a:gdLst>
              <a:gd name="T0" fmla="*/ 2147483647 w 2622"/>
              <a:gd name="T1" fmla="*/ 2147483647 h 2622"/>
              <a:gd name="T2" fmla="*/ 2147483647 w 2622"/>
              <a:gd name="T3" fmla="*/ 2147483647 h 2622"/>
              <a:gd name="T4" fmla="*/ 2147483647 w 2622"/>
              <a:gd name="T5" fmla="*/ 2147483647 h 2622"/>
              <a:gd name="T6" fmla="*/ 2147483647 w 2622"/>
              <a:gd name="T7" fmla="*/ 2147483647 h 2622"/>
              <a:gd name="T8" fmla="*/ 2147483647 w 2622"/>
              <a:gd name="T9" fmla="*/ 2147483647 h 2622"/>
              <a:gd name="T10" fmla="*/ 2147483647 w 2622"/>
              <a:gd name="T11" fmla="*/ 2147483647 h 2622"/>
              <a:gd name="T12" fmla="*/ 2147483647 w 2622"/>
              <a:gd name="T13" fmla="*/ 2147483647 h 2622"/>
              <a:gd name="T14" fmla="*/ 2147483647 w 2622"/>
              <a:gd name="T15" fmla="*/ 2147483647 h 2622"/>
              <a:gd name="T16" fmla="*/ 2147483647 w 2622"/>
              <a:gd name="T17" fmla="*/ 2147483647 h 2622"/>
              <a:gd name="T18" fmla="*/ 2147483647 w 2622"/>
              <a:gd name="T19" fmla="*/ 2147483647 h 2622"/>
              <a:gd name="T20" fmla="*/ 2147483647 w 2622"/>
              <a:gd name="T21" fmla="*/ 2147483647 h 2622"/>
              <a:gd name="T22" fmla="*/ 2147483647 w 2622"/>
              <a:gd name="T23" fmla="*/ 2147483647 h 2622"/>
              <a:gd name="T24" fmla="*/ 2147483647 w 2622"/>
              <a:gd name="T25" fmla="*/ 2147483647 h 2622"/>
              <a:gd name="T26" fmla="*/ 2147483647 w 2622"/>
              <a:gd name="T27" fmla="*/ 2147483647 h 2622"/>
              <a:gd name="T28" fmla="*/ 2147483647 w 2622"/>
              <a:gd name="T29" fmla="*/ 2147483647 h 2622"/>
              <a:gd name="T30" fmla="*/ 2147483647 w 2622"/>
              <a:gd name="T31" fmla="*/ 2147483647 h 2622"/>
              <a:gd name="T32" fmla="*/ 2147483647 w 2622"/>
              <a:gd name="T33" fmla="*/ 2147483647 h 2622"/>
              <a:gd name="T34" fmla="*/ 2147483647 w 2622"/>
              <a:gd name="T35" fmla="*/ 2147483647 h 2622"/>
              <a:gd name="T36" fmla="*/ 2147483647 w 2622"/>
              <a:gd name="T37" fmla="*/ 2147483647 h 2622"/>
              <a:gd name="T38" fmla="*/ 2147483647 w 2622"/>
              <a:gd name="T39" fmla="*/ 2147483647 h 2622"/>
              <a:gd name="T40" fmla="*/ 2147483647 w 2622"/>
              <a:gd name="T41" fmla="*/ 2147483647 h 2622"/>
              <a:gd name="T42" fmla="*/ 2147483647 w 2622"/>
              <a:gd name="T43" fmla="*/ 2147483647 h 2622"/>
              <a:gd name="T44" fmla="*/ 2147483647 w 2622"/>
              <a:gd name="T45" fmla="*/ 2147483647 h 2622"/>
              <a:gd name="T46" fmla="*/ 2147483647 w 2622"/>
              <a:gd name="T47" fmla="*/ 2147483647 h 2622"/>
              <a:gd name="T48" fmla="*/ 2147483647 w 2622"/>
              <a:gd name="T49" fmla="*/ 2147483647 h 2622"/>
              <a:gd name="T50" fmla="*/ 2147483647 w 2622"/>
              <a:gd name="T51" fmla="*/ 2147483647 h 2622"/>
              <a:gd name="T52" fmla="*/ 2147483647 w 2622"/>
              <a:gd name="T53" fmla="*/ 2147483647 h 2622"/>
              <a:gd name="T54" fmla="*/ 2147483647 w 2622"/>
              <a:gd name="T55" fmla="*/ 2147483647 h 2622"/>
              <a:gd name="T56" fmla="*/ 2147483647 w 2622"/>
              <a:gd name="T57" fmla="*/ 2147483647 h 2622"/>
              <a:gd name="T58" fmla="*/ 2147483647 w 2622"/>
              <a:gd name="T59" fmla="*/ 2147483647 h 2622"/>
              <a:gd name="T60" fmla="*/ 2147483647 w 2622"/>
              <a:gd name="T61" fmla="*/ 2147483647 h 2622"/>
              <a:gd name="T62" fmla="*/ 2147483647 w 2622"/>
              <a:gd name="T63" fmla="*/ 2147483647 h 2622"/>
              <a:gd name="T64" fmla="*/ 2147483647 w 2622"/>
              <a:gd name="T65" fmla="*/ 2147483647 h 2622"/>
              <a:gd name="T66" fmla="*/ 2147483647 w 2622"/>
              <a:gd name="T67" fmla="*/ 2147483647 h 2622"/>
              <a:gd name="T68" fmla="*/ 2147483647 w 2622"/>
              <a:gd name="T69" fmla="*/ 2147483647 h 2622"/>
              <a:gd name="T70" fmla="*/ 2147483647 w 2622"/>
              <a:gd name="T71" fmla="*/ 2147483647 h 2622"/>
              <a:gd name="T72" fmla="*/ 2147483647 w 2622"/>
              <a:gd name="T73" fmla="*/ 2147483647 h 2622"/>
              <a:gd name="T74" fmla="*/ 2147483647 w 2622"/>
              <a:gd name="T75" fmla="*/ 2147483647 h 2622"/>
              <a:gd name="T76" fmla="*/ 2147483647 w 2622"/>
              <a:gd name="T77" fmla="*/ 2147483647 h 2622"/>
              <a:gd name="T78" fmla="*/ 2147483647 w 2622"/>
              <a:gd name="T79" fmla="*/ 2147483647 h 2622"/>
              <a:gd name="T80" fmla="*/ 2147483647 w 2622"/>
              <a:gd name="T81" fmla="*/ 2147483647 h 2622"/>
              <a:gd name="T82" fmla="*/ 2147483647 w 2622"/>
              <a:gd name="T83" fmla="*/ 2147483647 h 2622"/>
              <a:gd name="T84" fmla="*/ 2147483647 w 2622"/>
              <a:gd name="T85" fmla="*/ 2147483647 h 2622"/>
              <a:gd name="T86" fmla="*/ 2147483647 w 2622"/>
              <a:gd name="T87" fmla="*/ 2147483647 h 2622"/>
              <a:gd name="T88" fmla="*/ 2147483647 w 2622"/>
              <a:gd name="T89" fmla="*/ 2147483647 h 2622"/>
              <a:gd name="T90" fmla="*/ 2147483647 w 2622"/>
              <a:gd name="T91" fmla="*/ 2147483647 h 2622"/>
              <a:gd name="T92" fmla="*/ 2147483647 w 2622"/>
              <a:gd name="T93" fmla="*/ 2147483647 h 2622"/>
              <a:gd name="T94" fmla="*/ 2147483647 w 2622"/>
              <a:gd name="T95" fmla="*/ 2147483647 h 2622"/>
              <a:gd name="T96" fmla="*/ 2147483647 w 2622"/>
              <a:gd name="T97" fmla="*/ 2147483647 h 2622"/>
              <a:gd name="T98" fmla="*/ 2147483647 w 2622"/>
              <a:gd name="T99" fmla="*/ 2147483647 h 2622"/>
              <a:gd name="T100" fmla="*/ 2147483647 w 2622"/>
              <a:gd name="T101" fmla="*/ 2147483647 h 2622"/>
              <a:gd name="T102" fmla="*/ 2147483647 w 2622"/>
              <a:gd name="T103" fmla="*/ 2147483647 h 2622"/>
              <a:gd name="T104" fmla="*/ 2147483647 w 2622"/>
              <a:gd name="T105" fmla="*/ 2147483647 h 2622"/>
              <a:gd name="T106" fmla="*/ 2147483647 w 2622"/>
              <a:gd name="T107" fmla="*/ 214748364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/>
        </p:spPr>
        <p:txBody>
          <a:bodyPr wrap="none" anchor="ctr"/>
          <a:lstStyle/>
          <a:p>
            <a:pPr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zh-CN" altLang="en-US" sz="855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Arc 682"/>
          <p:cNvSpPr/>
          <p:nvPr/>
        </p:nvSpPr>
        <p:spPr bwMode="auto">
          <a:xfrm rot="20397517" flipH="1">
            <a:off x="3636490" y="2939796"/>
            <a:ext cx="641811" cy="634586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just" defTabSz="1054735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855" kern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673"/>
          <p:cNvSpPr>
            <a:spLocks noEditPoints="1"/>
          </p:cNvSpPr>
          <p:nvPr/>
        </p:nvSpPr>
        <p:spPr bwMode="auto">
          <a:xfrm rot="4026370" flipH="1">
            <a:off x="3616621" y="3546085"/>
            <a:ext cx="1662929" cy="1663531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zh-CN" altLang="en-US" sz="855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676"/>
          <p:cNvSpPr>
            <a:spLocks noChangeArrowheads="1"/>
          </p:cNvSpPr>
          <p:nvPr/>
        </p:nvSpPr>
        <p:spPr bwMode="auto">
          <a:xfrm rot="4026370" flipH="1">
            <a:off x="4422196" y="1887371"/>
            <a:ext cx="1705074" cy="1703870"/>
          </a:xfrm>
          <a:prstGeom prst="ellipse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anchor="ctr"/>
          <a:lstStyle/>
          <a:p>
            <a:pPr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855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Oval 677"/>
          <p:cNvSpPr>
            <a:spLocks noChangeArrowheads="1"/>
          </p:cNvSpPr>
          <p:nvPr/>
        </p:nvSpPr>
        <p:spPr bwMode="auto">
          <a:xfrm rot="4026370" flipH="1">
            <a:off x="3878524" y="3807385"/>
            <a:ext cx="1139726" cy="1139726"/>
          </a:xfrm>
          <a:prstGeom prst="ellipse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/>
          <a:p>
            <a:pPr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855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679"/>
          <p:cNvSpPr>
            <a:spLocks noEditPoints="1"/>
          </p:cNvSpPr>
          <p:nvPr/>
        </p:nvSpPr>
        <p:spPr bwMode="auto">
          <a:xfrm rot="4026370" flipH="1">
            <a:off x="4634729" y="4816461"/>
            <a:ext cx="1457019" cy="1457621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zh-CN" altLang="en-US" sz="855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680"/>
          <p:cNvSpPr>
            <a:spLocks noChangeArrowheads="1"/>
          </p:cNvSpPr>
          <p:nvPr/>
        </p:nvSpPr>
        <p:spPr bwMode="auto">
          <a:xfrm rot="4026370" flipH="1">
            <a:off x="4864119" y="5045851"/>
            <a:ext cx="998239" cy="99823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kumimoji="1" lang="ko-KR" altLang="en-US" sz="855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Arc 681"/>
          <p:cNvSpPr/>
          <p:nvPr/>
        </p:nvSpPr>
        <p:spPr bwMode="auto">
          <a:xfrm rot="9872798" flipH="1">
            <a:off x="4824382" y="3915156"/>
            <a:ext cx="1205954" cy="980177"/>
          </a:xfrm>
          <a:custGeom>
            <a:avLst/>
            <a:gdLst>
              <a:gd name="T0" fmla="*/ 2147483647 w 21600"/>
              <a:gd name="T1" fmla="*/ 0 h 15695"/>
              <a:gd name="T2" fmla="*/ 2147483647 w 21600"/>
              <a:gd name="T3" fmla="*/ 2147483647 h 15695"/>
              <a:gd name="T4" fmla="*/ 0 w 21600"/>
              <a:gd name="T5" fmla="*/ 2147483647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just" defTabSz="1054735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855" kern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Arc 683"/>
          <p:cNvSpPr/>
          <p:nvPr/>
        </p:nvSpPr>
        <p:spPr bwMode="auto">
          <a:xfrm rot="16968057" flipH="1">
            <a:off x="4088647" y="5242729"/>
            <a:ext cx="392552" cy="568358"/>
          </a:xfrm>
          <a:custGeom>
            <a:avLst/>
            <a:gdLst>
              <a:gd name="T0" fmla="*/ 2147483647 w 21600"/>
              <a:gd name="T1" fmla="*/ 0 h 31203"/>
              <a:gd name="T2" fmla="*/ 2147483647 w 21600"/>
              <a:gd name="T3" fmla="*/ 2147483647 h 31203"/>
              <a:gd name="T4" fmla="*/ 0 w 21600"/>
              <a:gd name="T5" fmla="*/ 2147483647 h 31203"/>
              <a:gd name="T6" fmla="*/ 0 60000 65536"/>
              <a:gd name="T7" fmla="*/ 0 60000 65536"/>
              <a:gd name="T8" fmla="*/ 0 60000 65536"/>
              <a:gd name="T9" fmla="*/ 0 w 21600"/>
              <a:gd name="T10" fmla="*/ 0 h 31203"/>
              <a:gd name="T11" fmla="*/ 21600 w 21600"/>
              <a:gd name="T12" fmla="*/ 31203 h 31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203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</a:path>
              <a:path w="21600" h="31203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cubicBezTo>
                  <a:pt x="21600" y="24780"/>
                  <a:pt x="20785" y="28155"/>
                  <a:pt x="19224" y="31202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just" defTabSz="1054735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855" kern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 flipH="1">
            <a:off x="1437715" y="3229666"/>
            <a:ext cx="2169604" cy="486476"/>
          </a:xfrm>
          <a:prstGeom prst="rect">
            <a:avLst/>
          </a:prstGeom>
        </p:spPr>
        <p:txBody>
          <a:bodyPr vert="horz" lIns="100014" tIns="50006" rIns="100014" bIns="5000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输入你的文本内容</a:t>
            </a:r>
            <a:endParaRPr lang="zh-CN" altLang="en-US" sz="1800" b="1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 flipH="1">
            <a:off x="2136121" y="5676223"/>
            <a:ext cx="2080166" cy="486476"/>
          </a:xfrm>
          <a:prstGeom prst="rect">
            <a:avLst/>
          </a:prstGeom>
        </p:spPr>
        <p:txBody>
          <a:bodyPr vert="horz" lIns="100014" tIns="50006" rIns="100014" bIns="5000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输入你的文本内容</a:t>
            </a:r>
            <a:endParaRPr lang="zh-CN" altLang="en-US" sz="1800" b="1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Content Placeholder 2"/>
          <p:cNvSpPr txBox="1"/>
          <p:nvPr/>
        </p:nvSpPr>
        <p:spPr>
          <a:xfrm flipH="1">
            <a:off x="5326315" y="4104809"/>
            <a:ext cx="2142316" cy="486476"/>
          </a:xfrm>
          <a:prstGeom prst="rect">
            <a:avLst/>
          </a:prstGeom>
        </p:spPr>
        <p:txBody>
          <a:bodyPr vert="horz" lIns="100014" tIns="50006" rIns="100014" bIns="5000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输入你的文本内容</a:t>
            </a:r>
            <a:endParaRPr lang="zh-CN" altLang="en-US" sz="1800" b="1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23"/>
          <p:cNvSpPr>
            <a:spLocks noEditPoints="1"/>
          </p:cNvSpPr>
          <p:nvPr/>
        </p:nvSpPr>
        <p:spPr bwMode="auto">
          <a:xfrm flipH="1">
            <a:off x="4960451" y="2391909"/>
            <a:ext cx="594849" cy="594849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0014" tIns="50006" rIns="100014" bIns="50006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55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24"/>
          <p:cNvSpPr>
            <a:spLocks noEditPoints="1"/>
          </p:cNvSpPr>
          <p:nvPr/>
        </p:nvSpPr>
        <p:spPr bwMode="auto">
          <a:xfrm flipH="1">
            <a:off x="4241574" y="4152975"/>
            <a:ext cx="414227" cy="414227"/>
          </a:xfrm>
          <a:custGeom>
            <a:avLst/>
            <a:gdLst>
              <a:gd name="T0" fmla="*/ 192 w 384"/>
              <a:gd name="T1" fmla="*/ 0 h 384"/>
              <a:gd name="T2" fmla="*/ 0 w 384"/>
              <a:gd name="T3" fmla="*/ 192 h 384"/>
              <a:gd name="T4" fmla="*/ 192 w 384"/>
              <a:gd name="T5" fmla="*/ 384 h 384"/>
              <a:gd name="T6" fmla="*/ 384 w 384"/>
              <a:gd name="T7" fmla="*/ 192 h 384"/>
              <a:gd name="T8" fmla="*/ 192 w 384"/>
              <a:gd name="T9" fmla="*/ 0 h 384"/>
              <a:gd name="T10" fmla="*/ 192 w 384"/>
              <a:gd name="T11" fmla="*/ 349 h 384"/>
              <a:gd name="T12" fmla="*/ 35 w 384"/>
              <a:gd name="T13" fmla="*/ 192 h 384"/>
              <a:gd name="T14" fmla="*/ 192 w 384"/>
              <a:gd name="T15" fmla="*/ 35 h 384"/>
              <a:gd name="T16" fmla="*/ 349 w 384"/>
              <a:gd name="T17" fmla="*/ 192 h 384"/>
              <a:gd name="T18" fmla="*/ 192 w 384"/>
              <a:gd name="T19" fmla="*/ 349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384">
                <a:moveTo>
                  <a:pt x="192" y="0"/>
                </a:moveTo>
                <a:cubicBezTo>
                  <a:pt x="86" y="0"/>
                  <a:pt x="0" y="86"/>
                  <a:pt x="0" y="192"/>
                </a:cubicBezTo>
                <a:cubicBezTo>
                  <a:pt x="0" y="298"/>
                  <a:pt x="86" y="384"/>
                  <a:pt x="192" y="384"/>
                </a:cubicBezTo>
                <a:cubicBezTo>
                  <a:pt x="298" y="384"/>
                  <a:pt x="384" y="298"/>
                  <a:pt x="384" y="192"/>
                </a:cubicBezTo>
                <a:cubicBezTo>
                  <a:pt x="384" y="86"/>
                  <a:pt x="298" y="0"/>
                  <a:pt x="192" y="0"/>
                </a:cubicBezTo>
                <a:close/>
                <a:moveTo>
                  <a:pt x="192" y="349"/>
                </a:moveTo>
                <a:cubicBezTo>
                  <a:pt x="105" y="349"/>
                  <a:pt x="35" y="278"/>
                  <a:pt x="35" y="192"/>
                </a:cubicBezTo>
                <a:cubicBezTo>
                  <a:pt x="35" y="105"/>
                  <a:pt x="105" y="35"/>
                  <a:pt x="192" y="35"/>
                </a:cubicBezTo>
                <a:cubicBezTo>
                  <a:pt x="278" y="35"/>
                  <a:pt x="349" y="105"/>
                  <a:pt x="349" y="192"/>
                </a:cubicBezTo>
                <a:cubicBezTo>
                  <a:pt x="349" y="278"/>
                  <a:pt x="278" y="349"/>
                  <a:pt x="192" y="3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0014" tIns="50006" rIns="100014" bIns="50006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55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27"/>
          <p:cNvSpPr>
            <a:spLocks noEditPoints="1"/>
          </p:cNvSpPr>
          <p:nvPr/>
        </p:nvSpPr>
        <p:spPr bwMode="auto">
          <a:xfrm flipH="1">
            <a:off x="4376439" y="4265563"/>
            <a:ext cx="143896" cy="189653"/>
          </a:xfrm>
          <a:custGeom>
            <a:avLst/>
            <a:gdLst>
              <a:gd name="T0" fmla="*/ 96 w 256"/>
              <a:gd name="T1" fmla="*/ 48 h 336"/>
              <a:gd name="T2" fmla="*/ 48 w 256"/>
              <a:gd name="T3" fmla="*/ 0 h 336"/>
              <a:gd name="T4" fmla="*/ 0 w 256"/>
              <a:gd name="T5" fmla="*/ 48 h 336"/>
              <a:gd name="T6" fmla="*/ 29 w 256"/>
              <a:gd name="T7" fmla="*/ 92 h 336"/>
              <a:gd name="T8" fmla="*/ 29 w 256"/>
              <a:gd name="T9" fmla="*/ 244 h 336"/>
              <a:gd name="T10" fmla="*/ 0 w 256"/>
              <a:gd name="T11" fmla="*/ 288 h 336"/>
              <a:gd name="T12" fmla="*/ 48 w 256"/>
              <a:gd name="T13" fmla="*/ 336 h 336"/>
              <a:gd name="T14" fmla="*/ 96 w 256"/>
              <a:gd name="T15" fmla="*/ 288 h 336"/>
              <a:gd name="T16" fmla="*/ 67 w 256"/>
              <a:gd name="T17" fmla="*/ 244 h 336"/>
              <a:gd name="T18" fmla="*/ 67 w 256"/>
              <a:gd name="T19" fmla="*/ 92 h 336"/>
              <a:gd name="T20" fmla="*/ 96 w 256"/>
              <a:gd name="T21" fmla="*/ 48 h 336"/>
              <a:gd name="T22" fmla="*/ 75 w 256"/>
              <a:gd name="T23" fmla="*/ 288 h 336"/>
              <a:gd name="T24" fmla="*/ 48 w 256"/>
              <a:gd name="T25" fmla="*/ 316 h 336"/>
              <a:gd name="T26" fmla="*/ 20 w 256"/>
              <a:gd name="T27" fmla="*/ 288 h 336"/>
              <a:gd name="T28" fmla="*/ 48 w 256"/>
              <a:gd name="T29" fmla="*/ 260 h 336"/>
              <a:gd name="T30" fmla="*/ 75 w 256"/>
              <a:gd name="T31" fmla="*/ 288 h 336"/>
              <a:gd name="T32" fmla="*/ 48 w 256"/>
              <a:gd name="T33" fmla="*/ 76 h 336"/>
              <a:gd name="T34" fmla="*/ 20 w 256"/>
              <a:gd name="T35" fmla="*/ 48 h 336"/>
              <a:gd name="T36" fmla="*/ 48 w 256"/>
              <a:gd name="T37" fmla="*/ 20 h 336"/>
              <a:gd name="T38" fmla="*/ 75 w 256"/>
              <a:gd name="T39" fmla="*/ 48 h 336"/>
              <a:gd name="T40" fmla="*/ 48 w 256"/>
              <a:gd name="T41" fmla="*/ 76 h 336"/>
              <a:gd name="T42" fmla="*/ 227 w 256"/>
              <a:gd name="T43" fmla="*/ 244 h 336"/>
              <a:gd name="T44" fmla="*/ 227 w 256"/>
              <a:gd name="T45" fmla="*/ 92 h 336"/>
              <a:gd name="T46" fmla="*/ 256 w 256"/>
              <a:gd name="T47" fmla="*/ 48 h 336"/>
              <a:gd name="T48" fmla="*/ 208 w 256"/>
              <a:gd name="T49" fmla="*/ 0 h 336"/>
              <a:gd name="T50" fmla="*/ 160 w 256"/>
              <a:gd name="T51" fmla="*/ 48 h 336"/>
              <a:gd name="T52" fmla="*/ 189 w 256"/>
              <a:gd name="T53" fmla="*/ 92 h 336"/>
              <a:gd name="T54" fmla="*/ 189 w 256"/>
              <a:gd name="T55" fmla="*/ 244 h 336"/>
              <a:gd name="T56" fmla="*/ 160 w 256"/>
              <a:gd name="T57" fmla="*/ 288 h 336"/>
              <a:gd name="T58" fmla="*/ 208 w 256"/>
              <a:gd name="T59" fmla="*/ 336 h 336"/>
              <a:gd name="T60" fmla="*/ 256 w 256"/>
              <a:gd name="T61" fmla="*/ 288 h 336"/>
              <a:gd name="T62" fmla="*/ 227 w 256"/>
              <a:gd name="T63" fmla="*/ 244 h 336"/>
              <a:gd name="T64" fmla="*/ 180 w 256"/>
              <a:gd name="T65" fmla="*/ 48 h 336"/>
              <a:gd name="T66" fmla="*/ 208 w 256"/>
              <a:gd name="T67" fmla="*/ 20 h 336"/>
              <a:gd name="T68" fmla="*/ 235 w 256"/>
              <a:gd name="T69" fmla="*/ 48 h 336"/>
              <a:gd name="T70" fmla="*/ 208 w 256"/>
              <a:gd name="T71" fmla="*/ 76 h 336"/>
              <a:gd name="T72" fmla="*/ 180 w 256"/>
              <a:gd name="T73" fmla="*/ 48 h 336"/>
              <a:gd name="T74" fmla="*/ 208 w 256"/>
              <a:gd name="T75" fmla="*/ 316 h 336"/>
              <a:gd name="T76" fmla="*/ 180 w 256"/>
              <a:gd name="T77" fmla="*/ 288 h 336"/>
              <a:gd name="T78" fmla="*/ 208 w 256"/>
              <a:gd name="T79" fmla="*/ 260 h 336"/>
              <a:gd name="T80" fmla="*/ 235 w 256"/>
              <a:gd name="T81" fmla="*/ 288 h 336"/>
              <a:gd name="T82" fmla="*/ 208 w 256"/>
              <a:gd name="T83" fmla="*/ 31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6" h="336">
                <a:moveTo>
                  <a:pt x="96" y="48"/>
                </a:moveTo>
                <a:cubicBezTo>
                  <a:pt x="96" y="21"/>
                  <a:pt x="74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68"/>
                  <a:pt x="12" y="85"/>
                  <a:pt x="29" y="92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12" y="251"/>
                  <a:pt x="0" y="268"/>
                  <a:pt x="0" y="288"/>
                </a:cubicBezTo>
                <a:cubicBezTo>
                  <a:pt x="0" y="314"/>
                  <a:pt x="21" y="336"/>
                  <a:pt x="48" y="336"/>
                </a:cubicBezTo>
                <a:cubicBezTo>
                  <a:pt x="74" y="336"/>
                  <a:pt x="96" y="314"/>
                  <a:pt x="96" y="288"/>
                </a:cubicBezTo>
                <a:cubicBezTo>
                  <a:pt x="96" y="268"/>
                  <a:pt x="84" y="251"/>
                  <a:pt x="67" y="244"/>
                </a:cubicBezTo>
                <a:cubicBezTo>
                  <a:pt x="67" y="92"/>
                  <a:pt x="67" y="92"/>
                  <a:pt x="67" y="92"/>
                </a:cubicBezTo>
                <a:cubicBezTo>
                  <a:pt x="84" y="85"/>
                  <a:pt x="96" y="68"/>
                  <a:pt x="96" y="48"/>
                </a:cubicBezTo>
                <a:close/>
                <a:moveTo>
                  <a:pt x="75" y="288"/>
                </a:moveTo>
                <a:cubicBezTo>
                  <a:pt x="75" y="303"/>
                  <a:pt x="63" y="316"/>
                  <a:pt x="48" y="316"/>
                </a:cubicBezTo>
                <a:cubicBezTo>
                  <a:pt x="32" y="316"/>
                  <a:pt x="20" y="303"/>
                  <a:pt x="20" y="288"/>
                </a:cubicBezTo>
                <a:cubicBezTo>
                  <a:pt x="20" y="273"/>
                  <a:pt x="32" y="260"/>
                  <a:pt x="48" y="260"/>
                </a:cubicBezTo>
                <a:cubicBezTo>
                  <a:pt x="63" y="260"/>
                  <a:pt x="75" y="273"/>
                  <a:pt x="75" y="288"/>
                </a:cubicBezTo>
                <a:close/>
                <a:moveTo>
                  <a:pt x="48" y="76"/>
                </a:moveTo>
                <a:cubicBezTo>
                  <a:pt x="32" y="76"/>
                  <a:pt x="20" y="63"/>
                  <a:pt x="20" y="48"/>
                </a:cubicBezTo>
                <a:cubicBezTo>
                  <a:pt x="20" y="33"/>
                  <a:pt x="32" y="20"/>
                  <a:pt x="48" y="20"/>
                </a:cubicBezTo>
                <a:cubicBezTo>
                  <a:pt x="63" y="20"/>
                  <a:pt x="75" y="33"/>
                  <a:pt x="75" y="48"/>
                </a:cubicBezTo>
                <a:cubicBezTo>
                  <a:pt x="75" y="63"/>
                  <a:pt x="63" y="76"/>
                  <a:pt x="48" y="76"/>
                </a:cubicBezTo>
                <a:close/>
                <a:moveTo>
                  <a:pt x="227" y="244"/>
                </a:moveTo>
                <a:cubicBezTo>
                  <a:pt x="227" y="92"/>
                  <a:pt x="227" y="92"/>
                  <a:pt x="227" y="92"/>
                </a:cubicBezTo>
                <a:cubicBezTo>
                  <a:pt x="244" y="85"/>
                  <a:pt x="256" y="68"/>
                  <a:pt x="256" y="48"/>
                </a:cubicBezTo>
                <a:cubicBezTo>
                  <a:pt x="256" y="21"/>
                  <a:pt x="234" y="0"/>
                  <a:pt x="208" y="0"/>
                </a:cubicBezTo>
                <a:cubicBezTo>
                  <a:pt x="181" y="0"/>
                  <a:pt x="160" y="21"/>
                  <a:pt x="160" y="48"/>
                </a:cubicBezTo>
                <a:cubicBezTo>
                  <a:pt x="160" y="68"/>
                  <a:pt x="172" y="85"/>
                  <a:pt x="189" y="92"/>
                </a:cubicBezTo>
                <a:cubicBezTo>
                  <a:pt x="189" y="244"/>
                  <a:pt x="189" y="244"/>
                  <a:pt x="189" y="244"/>
                </a:cubicBezTo>
                <a:cubicBezTo>
                  <a:pt x="172" y="251"/>
                  <a:pt x="160" y="268"/>
                  <a:pt x="160" y="288"/>
                </a:cubicBezTo>
                <a:cubicBezTo>
                  <a:pt x="160" y="314"/>
                  <a:pt x="181" y="336"/>
                  <a:pt x="208" y="336"/>
                </a:cubicBezTo>
                <a:cubicBezTo>
                  <a:pt x="234" y="336"/>
                  <a:pt x="256" y="314"/>
                  <a:pt x="256" y="288"/>
                </a:cubicBezTo>
                <a:cubicBezTo>
                  <a:pt x="256" y="268"/>
                  <a:pt x="244" y="251"/>
                  <a:pt x="227" y="244"/>
                </a:cubicBezTo>
                <a:close/>
                <a:moveTo>
                  <a:pt x="180" y="48"/>
                </a:moveTo>
                <a:cubicBezTo>
                  <a:pt x="180" y="33"/>
                  <a:pt x="192" y="20"/>
                  <a:pt x="208" y="20"/>
                </a:cubicBezTo>
                <a:cubicBezTo>
                  <a:pt x="223" y="20"/>
                  <a:pt x="235" y="33"/>
                  <a:pt x="235" y="48"/>
                </a:cubicBezTo>
                <a:cubicBezTo>
                  <a:pt x="235" y="63"/>
                  <a:pt x="223" y="76"/>
                  <a:pt x="208" y="76"/>
                </a:cubicBezTo>
                <a:cubicBezTo>
                  <a:pt x="192" y="76"/>
                  <a:pt x="180" y="63"/>
                  <a:pt x="180" y="48"/>
                </a:cubicBezTo>
                <a:close/>
                <a:moveTo>
                  <a:pt x="208" y="316"/>
                </a:moveTo>
                <a:cubicBezTo>
                  <a:pt x="192" y="316"/>
                  <a:pt x="180" y="303"/>
                  <a:pt x="180" y="288"/>
                </a:cubicBezTo>
                <a:cubicBezTo>
                  <a:pt x="180" y="273"/>
                  <a:pt x="192" y="260"/>
                  <a:pt x="208" y="260"/>
                </a:cubicBezTo>
                <a:cubicBezTo>
                  <a:pt x="223" y="260"/>
                  <a:pt x="235" y="273"/>
                  <a:pt x="235" y="288"/>
                </a:cubicBezTo>
                <a:cubicBezTo>
                  <a:pt x="235" y="303"/>
                  <a:pt x="223" y="316"/>
                  <a:pt x="208" y="3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0014" tIns="50006" rIns="100014" bIns="50006" numCol="1" anchor="t" anchorCtr="0" compatLnSpc="1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55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Content Placeholder 2"/>
          <p:cNvSpPr txBox="1"/>
          <p:nvPr/>
        </p:nvSpPr>
        <p:spPr>
          <a:xfrm flipH="1">
            <a:off x="7509689" y="2222124"/>
            <a:ext cx="3333176" cy="510559"/>
          </a:xfrm>
          <a:prstGeom prst="rect">
            <a:avLst/>
          </a:prstGeom>
        </p:spPr>
        <p:txBody>
          <a:bodyPr vert="horz" lIns="100014" tIns="50006" rIns="100014" bIns="50006" rtlCol="0">
            <a:noAutofit/>
            <a:scene3d>
              <a:camera prst="orthographicFront"/>
              <a:lightRig rig="threePt" dir="t"/>
            </a:scene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感谢您使用千库网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模板，请在此处输入您所需要的内容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...</a:t>
            </a: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感谢您使用千库网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模板，请在此处输入您所需要的内容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...</a:t>
            </a:r>
            <a:endParaRPr sz="12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/>
          <p:nvPr/>
        </p:nvSpPr>
        <p:spPr>
          <a:xfrm flipH="1">
            <a:off x="7509689" y="3247364"/>
            <a:ext cx="3333176" cy="510559"/>
          </a:xfrm>
          <a:prstGeom prst="rect">
            <a:avLst/>
          </a:prstGeom>
        </p:spPr>
        <p:txBody>
          <a:bodyPr vert="horz" lIns="100014" tIns="50006" rIns="100014" bIns="50006" rtlCol="0">
            <a:noAutofit/>
            <a:scene3d>
              <a:camera prst="orthographicFront"/>
              <a:lightRig rig="threePt" dir="t"/>
            </a:scene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感谢您使用千库网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模板，请在此处输入您所需要的内容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...</a:t>
            </a: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感谢您使用千库网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模板，请在此处输入您所需要的内容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...</a:t>
            </a:r>
            <a:endParaRPr sz="12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Content Placeholder 2"/>
          <p:cNvSpPr txBox="1"/>
          <p:nvPr/>
        </p:nvSpPr>
        <p:spPr>
          <a:xfrm flipH="1">
            <a:off x="7509689" y="4347353"/>
            <a:ext cx="3333176" cy="510559"/>
          </a:xfrm>
          <a:prstGeom prst="rect">
            <a:avLst/>
          </a:prstGeom>
        </p:spPr>
        <p:txBody>
          <a:bodyPr vert="horz" lIns="100014" tIns="50006" rIns="100014" bIns="50006" rtlCol="0">
            <a:noAutofit/>
            <a:scene3d>
              <a:camera prst="orthographicFront"/>
              <a:lightRig rig="threePt" dir="t"/>
            </a:scene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感谢您使用千库网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模板，请在此处输入您所需要的内容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...</a:t>
            </a: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感谢您使用千库网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模板，请在此处输入您所需要的内容</a:t>
            </a:r>
            <a:r>
              <a:rPr lang="en-US" altLang="zh-CN" sz="12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...</a:t>
            </a:r>
            <a:endParaRPr sz="12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9"/>
          <p:cNvSpPr txBox="1"/>
          <p:nvPr/>
        </p:nvSpPr>
        <p:spPr>
          <a:xfrm flipH="1">
            <a:off x="7448878" y="5447343"/>
            <a:ext cx="3371521" cy="750722"/>
          </a:xfrm>
          <a:prstGeom prst="rect">
            <a:avLst/>
          </a:prstGeom>
          <a:noFill/>
        </p:spPr>
        <p:txBody>
          <a:bodyPr wrap="square" rIns="157501" bIns="39374" numCol="1" spcCol="360000">
            <a:spAutoFit/>
            <a:scene3d>
              <a:camera prst="orthographicFront"/>
              <a:lightRig rig="threePt" dir="t"/>
            </a:scene3d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感谢您使用千库网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模板，请在此处输入您所需要的内容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...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感谢您使用千库网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PPT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模板，请在此处输入您所需要的内容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...</a:t>
            </a:r>
            <a:endParaRPr sz="120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66" y="5391733"/>
            <a:ext cx="471527" cy="3370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91" y="2545904"/>
            <a:ext cx="297368" cy="2722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30B78BF-96CA-4BCE-AF12-B9634236B2DC}"/>
              </a:ext>
            </a:extLst>
          </p:cNvPr>
          <p:cNvSpPr txBox="1"/>
          <p:nvPr/>
        </p:nvSpPr>
        <p:spPr>
          <a:xfrm>
            <a:off x="574695" y="497861"/>
            <a:ext cx="372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研究成果展示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955368D-5195-41EC-8844-26EDA7D66B57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</p:spTree>
    <p:extLst>
      <p:ext uri="{BB962C8B-B14F-4D97-AF65-F5344CB8AC3E}">
        <p14:creationId xmlns:p14="http://schemas.microsoft.com/office/powerpoint/2010/main" val="106216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1470" y="377190"/>
            <a:ext cx="11521440" cy="6092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0B78BF-96CA-4BCE-AF12-B9634236B2DC}"/>
              </a:ext>
            </a:extLst>
          </p:cNvPr>
          <p:cNvSpPr txBox="1"/>
          <p:nvPr/>
        </p:nvSpPr>
        <p:spPr>
          <a:xfrm>
            <a:off x="574695" y="497861"/>
            <a:ext cx="372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3.1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研究成果展示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955368D-5195-41EC-8844-26EDA7D66B57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sp>
        <p:nvSpPr>
          <p:cNvPr id="2" name="Rectangle 64"/>
          <p:cNvSpPr/>
          <p:nvPr/>
        </p:nvSpPr>
        <p:spPr>
          <a:xfrm>
            <a:off x="-114301" y="2257072"/>
            <a:ext cx="4446109" cy="919769"/>
          </a:xfrm>
          <a:prstGeom prst="rect">
            <a:avLst/>
          </a:prstGeom>
          <a:solidFill>
            <a:srgbClr val="7B6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3" name="Rectangle 65"/>
          <p:cNvSpPr/>
          <p:nvPr/>
        </p:nvSpPr>
        <p:spPr>
          <a:xfrm>
            <a:off x="-114301" y="3176841"/>
            <a:ext cx="4446109" cy="919769"/>
          </a:xfrm>
          <a:prstGeom prst="rect">
            <a:avLst/>
          </a:prstGeom>
          <a:solidFill>
            <a:srgbClr val="D0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4" name="Rectangle 66"/>
          <p:cNvSpPr/>
          <p:nvPr/>
        </p:nvSpPr>
        <p:spPr>
          <a:xfrm>
            <a:off x="-114301" y="4096610"/>
            <a:ext cx="4446109" cy="919769"/>
          </a:xfrm>
          <a:prstGeom prst="rect">
            <a:avLst/>
          </a:prstGeom>
          <a:solidFill>
            <a:srgbClr val="7B6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-114301" y="5016378"/>
            <a:ext cx="4446109" cy="919769"/>
          </a:xfrm>
          <a:prstGeom prst="rect">
            <a:avLst/>
          </a:prstGeom>
          <a:solidFill>
            <a:srgbClr val="D0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6" name="Rectangle 72"/>
          <p:cNvSpPr/>
          <p:nvPr/>
        </p:nvSpPr>
        <p:spPr>
          <a:xfrm>
            <a:off x="4319449" y="2257072"/>
            <a:ext cx="2568164" cy="919769"/>
          </a:xfrm>
          <a:prstGeom prst="homePlate">
            <a:avLst/>
          </a:prstGeom>
          <a:solidFill>
            <a:srgbClr val="7B68A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7" name="Rectangle 74"/>
          <p:cNvSpPr/>
          <p:nvPr/>
        </p:nvSpPr>
        <p:spPr>
          <a:xfrm>
            <a:off x="4319451" y="3176841"/>
            <a:ext cx="2568164" cy="919769"/>
          </a:xfrm>
          <a:prstGeom prst="homePlate">
            <a:avLst/>
          </a:prstGeom>
          <a:solidFill>
            <a:srgbClr val="D0C9D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8" name="Rectangle 77"/>
          <p:cNvSpPr/>
          <p:nvPr/>
        </p:nvSpPr>
        <p:spPr>
          <a:xfrm>
            <a:off x="4319451" y="4096611"/>
            <a:ext cx="2568164" cy="919769"/>
          </a:xfrm>
          <a:prstGeom prst="homePlate">
            <a:avLst/>
          </a:prstGeom>
          <a:solidFill>
            <a:srgbClr val="7B68A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9" name="Rectangle 78"/>
          <p:cNvSpPr/>
          <p:nvPr/>
        </p:nvSpPr>
        <p:spPr>
          <a:xfrm>
            <a:off x="4319451" y="5016379"/>
            <a:ext cx="2568164" cy="919769"/>
          </a:xfrm>
          <a:prstGeom prst="homePlate">
            <a:avLst/>
          </a:prstGeom>
          <a:solidFill>
            <a:srgbClr val="D0C9DD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grpSp>
        <p:nvGrpSpPr>
          <p:cNvPr id="10" name="Group 29"/>
          <p:cNvGrpSpPr/>
          <p:nvPr/>
        </p:nvGrpSpPr>
        <p:grpSpPr>
          <a:xfrm>
            <a:off x="1941024" y="1551098"/>
            <a:ext cx="2391214" cy="5052902"/>
            <a:chOff x="3189614" y="1562392"/>
            <a:chExt cx="1474916" cy="3116662"/>
          </a:xfrm>
          <a:effectLst/>
        </p:grpSpPr>
        <p:sp>
          <p:nvSpPr>
            <p:cNvPr id="11" name="Freeform 86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endParaRPr>
            </a:p>
          </p:txBody>
        </p:sp>
        <p:grpSp>
          <p:nvGrpSpPr>
            <p:cNvPr id="12" name="Group 20"/>
            <p:cNvGrpSpPr/>
            <p:nvPr/>
          </p:nvGrpSpPr>
          <p:grpSpPr>
            <a:xfrm>
              <a:off x="3189614" y="1991493"/>
              <a:ext cx="23662" cy="645898"/>
              <a:chOff x="3392428" y="1951545"/>
              <a:chExt cx="27432" cy="735419"/>
            </a:xfrm>
          </p:grpSpPr>
          <p:sp>
            <p:nvSpPr>
              <p:cNvPr id="18" name="Rectangle 108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Arial" panose="020B0604020202020204"/>
                </a:endParaRPr>
              </a:p>
            </p:txBody>
          </p:sp>
          <p:sp>
            <p:nvSpPr>
              <p:cNvPr id="19" name="Rectangle 117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Arial" panose="020B0604020202020204"/>
                </a:endParaRPr>
              </a:p>
            </p:txBody>
          </p:sp>
          <p:sp>
            <p:nvSpPr>
              <p:cNvPr id="20" name="Rectangle 118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Arial" panose="020B0604020202020204"/>
                </a:endParaRPr>
              </a:p>
            </p:txBody>
          </p:sp>
        </p:grpSp>
        <p:sp>
          <p:nvSpPr>
            <p:cNvPr id="13" name="Freeform 93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endParaRPr>
            </a:p>
          </p:txBody>
        </p:sp>
        <p:sp>
          <p:nvSpPr>
            <p:cNvPr id="14" name="Freeform 96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endParaRPr>
            </a:p>
          </p:txBody>
        </p:sp>
        <p:sp>
          <p:nvSpPr>
            <p:cNvPr id="15" name="Freeform 99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endParaRPr>
            </a:p>
          </p:txBody>
        </p:sp>
        <p:sp>
          <p:nvSpPr>
            <p:cNvPr id="16" name="Freeform 10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endParaRPr>
            </a:p>
          </p:txBody>
        </p:sp>
        <p:sp>
          <p:nvSpPr>
            <p:cNvPr id="17" name="Freeform 10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endParaRPr>
            </a:p>
          </p:txBody>
        </p:sp>
      </p:grpSp>
      <p:sp>
        <p:nvSpPr>
          <p:cNvPr id="21" name="Rectangle 82"/>
          <p:cNvSpPr/>
          <p:nvPr/>
        </p:nvSpPr>
        <p:spPr>
          <a:xfrm>
            <a:off x="2130918" y="2257073"/>
            <a:ext cx="2036997" cy="919770"/>
          </a:xfrm>
          <a:prstGeom prst="rect">
            <a:avLst/>
          </a:prstGeom>
          <a:solidFill>
            <a:srgbClr val="7B6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/>
              </a:rPr>
              <a:t>Step </a:t>
            </a:r>
            <a:r>
              <a:rPr lang="en-US" sz="17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/>
              </a:rPr>
              <a:t>01</a:t>
            </a:r>
            <a:endParaRPr lang="en-US" sz="17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2" name="Rectangle 83"/>
          <p:cNvSpPr/>
          <p:nvPr/>
        </p:nvSpPr>
        <p:spPr>
          <a:xfrm>
            <a:off x="2130918" y="3176843"/>
            <a:ext cx="2036997" cy="919770"/>
          </a:xfrm>
          <a:prstGeom prst="rect">
            <a:avLst/>
          </a:prstGeom>
          <a:solidFill>
            <a:srgbClr val="D0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/>
              </a:rPr>
              <a:t>Step </a:t>
            </a:r>
            <a:r>
              <a:rPr lang="en-US" altLang="zh-CN" sz="17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/>
              </a:rPr>
              <a:t>02</a:t>
            </a:r>
            <a:endParaRPr lang="en-US" altLang="zh-CN" sz="17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3" name="Rectangle 84"/>
          <p:cNvSpPr/>
          <p:nvPr/>
        </p:nvSpPr>
        <p:spPr>
          <a:xfrm>
            <a:off x="2130918" y="4096613"/>
            <a:ext cx="2036997" cy="919770"/>
          </a:xfrm>
          <a:prstGeom prst="rect">
            <a:avLst/>
          </a:prstGeom>
          <a:solidFill>
            <a:srgbClr val="7B6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/>
              </a:rPr>
              <a:t>Step </a:t>
            </a:r>
            <a:r>
              <a:rPr lang="en-US" altLang="zh-CN" sz="17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/>
              </a:rPr>
              <a:t>03</a:t>
            </a:r>
            <a:endParaRPr lang="en-US" altLang="zh-CN" sz="17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4" name="Rectangle 85"/>
          <p:cNvSpPr/>
          <p:nvPr/>
        </p:nvSpPr>
        <p:spPr>
          <a:xfrm>
            <a:off x="2130918" y="5016381"/>
            <a:ext cx="2036997" cy="919770"/>
          </a:xfrm>
          <a:prstGeom prst="rect">
            <a:avLst/>
          </a:prstGeom>
          <a:solidFill>
            <a:srgbClr val="D0C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/>
              </a:rPr>
              <a:t>Step </a:t>
            </a:r>
            <a:r>
              <a:rPr lang="en-US" altLang="zh-CN" sz="17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  <a:sym typeface="Arial" panose="020B0604020202020204"/>
              </a:rPr>
              <a:t>04</a:t>
            </a:r>
            <a:endParaRPr lang="en-US" altLang="zh-CN" sz="17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  <a:sym typeface="Arial" panose="020B0604020202020204"/>
            </a:endParaRPr>
          </a:p>
        </p:txBody>
      </p:sp>
      <p:sp>
        <p:nvSpPr>
          <p:cNvPr id="25" name="TextBox 59"/>
          <p:cNvSpPr txBox="1">
            <a:spLocks noChangeArrowheads="1"/>
          </p:cNvSpPr>
          <p:nvPr/>
        </p:nvSpPr>
        <p:spPr bwMode="auto">
          <a:xfrm flipH="1">
            <a:off x="7174574" y="2087584"/>
            <a:ext cx="2899277" cy="300076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500" b="1" kern="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请输入内容</a:t>
            </a:r>
            <a:endParaRPr lang="en-US" altLang="ko-KR" sz="1500" b="1" kern="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175004" y="2459344"/>
            <a:ext cx="5113158" cy="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感谢您使用千库网</a:t>
            </a:r>
            <a:r>
              <a:rPr lang="en-US" altLang="zh-CN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PPT</a:t>
            </a:r>
            <a:r>
              <a:rPr lang="zh-CN" altLang="en-US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模板，请在此处输入您所需要的内容</a:t>
            </a:r>
            <a:r>
              <a:rPr lang="en-US" altLang="zh-CN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...</a:t>
            </a:r>
            <a:endParaRPr lang="zh-CN" altLang="en-US" sz="11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27" name="TextBox 59"/>
          <p:cNvSpPr txBox="1">
            <a:spLocks noChangeArrowheads="1"/>
          </p:cNvSpPr>
          <p:nvPr/>
        </p:nvSpPr>
        <p:spPr bwMode="auto">
          <a:xfrm flipH="1">
            <a:off x="7174574" y="3162683"/>
            <a:ext cx="2899277" cy="300076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500" b="1" kern="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请输入内容</a:t>
            </a:r>
            <a:endParaRPr lang="en-US" altLang="ko-KR" sz="1500" b="1" kern="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7175004" y="3483359"/>
            <a:ext cx="5113158" cy="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感谢您使用千库网</a:t>
            </a:r>
            <a:r>
              <a:rPr lang="en-US" altLang="zh-CN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PPT</a:t>
            </a:r>
            <a:r>
              <a:rPr lang="zh-CN" altLang="en-US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模板，请在此处输入您所需要的内容</a:t>
            </a:r>
            <a:r>
              <a:rPr lang="en-US" altLang="zh-CN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...</a:t>
            </a:r>
            <a:endParaRPr lang="zh-CN" altLang="en-US" sz="11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29" name="TextBox 59"/>
          <p:cNvSpPr txBox="1">
            <a:spLocks noChangeArrowheads="1"/>
          </p:cNvSpPr>
          <p:nvPr/>
        </p:nvSpPr>
        <p:spPr bwMode="auto">
          <a:xfrm flipH="1">
            <a:off x="7174574" y="4045287"/>
            <a:ext cx="2899277" cy="300076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500" b="1" kern="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请输入内容</a:t>
            </a:r>
            <a:endParaRPr lang="en-US" altLang="ko-KR" sz="1500" b="1" kern="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175004" y="4483440"/>
            <a:ext cx="5113158" cy="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感谢您使用千库网</a:t>
            </a:r>
            <a:r>
              <a:rPr lang="en-US" altLang="zh-CN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PPT</a:t>
            </a:r>
            <a:r>
              <a:rPr lang="zh-CN" altLang="en-US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模板，请在此处输入您所需要的内容</a:t>
            </a:r>
            <a:r>
              <a:rPr lang="en-US" altLang="zh-CN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...</a:t>
            </a:r>
            <a:endParaRPr lang="zh-CN" altLang="en-US" sz="11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31" name="TextBox 59"/>
          <p:cNvSpPr txBox="1">
            <a:spLocks noChangeArrowheads="1"/>
          </p:cNvSpPr>
          <p:nvPr/>
        </p:nvSpPr>
        <p:spPr bwMode="auto">
          <a:xfrm flipH="1">
            <a:off x="7174574" y="5154367"/>
            <a:ext cx="2838047" cy="300076"/>
          </a:xfrm>
          <a:prstGeom prst="rect">
            <a:avLst/>
          </a:prstGeom>
          <a:noFill/>
          <a:ln>
            <a:noFill/>
          </a:ln>
        </p:spPr>
        <p:txBody>
          <a:bodyPr wrap="square" lIns="68573" tIns="34287" rIns="68573" bIns="342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500" b="1" kern="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请输入内容</a:t>
            </a:r>
            <a:endParaRPr lang="en-US" altLang="ko-KR" sz="1500" b="1" kern="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7175004" y="5493428"/>
            <a:ext cx="5113158" cy="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感谢您使用千库网</a:t>
            </a:r>
            <a:r>
              <a:rPr lang="en-US" altLang="zh-CN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PPT</a:t>
            </a:r>
            <a:r>
              <a:rPr lang="zh-CN" altLang="en-US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模板，请在此处输入您所需要的内容</a:t>
            </a:r>
            <a:r>
              <a:rPr lang="en-US" altLang="zh-CN" sz="11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/>
              </a:rPr>
              <a:t>...</a:t>
            </a:r>
            <a:endParaRPr lang="zh-CN" altLang="en-US" sz="11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219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0B78BF-96CA-4BCE-AF12-B9634236B2DC}"/>
              </a:ext>
            </a:extLst>
          </p:cNvPr>
          <p:cNvSpPr txBox="1"/>
          <p:nvPr/>
        </p:nvSpPr>
        <p:spPr>
          <a:xfrm>
            <a:off x="574695" y="497861"/>
            <a:ext cx="372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3.2 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本次研究应用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55368D-5195-41EC-8844-26EDA7D66B57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ED4B5450-6021-46C1-AAEB-6EE3DA14442E}"/>
              </a:ext>
            </a:extLst>
          </p:cNvPr>
          <p:cNvSpPr>
            <a:spLocks noChangeArrowheads="1"/>
          </p:cNvSpPr>
          <p:nvPr/>
        </p:nvSpPr>
        <p:spPr bwMode="gray">
          <a:xfrm rot="19367479">
            <a:off x="3819495" y="2048828"/>
            <a:ext cx="4306428" cy="4038378"/>
          </a:xfrm>
          <a:custGeom>
            <a:avLst/>
            <a:gdLst>
              <a:gd name="G0" fmla="+- 2978742 0 0"/>
              <a:gd name="G1" fmla="+- -2701147 0 0"/>
              <a:gd name="G2" fmla="+- 2978742 0 -2701147"/>
              <a:gd name="G3" fmla="+- 10800 0 0"/>
              <a:gd name="G4" fmla="+- 0 0 29787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349 0 0"/>
              <a:gd name="G9" fmla="+- 0 0 -2701147"/>
              <a:gd name="G10" fmla="+- 7349 0 2700"/>
              <a:gd name="G11" fmla="cos G10 2978742"/>
              <a:gd name="G12" fmla="sin G10 2978742"/>
              <a:gd name="G13" fmla="cos 13500 2978742"/>
              <a:gd name="G14" fmla="sin 13500 2978742"/>
              <a:gd name="G15" fmla="+- G11 10800 0"/>
              <a:gd name="G16" fmla="+- G12 10800 0"/>
              <a:gd name="G17" fmla="+- G13 10800 0"/>
              <a:gd name="G18" fmla="+- G14 10800 0"/>
              <a:gd name="G19" fmla="*/ 7349 1 2"/>
              <a:gd name="G20" fmla="+- G19 5400 0"/>
              <a:gd name="G21" fmla="cos G20 2978742"/>
              <a:gd name="G22" fmla="sin G20 2978742"/>
              <a:gd name="G23" fmla="+- G21 10800 0"/>
              <a:gd name="G24" fmla="+- G12 G23 G22"/>
              <a:gd name="G25" fmla="+- G22 G23 G11"/>
              <a:gd name="G26" fmla="cos 10800 2978742"/>
              <a:gd name="G27" fmla="sin 10800 2978742"/>
              <a:gd name="G28" fmla="cos 7349 2978742"/>
              <a:gd name="G29" fmla="sin 7349 29787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2701147"/>
              <a:gd name="G36" fmla="sin G34 -2701147"/>
              <a:gd name="G37" fmla="+/ -2701147 29787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349 G39"/>
              <a:gd name="G43" fmla="sin 73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592 w 21600"/>
              <a:gd name="T5" fmla="*/ 11199 h 21600"/>
              <a:gd name="T6" fmla="*/ 17626 w 21600"/>
              <a:gd name="T7" fmla="*/ 4820 h 21600"/>
              <a:gd name="T8" fmla="*/ 18143 w 21600"/>
              <a:gd name="T9" fmla="*/ 11071 h 21600"/>
              <a:gd name="T10" fmla="*/ 20270 w 21600"/>
              <a:gd name="T11" fmla="*/ 20420 h 21600"/>
              <a:gd name="T12" fmla="*/ 14012 w 21600"/>
              <a:gd name="T13" fmla="*/ 20372 h 21600"/>
              <a:gd name="T14" fmla="*/ 14061 w 21600"/>
              <a:gd name="T15" fmla="*/ 1411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5955" y="16037"/>
                </a:moveTo>
                <a:cubicBezTo>
                  <a:pt x="17358" y="14655"/>
                  <a:pt x="18149" y="12769"/>
                  <a:pt x="18149" y="10800"/>
                </a:cubicBezTo>
                <a:cubicBezTo>
                  <a:pt x="18149" y="9018"/>
                  <a:pt x="17501" y="7297"/>
                  <a:pt x="16328" y="5957"/>
                </a:cubicBezTo>
                <a:lnTo>
                  <a:pt x="18924" y="3683"/>
                </a:lnTo>
                <a:cubicBezTo>
                  <a:pt x="20649" y="5653"/>
                  <a:pt x="21600" y="8182"/>
                  <a:pt x="21600" y="10800"/>
                </a:cubicBezTo>
                <a:cubicBezTo>
                  <a:pt x="21600" y="13693"/>
                  <a:pt x="20438" y="16466"/>
                  <a:pt x="18376" y="18496"/>
                </a:cubicBezTo>
                <a:lnTo>
                  <a:pt x="20270" y="20420"/>
                </a:lnTo>
                <a:lnTo>
                  <a:pt x="14012" y="20372"/>
                </a:lnTo>
                <a:lnTo>
                  <a:pt x="14061" y="14113"/>
                </a:lnTo>
                <a:lnTo>
                  <a:pt x="15955" y="16037"/>
                </a:lnTo>
                <a:close/>
              </a:path>
            </a:pathLst>
          </a:custGeom>
          <a:solidFill>
            <a:srgbClr val="7B68A1"/>
          </a:solidFill>
          <a:ln w="3175" cap="flat" cmpd="sng" algn="ctr">
            <a:solidFill>
              <a:schemeClr val="bg1"/>
            </a:solidFill>
            <a:prstDash val="solid"/>
          </a:ln>
          <a:effectLst/>
          <a:extLst/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WordArt 7">
            <a:extLst>
              <a:ext uri="{FF2B5EF4-FFF2-40B4-BE49-F238E27FC236}">
                <a16:creationId xmlns:a16="http://schemas.microsoft.com/office/drawing/2014/main" id="{A1B4E8DC-400D-4460-B60E-7CDB02A78ED8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 rot="3394332">
            <a:off x="5373545" y="2623800"/>
            <a:ext cx="2443983" cy="202720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808676"/>
              </a:avLst>
            </a:prstTxWarp>
            <a:noAutofit/>
          </a:bodyPr>
          <a:lstStyle/>
          <a:p>
            <a:pPr algn="r"/>
            <a:r>
              <a:rPr lang="en-US" altLang="zh-CN" sz="7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 HERE</a:t>
            </a:r>
            <a:endParaRPr lang="zh-CN" altLang="en-US" sz="7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9A3FD3D2-FFC5-4033-9D3F-7745B51F4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6391" y="2660547"/>
            <a:ext cx="3718373" cy="0"/>
          </a:xfrm>
          <a:prstGeom prst="line">
            <a:avLst/>
          </a:prstGeom>
          <a:noFill/>
          <a:ln w="19050">
            <a:solidFill>
              <a:srgbClr val="7B68A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solidFill>
                  <a:srgbClr val="213F01"/>
                </a:solidFill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2F5405EA-577D-4675-B977-8542C148C4C4}"/>
              </a:ext>
            </a:extLst>
          </p:cNvPr>
          <p:cNvSpPr>
            <a:spLocks noChangeArrowheads="1"/>
          </p:cNvSpPr>
          <p:nvPr/>
        </p:nvSpPr>
        <p:spPr bwMode="gray">
          <a:xfrm rot="12146960">
            <a:off x="4123443" y="2007602"/>
            <a:ext cx="4307621" cy="4037260"/>
          </a:xfrm>
          <a:custGeom>
            <a:avLst/>
            <a:gdLst>
              <a:gd name="G0" fmla="+- 2978742 0 0"/>
              <a:gd name="G1" fmla="+- -2534030 0 0"/>
              <a:gd name="G2" fmla="+- 2978742 0 -2534030"/>
              <a:gd name="G3" fmla="+- 10800 0 0"/>
              <a:gd name="G4" fmla="+- 0 0 29787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349 0 0"/>
              <a:gd name="G9" fmla="+- 0 0 -2534030"/>
              <a:gd name="G10" fmla="+- 7349 0 2700"/>
              <a:gd name="G11" fmla="cos G10 2978742"/>
              <a:gd name="G12" fmla="sin G10 2978742"/>
              <a:gd name="G13" fmla="cos 13500 2978742"/>
              <a:gd name="G14" fmla="sin 13500 2978742"/>
              <a:gd name="G15" fmla="+- G11 10800 0"/>
              <a:gd name="G16" fmla="+- G12 10800 0"/>
              <a:gd name="G17" fmla="+- G13 10800 0"/>
              <a:gd name="G18" fmla="+- G14 10800 0"/>
              <a:gd name="G19" fmla="*/ 7349 1 2"/>
              <a:gd name="G20" fmla="+- G19 5400 0"/>
              <a:gd name="G21" fmla="cos G20 2978742"/>
              <a:gd name="G22" fmla="sin G20 2978742"/>
              <a:gd name="G23" fmla="+- G21 10800 0"/>
              <a:gd name="G24" fmla="+- G12 G23 G22"/>
              <a:gd name="G25" fmla="+- G22 G23 G11"/>
              <a:gd name="G26" fmla="cos 10800 2978742"/>
              <a:gd name="G27" fmla="sin 10800 2978742"/>
              <a:gd name="G28" fmla="cos 7349 2978742"/>
              <a:gd name="G29" fmla="sin 7349 29787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2534030"/>
              <a:gd name="G36" fmla="sin G34 -2534030"/>
              <a:gd name="G37" fmla="+/ -2534030 29787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349 G39"/>
              <a:gd name="G43" fmla="sin 73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581 w 21600"/>
              <a:gd name="T5" fmla="*/ 11439 h 21600"/>
              <a:gd name="T6" fmla="*/ 17885 w 21600"/>
              <a:gd name="T7" fmla="*/ 5130 h 21600"/>
              <a:gd name="T8" fmla="*/ 18136 w 21600"/>
              <a:gd name="T9" fmla="*/ 11234 h 21600"/>
              <a:gd name="T10" fmla="*/ 20270 w 21600"/>
              <a:gd name="T11" fmla="*/ 20420 h 21600"/>
              <a:gd name="T12" fmla="*/ 14012 w 21600"/>
              <a:gd name="T13" fmla="*/ 20372 h 21600"/>
              <a:gd name="T14" fmla="*/ 14061 w 21600"/>
              <a:gd name="T15" fmla="*/ 1411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5955" y="16037"/>
                </a:moveTo>
                <a:cubicBezTo>
                  <a:pt x="17358" y="14655"/>
                  <a:pt x="18149" y="12769"/>
                  <a:pt x="18149" y="10800"/>
                </a:cubicBezTo>
                <a:cubicBezTo>
                  <a:pt x="18149" y="9130"/>
                  <a:pt x="17580" y="7511"/>
                  <a:pt x="16538" y="6208"/>
                </a:cubicBezTo>
                <a:lnTo>
                  <a:pt x="19232" y="4052"/>
                </a:lnTo>
                <a:cubicBezTo>
                  <a:pt x="20765" y="5967"/>
                  <a:pt x="21600" y="8347"/>
                  <a:pt x="21600" y="10800"/>
                </a:cubicBezTo>
                <a:cubicBezTo>
                  <a:pt x="21600" y="13693"/>
                  <a:pt x="20438" y="16466"/>
                  <a:pt x="18376" y="18496"/>
                </a:cubicBezTo>
                <a:lnTo>
                  <a:pt x="20270" y="20420"/>
                </a:lnTo>
                <a:lnTo>
                  <a:pt x="14012" y="20372"/>
                </a:lnTo>
                <a:lnTo>
                  <a:pt x="14061" y="14113"/>
                </a:lnTo>
                <a:lnTo>
                  <a:pt x="15955" y="16037"/>
                </a:lnTo>
                <a:close/>
              </a:path>
            </a:pathLst>
          </a:custGeom>
          <a:solidFill>
            <a:srgbClr val="7B68A1"/>
          </a:solidFill>
          <a:ln w="3175" cap="flat" cmpd="sng" algn="ctr">
            <a:noFill/>
            <a:prstDash val="solid"/>
          </a:ln>
          <a:effectLst/>
          <a:ex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WordArt 9">
            <a:extLst>
              <a:ext uri="{FF2B5EF4-FFF2-40B4-BE49-F238E27FC236}">
                <a16:creationId xmlns:a16="http://schemas.microsoft.com/office/drawing/2014/main" id="{B79A6424-B0E2-4BFB-A5AF-0D70A257A992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 rot="17984564">
            <a:off x="4357216" y="2692903"/>
            <a:ext cx="2443983" cy="202539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2807259"/>
              </a:avLst>
            </a:prstTxWarp>
            <a:noAutofit/>
          </a:bodyPr>
          <a:lstStyle/>
          <a:p>
            <a:pPr algn="r"/>
            <a:r>
              <a:rPr lang="en-US" altLang="zh-CN" sz="8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 HERE</a:t>
            </a:r>
            <a:endParaRPr lang="zh-CN" altLang="en-US" sz="8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DA7F0FD5-E7EC-4818-8091-FE4F89A90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505" y="3801515"/>
            <a:ext cx="3313414" cy="0"/>
          </a:xfrm>
          <a:prstGeom prst="line">
            <a:avLst/>
          </a:prstGeom>
          <a:noFill/>
          <a:ln w="19050">
            <a:solidFill>
              <a:srgbClr val="7B68A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solidFill>
                  <a:srgbClr val="213F01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5E2A029F-D3A6-4531-B134-E0C1AAB0024A}"/>
              </a:ext>
            </a:extLst>
          </p:cNvPr>
          <p:cNvSpPr>
            <a:spLocks noChangeArrowheads="1"/>
          </p:cNvSpPr>
          <p:nvPr/>
        </p:nvSpPr>
        <p:spPr bwMode="gray">
          <a:xfrm rot="5078397">
            <a:off x="3907015" y="1799253"/>
            <a:ext cx="4370770" cy="3978930"/>
          </a:xfrm>
          <a:custGeom>
            <a:avLst/>
            <a:gdLst>
              <a:gd name="G0" fmla="+- 2978742 0 0"/>
              <a:gd name="G1" fmla="+- -2701274 0 0"/>
              <a:gd name="G2" fmla="+- 2978742 0 -2701274"/>
              <a:gd name="G3" fmla="+- 10800 0 0"/>
              <a:gd name="G4" fmla="+- 0 0 29787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349 0 0"/>
              <a:gd name="G9" fmla="+- 0 0 -2701274"/>
              <a:gd name="G10" fmla="+- 7349 0 2700"/>
              <a:gd name="G11" fmla="cos G10 2978742"/>
              <a:gd name="G12" fmla="sin G10 2978742"/>
              <a:gd name="G13" fmla="cos 13500 2978742"/>
              <a:gd name="G14" fmla="sin 13500 2978742"/>
              <a:gd name="G15" fmla="+- G11 10800 0"/>
              <a:gd name="G16" fmla="+- G12 10800 0"/>
              <a:gd name="G17" fmla="+- G13 10800 0"/>
              <a:gd name="G18" fmla="+- G14 10800 0"/>
              <a:gd name="G19" fmla="*/ 7349 1 2"/>
              <a:gd name="G20" fmla="+- G19 5400 0"/>
              <a:gd name="G21" fmla="cos G20 2978742"/>
              <a:gd name="G22" fmla="sin G20 2978742"/>
              <a:gd name="G23" fmla="+- G21 10800 0"/>
              <a:gd name="G24" fmla="+- G12 G23 G22"/>
              <a:gd name="G25" fmla="+- G22 G23 G11"/>
              <a:gd name="G26" fmla="cos 10800 2978742"/>
              <a:gd name="G27" fmla="sin 10800 2978742"/>
              <a:gd name="G28" fmla="cos 7349 2978742"/>
              <a:gd name="G29" fmla="sin 7349 29787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2701274"/>
              <a:gd name="G36" fmla="sin G34 -2701274"/>
              <a:gd name="G37" fmla="+/ -2701274 29787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349 G39"/>
              <a:gd name="G43" fmla="sin 73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1592 w 21600"/>
              <a:gd name="T5" fmla="*/ 11198 h 21600"/>
              <a:gd name="T6" fmla="*/ 17626 w 21600"/>
              <a:gd name="T7" fmla="*/ 4820 h 21600"/>
              <a:gd name="T8" fmla="*/ 18143 w 21600"/>
              <a:gd name="T9" fmla="*/ 11071 h 21600"/>
              <a:gd name="T10" fmla="*/ 20270 w 21600"/>
              <a:gd name="T11" fmla="*/ 20420 h 21600"/>
              <a:gd name="T12" fmla="*/ 14012 w 21600"/>
              <a:gd name="T13" fmla="*/ 20372 h 21600"/>
              <a:gd name="T14" fmla="*/ 14061 w 21600"/>
              <a:gd name="T15" fmla="*/ 1411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5955" y="16037"/>
                </a:moveTo>
                <a:cubicBezTo>
                  <a:pt x="17358" y="14655"/>
                  <a:pt x="18149" y="12769"/>
                  <a:pt x="18149" y="10800"/>
                </a:cubicBezTo>
                <a:cubicBezTo>
                  <a:pt x="18149" y="9018"/>
                  <a:pt x="17501" y="7297"/>
                  <a:pt x="16327" y="5957"/>
                </a:cubicBezTo>
                <a:lnTo>
                  <a:pt x="18923" y="3683"/>
                </a:lnTo>
                <a:cubicBezTo>
                  <a:pt x="20648" y="5652"/>
                  <a:pt x="21600" y="8181"/>
                  <a:pt x="21600" y="10800"/>
                </a:cubicBezTo>
                <a:cubicBezTo>
                  <a:pt x="21600" y="13693"/>
                  <a:pt x="20438" y="16466"/>
                  <a:pt x="18376" y="18496"/>
                </a:cubicBezTo>
                <a:lnTo>
                  <a:pt x="20270" y="20420"/>
                </a:lnTo>
                <a:lnTo>
                  <a:pt x="14012" y="20372"/>
                </a:lnTo>
                <a:lnTo>
                  <a:pt x="14061" y="14113"/>
                </a:lnTo>
                <a:lnTo>
                  <a:pt x="15955" y="16037"/>
                </a:lnTo>
                <a:close/>
              </a:path>
            </a:pathLst>
          </a:custGeom>
          <a:solidFill>
            <a:srgbClr val="7B68A1"/>
          </a:solidFill>
          <a:ln w="3175" cap="flat" cmpd="sng" algn="ctr">
            <a:solidFill>
              <a:srgbClr val="2676FF">
                <a:lumMod val="20000"/>
                <a:lumOff val="80000"/>
              </a:srgbClr>
            </a:solidFill>
            <a:prstDash val="solid"/>
          </a:ln>
          <a:effectLst/>
          <a:extLst/>
        </p:spPr>
        <p:txBody>
          <a:bodyPr lIns="0" rIns="0" anchor="ctr"/>
          <a:lstStyle/>
          <a:p>
            <a:pPr marL="182563" marR="0" lvl="0" indent="-182563" defTabSz="91440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1" name="WordArt 8">
            <a:extLst>
              <a:ext uri="{FF2B5EF4-FFF2-40B4-BE49-F238E27FC236}">
                <a16:creationId xmlns:a16="http://schemas.microsoft.com/office/drawing/2014/main" id="{F108324B-688B-442B-8928-1C6777D13D85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 rot="79672">
            <a:off x="4673684" y="3506542"/>
            <a:ext cx="2831915" cy="205692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Down">
              <a:avLst>
                <a:gd name="adj" fmla="val 2320405"/>
              </a:avLst>
            </a:prstTxWarp>
            <a:noAutofit/>
          </a:bodyPr>
          <a:lstStyle/>
          <a:p>
            <a:pPr algn="r"/>
            <a:r>
              <a:rPr lang="en-US" altLang="zh-CN" sz="7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 HERE</a:t>
            </a:r>
            <a:endParaRPr lang="zh-CN" altLang="en-US" sz="7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2" name="Line 18">
            <a:extLst>
              <a:ext uri="{FF2B5EF4-FFF2-40B4-BE49-F238E27FC236}">
                <a16:creationId xmlns:a16="http://schemas.microsoft.com/office/drawing/2014/main" id="{52FC09B3-6D21-4773-8CE0-D0D01DC55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6075" y="5410996"/>
            <a:ext cx="3942270" cy="0"/>
          </a:xfrm>
          <a:prstGeom prst="line">
            <a:avLst/>
          </a:prstGeom>
          <a:noFill/>
          <a:ln w="19050">
            <a:solidFill>
              <a:srgbClr val="7B68A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solidFill>
                  <a:srgbClr val="213F01"/>
                </a:solidFill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BA1CBF3-3CB7-49E3-B787-1E047D8B2EF0}"/>
              </a:ext>
            </a:extLst>
          </p:cNvPr>
          <p:cNvSpPr/>
          <p:nvPr/>
        </p:nvSpPr>
        <p:spPr>
          <a:xfrm>
            <a:off x="768440" y="2643770"/>
            <a:ext cx="32504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consectetuer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. Maecenas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porttitor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congue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massa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883CAC-1482-48EC-B72E-B65182E74329}"/>
              </a:ext>
            </a:extLst>
          </p:cNvPr>
          <p:cNvSpPr/>
          <p:nvPr/>
        </p:nvSpPr>
        <p:spPr>
          <a:xfrm>
            <a:off x="7562491" y="1598718"/>
            <a:ext cx="391050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consectetuer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. Maecenas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porttitor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congue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massa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D4F6016-C17D-4AC0-9BEF-C16392ABBD81}"/>
              </a:ext>
            </a:extLst>
          </p:cNvPr>
          <p:cNvSpPr/>
          <p:nvPr/>
        </p:nvSpPr>
        <p:spPr>
          <a:xfrm>
            <a:off x="8433123" y="4349167"/>
            <a:ext cx="347141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consectetuer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. Maecenas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porttitor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congue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massa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Fusce</a:t>
            </a:r>
            <a:r>
              <a:rPr lang="en-US" altLang="zh-CN" sz="1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posuere</a:t>
            </a:r>
            <a:endParaRPr lang="en-US" altLang="zh-CN" sz="14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40" y="413466"/>
            <a:ext cx="1036530" cy="1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9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2B1A284-6E58-4075-88DE-A8B874D985AA}"/>
              </a:ext>
            </a:extLst>
          </p:cNvPr>
          <p:cNvSpPr txBox="1"/>
          <p:nvPr/>
        </p:nvSpPr>
        <p:spPr>
          <a:xfrm>
            <a:off x="2541177" y="3585061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研究成果展示及应用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C60535-9BD7-477B-A9AF-72E677EC68EA}"/>
              </a:ext>
            </a:extLst>
          </p:cNvPr>
          <p:cNvSpPr/>
          <p:nvPr/>
        </p:nvSpPr>
        <p:spPr>
          <a:xfrm>
            <a:off x="2840021" y="4908496"/>
            <a:ext cx="65119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Background and significance of topic selection</a:t>
            </a:r>
            <a:r>
              <a:rPr lang="en-US" altLang="zh-CN" sz="9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.The graduation defense is a one – to - one game, and you need to show a strong gas field alone on the stage to withstand the pressure of at least five judges from the Defense Committee.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342FEAB-BF1F-47C3-B322-C371BC594626}"/>
              </a:ext>
            </a:extLst>
          </p:cNvPr>
          <p:cNvCxnSpPr/>
          <p:nvPr/>
        </p:nvCxnSpPr>
        <p:spPr>
          <a:xfrm>
            <a:off x="5627996" y="4825510"/>
            <a:ext cx="936000" cy="0"/>
          </a:xfrm>
          <a:prstGeom prst="line">
            <a:avLst/>
          </a:prstGeom>
          <a:ln w="19050">
            <a:solidFill>
              <a:srgbClr val="7B6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16C690-D3BD-4707-BD81-21C85BDCF15F}"/>
              </a:ext>
            </a:extLst>
          </p:cNvPr>
          <p:cNvSpPr txBox="1"/>
          <p:nvPr/>
        </p:nvSpPr>
        <p:spPr>
          <a:xfrm>
            <a:off x="5654433" y="5503070"/>
            <a:ext cx="88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01</a:t>
            </a:r>
            <a:endParaRPr lang="zh-CN" altLang="en-US" sz="16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71" y="209550"/>
            <a:ext cx="3608070" cy="36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6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44D395-EAC6-4F30-8DB8-AAFF866CEEA5}"/>
              </a:ext>
            </a:extLst>
          </p:cNvPr>
          <p:cNvSpPr txBox="1"/>
          <p:nvPr/>
        </p:nvSpPr>
        <p:spPr>
          <a:xfrm>
            <a:off x="574695" y="497861"/>
            <a:ext cx="365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、本次研究的结论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3DAF76-424B-47F5-AC10-EE9BBF68A161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ED5D7BB-285F-445C-913E-34CD755BAB1D}"/>
              </a:ext>
            </a:extLst>
          </p:cNvPr>
          <p:cNvSpPr/>
          <p:nvPr/>
        </p:nvSpPr>
        <p:spPr>
          <a:xfrm>
            <a:off x="5037167" y="1892531"/>
            <a:ext cx="669010" cy="669010"/>
          </a:xfrm>
          <a:prstGeom prst="ellipse">
            <a:avLst/>
          </a:prstGeom>
          <a:solidFill>
            <a:srgbClr val="7B68A1"/>
          </a:solidFill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81D25BE-9D5A-475C-9115-0120E565DBAF}"/>
              </a:ext>
            </a:extLst>
          </p:cNvPr>
          <p:cNvSpPr/>
          <p:nvPr/>
        </p:nvSpPr>
        <p:spPr>
          <a:xfrm>
            <a:off x="5888799" y="3482710"/>
            <a:ext cx="669010" cy="669010"/>
          </a:xfrm>
          <a:prstGeom prst="ellipse">
            <a:avLst/>
          </a:prstGeom>
          <a:solidFill>
            <a:srgbClr val="7B68A1"/>
          </a:solidFill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AB773C-A0D7-433D-8AC9-C8AEA841D172}"/>
              </a:ext>
            </a:extLst>
          </p:cNvPr>
          <p:cNvSpPr/>
          <p:nvPr/>
        </p:nvSpPr>
        <p:spPr>
          <a:xfrm>
            <a:off x="5037167" y="5063481"/>
            <a:ext cx="669010" cy="669010"/>
          </a:xfrm>
          <a:prstGeom prst="ellipse">
            <a:avLst/>
          </a:prstGeom>
          <a:solidFill>
            <a:srgbClr val="7B68A1"/>
          </a:solidFill>
          <a:ln>
            <a:noFill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052193-49A8-4847-9EBC-E7B43965C3EE}"/>
              </a:ext>
            </a:extLst>
          </p:cNvPr>
          <p:cNvCxnSpPr/>
          <p:nvPr/>
        </p:nvCxnSpPr>
        <p:spPr>
          <a:xfrm>
            <a:off x="5706185" y="2227039"/>
            <a:ext cx="1644681" cy="0"/>
          </a:xfrm>
          <a:prstGeom prst="line">
            <a:avLst/>
          </a:prstGeom>
          <a:solidFill>
            <a:srgbClr val="9BBB59"/>
          </a:solidFill>
          <a:ln w="9525" cap="flat" cmpd="sng" algn="ctr">
            <a:solidFill>
              <a:srgbClr val="7B68A1"/>
            </a:solidFill>
            <a:prstDash val="dash"/>
            <a:tailEnd type="oval"/>
          </a:ln>
          <a:effectLst/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E4436A9-9467-4F94-BC07-7917788AB853}"/>
              </a:ext>
            </a:extLst>
          </p:cNvPr>
          <p:cNvCxnSpPr/>
          <p:nvPr/>
        </p:nvCxnSpPr>
        <p:spPr>
          <a:xfrm>
            <a:off x="7350866" y="1949765"/>
            <a:ext cx="0" cy="554548"/>
          </a:xfrm>
          <a:prstGeom prst="line">
            <a:avLst/>
          </a:prstGeom>
          <a:solidFill>
            <a:srgbClr val="9BBB59"/>
          </a:solidFill>
          <a:ln w="9525" cap="flat" cmpd="sng" algn="ctr">
            <a:solidFill>
              <a:srgbClr val="7B68A1"/>
            </a:solidFill>
            <a:prstDash val="solid"/>
          </a:ln>
          <a:effectLst/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F4B1E96-2DB7-42AB-BF27-5A1CBA9D3E7D}"/>
              </a:ext>
            </a:extLst>
          </p:cNvPr>
          <p:cNvCxnSpPr/>
          <p:nvPr/>
        </p:nvCxnSpPr>
        <p:spPr>
          <a:xfrm>
            <a:off x="6564969" y="3817216"/>
            <a:ext cx="1644681" cy="0"/>
          </a:xfrm>
          <a:prstGeom prst="line">
            <a:avLst/>
          </a:prstGeom>
          <a:solidFill>
            <a:srgbClr val="9BBB59"/>
          </a:solidFill>
          <a:ln w="9525" cap="flat" cmpd="sng" algn="ctr">
            <a:solidFill>
              <a:srgbClr val="7B68A1"/>
            </a:solidFill>
            <a:prstDash val="dash"/>
            <a:tailEnd type="oval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24C2484-3015-4A47-9F7F-D974C91C4639}"/>
              </a:ext>
            </a:extLst>
          </p:cNvPr>
          <p:cNvCxnSpPr/>
          <p:nvPr/>
        </p:nvCxnSpPr>
        <p:spPr>
          <a:xfrm>
            <a:off x="8209650" y="3539942"/>
            <a:ext cx="0" cy="554548"/>
          </a:xfrm>
          <a:prstGeom prst="line">
            <a:avLst/>
          </a:prstGeom>
          <a:solidFill>
            <a:srgbClr val="9BBB59"/>
          </a:solidFill>
          <a:ln w="9525" cap="flat" cmpd="sng" algn="ctr">
            <a:solidFill>
              <a:srgbClr val="7B68A1"/>
            </a:solidFill>
            <a:prstDash val="soli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936249-97D3-45C6-BA79-28863BC80880}"/>
              </a:ext>
            </a:extLst>
          </p:cNvPr>
          <p:cNvCxnSpPr/>
          <p:nvPr/>
        </p:nvCxnSpPr>
        <p:spPr>
          <a:xfrm>
            <a:off x="5706185" y="5397984"/>
            <a:ext cx="1644681" cy="0"/>
          </a:xfrm>
          <a:prstGeom prst="line">
            <a:avLst/>
          </a:prstGeom>
          <a:solidFill>
            <a:srgbClr val="9BBB59"/>
          </a:solidFill>
          <a:ln w="9525" cap="flat" cmpd="sng" algn="ctr">
            <a:solidFill>
              <a:srgbClr val="7B68A1"/>
            </a:solidFill>
            <a:prstDash val="dash"/>
            <a:tailEnd type="oval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9BFAB7-A932-454C-925A-CC9F6AC313B1}"/>
              </a:ext>
            </a:extLst>
          </p:cNvPr>
          <p:cNvCxnSpPr/>
          <p:nvPr/>
        </p:nvCxnSpPr>
        <p:spPr>
          <a:xfrm>
            <a:off x="7350866" y="5120710"/>
            <a:ext cx="0" cy="554548"/>
          </a:xfrm>
          <a:prstGeom prst="line">
            <a:avLst/>
          </a:prstGeom>
          <a:solidFill>
            <a:srgbClr val="9BBB59"/>
          </a:solidFill>
          <a:ln w="9525" cap="flat" cmpd="sng" algn="ctr">
            <a:solidFill>
              <a:srgbClr val="7B68A1"/>
            </a:solidFill>
            <a:prstDash val="solid"/>
          </a:ln>
          <a:effectLst/>
        </p:spPr>
      </p:cxnSp>
      <p:sp>
        <p:nvSpPr>
          <p:cNvPr id="16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B9677A2F-B13B-42D2-963F-B1CA8EED3602}"/>
              </a:ext>
            </a:extLst>
          </p:cNvPr>
          <p:cNvSpPr txBox="1"/>
          <p:nvPr/>
        </p:nvSpPr>
        <p:spPr>
          <a:xfrm>
            <a:off x="7538678" y="2085900"/>
            <a:ext cx="2450350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l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E97126-DEF4-4807-BD4A-7E929748172F}"/>
              </a:ext>
            </a:extLst>
          </p:cNvPr>
          <p:cNvSpPr txBox="1"/>
          <p:nvPr/>
        </p:nvSpPr>
        <p:spPr>
          <a:xfrm>
            <a:off x="7538677" y="1736662"/>
            <a:ext cx="194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endParaRPr lang="zh-CN" altLang="en-US" sz="24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3EB2CE66-9ED6-4F79-961D-D78B81DB4E4D}"/>
              </a:ext>
            </a:extLst>
          </p:cNvPr>
          <p:cNvSpPr txBox="1"/>
          <p:nvPr/>
        </p:nvSpPr>
        <p:spPr>
          <a:xfrm>
            <a:off x="8415451" y="3625799"/>
            <a:ext cx="2450350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l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95CF5E-DF3C-474A-B8C3-6C56FA812514}"/>
              </a:ext>
            </a:extLst>
          </p:cNvPr>
          <p:cNvSpPr txBox="1"/>
          <p:nvPr/>
        </p:nvSpPr>
        <p:spPr>
          <a:xfrm>
            <a:off x="8415450" y="3276561"/>
            <a:ext cx="194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endParaRPr lang="zh-CN" altLang="en-US" sz="24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632F335E-C6ED-47D6-B204-63EE309D53E7}"/>
              </a:ext>
            </a:extLst>
          </p:cNvPr>
          <p:cNvSpPr txBox="1"/>
          <p:nvPr/>
        </p:nvSpPr>
        <p:spPr>
          <a:xfrm>
            <a:off x="7538678" y="5239115"/>
            <a:ext cx="2450350" cy="6001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l"/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sz="1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A96D8A-7A24-4F48-A39D-A638F34E6F36}"/>
              </a:ext>
            </a:extLst>
          </p:cNvPr>
          <p:cNvSpPr txBox="1"/>
          <p:nvPr/>
        </p:nvSpPr>
        <p:spPr>
          <a:xfrm>
            <a:off x="7538677" y="4889877"/>
            <a:ext cx="194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endParaRPr lang="zh-CN" altLang="en-US" sz="24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489662" y="1815096"/>
            <a:ext cx="3860778" cy="3860778"/>
          </a:xfrm>
          <a:prstGeom prst="ellipse">
            <a:avLst/>
          </a:prstGeom>
          <a:blipFill dpi="0" rotWithShape="1">
            <a:blip r:embed="rId3"/>
            <a:srcRect/>
            <a:tile tx="-584200" ty="-69850" sx="90000" sy="9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40" y="413466"/>
            <a:ext cx="1036530" cy="1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31470" y="377190"/>
            <a:ext cx="11521440" cy="6092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6925737" y="4010615"/>
            <a:ext cx="1008000" cy="1008000"/>
          </a:xfrm>
          <a:prstGeom prst="ellipse">
            <a:avLst/>
          </a:prstGeom>
          <a:solidFill>
            <a:srgbClr val="D0C9DD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4210534" y="3977425"/>
            <a:ext cx="1008000" cy="1008000"/>
          </a:xfrm>
          <a:prstGeom prst="ellipse">
            <a:avLst/>
          </a:prstGeom>
          <a:solidFill>
            <a:srgbClr val="D0C9DD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5553411" y="1858337"/>
            <a:ext cx="1008000" cy="1008000"/>
          </a:xfrm>
          <a:prstGeom prst="ellipse">
            <a:avLst/>
          </a:prstGeom>
          <a:solidFill>
            <a:srgbClr val="D0C9DD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>
            <a:off x="5521325" y="3339465"/>
            <a:ext cx="1087120" cy="1087120"/>
          </a:xfrm>
          <a:prstGeom prst="ellipse">
            <a:avLst/>
          </a:prstGeom>
          <a:solidFill>
            <a:srgbClr val="7B68A1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 flipH="1">
            <a:off x="4390699" y="2392454"/>
            <a:ext cx="1022477" cy="0"/>
          </a:xfrm>
          <a:prstGeom prst="line">
            <a:avLst/>
          </a:prstGeom>
          <a:ln w="9525">
            <a:solidFill>
              <a:sysClr val="windowText" lastClr="000000">
                <a:lumMod val="65000"/>
                <a:lumOff val="35000"/>
              </a:sysClr>
            </a:solidFill>
          </a:ln>
        </p:spPr>
        <p:style>
          <a:lnRef idx="1">
            <a:srgbClr val="FE8A57"/>
          </a:lnRef>
          <a:fillRef idx="0">
            <a:srgbClr val="FE8A57"/>
          </a:fillRef>
          <a:effectRef idx="0">
            <a:srgbClr val="FE8A57"/>
          </a:effectRef>
          <a:fontRef idx="minor">
            <a:sysClr val="windowText" lastClr="000000"/>
          </a:fontRef>
        </p:style>
      </p:cxnSp>
      <p:cxnSp>
        <p:nvCxnSpPr>
          <p:cNvPr id="16" name="直接连接符 15"/>
          <p:cNvCxnSpPr/>
          <p:nvPr>
            <p:custDataLst>
              <p:tags r:id="rId6"/>
            </p:custDataLst>
          </p:nvPr>
        </p:nvCxnSpPr>
        <p:spPr>
          <a:xfrm flipV="1">
            <a:off x="4390699" y="1970870"/>
            <a:ext cx="0" cy="421584"/>
          </a:xfrm>
          <a:prstGeom prst="line">
            <a:avLst/>
          </a:prstGeom>
          <a:ln w="9525">
            <a:solidFill>
              <a:sysClr val="windowText" lastClr="000000">
                <a:lumMod val="65000"/>
                <a:lumOff val="35000"/>
              </a:sysClr>
            </a:solidFill>
          </a:ln>
        </p:spPr>
        <p:style>
          <a:lnRef idx="1">
            <a:srgbClr val="FE8A57"/>
          </a:lnRef>
          <a:fillRef idx="0">
            <a:srgbClr val="FE8A57"/>
          </a:fillRef>
          <a:effectRef idx="0">
            <a:srgbClr val="FE8A57"/>
          </a:effectRef>
          <a:fontRef idx="minor">
            <a:sysClr val="windowText" lastClr="000000"/>
          </a:fontRef>
        </p:style>
      </p:cxnSp>
      <p:cxnSp>
        <p:nvCxnSpPr>
          <p:cNvPr id="17" name="直接连接符 16"/>
          <p:cNvCxnSpPr/>
          <p:nvPr>
            <p:custDataLst>
              <p:tags r:id="rId7"/>
            </p:custDataLst>
          </p:nvPr>
        </p:nvCxnSpPr>
        <p:spPr>
          <a:xfrm flipH="1">
            <a:off x="3400099" y="1970870"/>
            <a:ext cx="990600" cy="0"/>
          </a:xfrm>
          <a:prstGeom prst="line">
            <a:avLst/>
          </a:prstGeom>
          <a:ln w="9525">
            <a:solidFill>
              <a:sysClr val="windowText" lastClr="000000">
                <a:lumMod val="65000"/>
                <a:lumOff val="35000"/>
              </a:sysClr>
            </a:solidFill>
            <a:tailEnd type="oval"/>
          </a:ln>
        </p:spPr>
        <p:style>
          <a:lnRef idx="1">
            <a:srgbClr val="FE8A57"/>
          </a:lnRef>
          <a:fillRef idx="0">
            <a:srgbClr val="FE8A57"/>
          </a:fillRef>
          <a:effectRef idx="0">
            <a:srgbClr val="FE8A57"/>
          </a:effectRef>
          <a:fontRef idx="minor">
            <a:sysClr val="windowText" lastClr="000000"/>
          </a:fontRef>
        </p:style>
      </p:cxn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>
            <a:off x="4210836" y="4648978"/>
            <a:ext cx="0" cy="369681"/>
          </a:xfrm>
          <a:prstGeom prst="line">
            <a:avLst/>
          </a:prstGeom>
          <a:ln w="9525">
            <a:solidFill>
              <a:sysClr val="windowText" lastClr="000000">
                <a:lumMod val="65000"/>
                <a:lumOff val="35000"/>
              </a:sysClr>
            </a:solidFill>
          </a:ln>
        </p:spPr>
        <p:style>
          <a:lnRef idx="1">
            <a:srgbClr val="FE8A57"/>
          </a:lnRef>
          <a:fillRef idx="0">
            <a:srgbClr val="FE8A57"/>
          </a:fillRef>
          <a:effectRef idx="0">
            <a:srgbClr val="FE8A57"/>
          </a:effectRef>
          <a:fontRef idx="minor">
            <a:sysClr val="windowText" lastClr="000000"/>
          </a:fontRef>
        </p:style>
      </p:cxnSp>
      <p:cxnSp>
        <p:nvCxnSpPr>
          <p:cNvPr id="20" name="直接连接符 19"/>
          <p:cNvCxnSpPr/>
          <p:nvPr>
            <p:custDataLst>
              <p:tags r:id="rId9"/>
            </p:custDataLst>
          </p:nvPr>
        </p:nvCxnSpPr>
        <p:spPr>
          <a:xfrm flipH="1">
            <a:off x="3089902" y="5018659"/>
            <a:ext cx="1120935" cy="0"/>
          </a:xfrm>
          <a:prstGeom prst="line">
            <a:avLst/>
          </a:prstGeom>
          <a:ln w="9525">
            <a:solidFill>
              <a:sysClr val="windowText" lastClr="000000">
                <a:lumMod val="65000"/>
                <a:lumOff val="35000"/>
              </a:sysClr>
            </a:solidFill>
            <a:tailEnd type="oval"/>
          </a:ln>
        </p:spPr>
        <p:style>
          <a:lnRef idx="1">
            <a:srgbClr val="FE8A57"/>
          </a:lnRef>
          <a:fillRef idx="0">
            <a:srgbClr val="FE8A57"/>
          </a:fillRef>
          <a:effectRef idx="0">
            <a:srgbClr val="FE8A57"/>
          </a:effectRef>
          <a:fontRef idx="minor">
            <a:sysClr val="windowText" lastClr="000000"/>
          </a:fontRef>
        </p:style>
      </p:cxnSp>
      <p:cxnSp>
        <p:nvCxnSpPr>
          <p:cNvPr id="22" name="直接连接符 21"/>
          <p:cNvCxnSpPr/>
          <p:nvPr>
            <p:custDataLst>
              <p:tags r:id="rId10"/>
            </p:custDataLst>
          </p:nvPr>
        </p:nvCxnSpPr>
        <p:spPr>
          <a:xfrm rot="10800000">
            <a:off x="7396010" y="3382198"/>
            <a:ext cx="0" cy="492345"/>
          </a:xfrm>
          <a:prstGeom prst="line">
            <a:avLst/>
          </a:prstGeom>
          <a:ln w="9525">
            <a:solidFill>
              <a:sysClr val="windowText" lastClr="000000">
                <a:lumMod val="65000"/>
                <a:lumOff val="35000"/>
              </a:sysClr>
            </a:solidFill>
          </a:ln>
        </p:spPr>
        <p:style>
          <a:lnRef idx="1">
            <a:srgbClr val="FE8A57"/>
          </a:lnRef>
          <a:fillRef idx="0">
            <a:srgbClr val="FE8A57"/>
          </a:fillRef>
          <a:effectRef idx="0">
            <a:srgbClr val="FE8A57"/>
          </a:effectRef>
          <a:fontRef idx="minor">
            <a:sysClr val="windowText" lastClr="000000"/>
          </a:fontRef>
        </p:style>
      </p:cxnSp>
      <p:cxnSp>
        <p:nvCxnSpPr>
          <p:cNvPr id="23" name="直接连接符 22"/>
          <p:cNvCxnSpPr/>
          <p:nvPr>
            <p:custDataLst>
              <p:tags r:id="rId11"/>
            </p:custDataLst>
          </p:nvPr>
        </p:nvCxnSpPr>
        <p:spPr>
          <a:xfrm rot="10800000" flipH="1">
            <a:off x="7396009" y="3382198"/>
            <a:ext cx="1504778" cy="0"/>
          </a:xfrm>
          <a:prstGeom prst="line">
            <a:avLst/>
          </a:prstGeom>
          <a:ln w="9525">
            <a:solidFill>
              <a:sysClr val="windowText" lastClr="000000">
                <a:lumMod val="65000"/>
                <a:lumOff val="35000"/>
              </a:sysClr>
            </a:solidFill>
            <a:tailEnd type="oval"/>
          </a:ln>
        </p:spPr>
        <p:style>
          <a:lnRef idx="1">
            <a:srgbClr val="FE8A57"/>
          </a:lnRef>
          <a:fillRef idx="0">
            <a:srgbClr val="FE8A57"/>
          </a:fillRef>
          <a:effectRef idx="0">
            <a:srgbClr val="FE8A57"/>
          </a:effectRef>
          <a:fontRef idx="minor">
            <a:sysClr val="windowText" lastClr="000000"/>
          </a:fontRef>
        </p:style>
      </p:cxn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9075420" y="3455035"/>
            <a:ext cx="2247900" cy="1149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感谢您使用千库网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模板，请在此处输入您所需要的内容。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9075420" y="3083560"/>
            <a:ext cx="1861185" cy="4000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r>
              <a:rPr lang="zh-CN" altLang="en-US" sz="20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标题文本预设</a:t>
            </a:r>
          </a:p>
        </p:txBody>
      </p:sp>
      <p:sp>
        <p:nvSpPr>
          <p:cNvPr id="27" name="上箭头 26"/>
          <p:cNvSpPr/>
          <p:nvPr>
            <p:custDataLst>
              <p:tags r:id="rId14"/>
            </p:custDataLst>
          </p:nvPr>
        </p:nvSpPr>
        <p:spPr>
          <a:xfrm rot="14400000">
            <a:off x="5176857" y="4053215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7B68A1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5000" lnSpcReduction="20000"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上箭头 27"/>
          <p:cNvSpPr/>
          <p:nvPr>
            <p:custDataLst>
              <p:tags r:id="rId15"/>
            </p:custDataLst>
          </p:nvPr>
        </p:nvSpPr>
        <p:spPr>
          <a:xfrm>
            <a:off x="5891761" y="2920474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7B68A1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5000" lnSpcReduction="20000"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9" name="上箭头 28"/>
          <p:cNvSpPr/>
          <p:nvPr>
            <p:custDataLst>
              <p:tags r:id="rId16"/>
            </p:custDataLst>
          </p:nvPr>
        </p:nvSpPr>
        <p:spPr>
          <a:xfrm rot="7200000">
            <a:off x="6606665" y="4053215"/>
            <a:ext cx="346746" cy="297426"/>
          </a:xfrm>
          <a:prstGeom prst="upArrow">
            <a:avLst>
              <a:gd name="adj1" fmla="val 57862"/>
              <a:gd name="adj2" fmla="val 61457"/>
            </a:avLst>
          </a:prstGeom>
          <a:solidFill>
            <a:srgbClr val="7B68A1"/>
          </a:solidFill>
          <a:ln>
            <a:noFill/>
          </a:ln>
        </p:spPr>
        <p:style>
          <a:lnRef idx="2">
            <a:srgbClr val="FE8A57">
              <a:shade val="50000"/>
            </a:srgbClr>
          </a:lnRef>
          <a:fillRef idx="1">
            <a:srgbClr val="FE8A57"/>
          </a:fillRef>
          <a:effectRef idx="0">
            <a:srgbClr val="FE8A57"/>
          </a:effectRef>
          <a:fontRef idx="minor">
            <a:sysClr val="window" lastClr="FFFFFF"/>
          </a:fontRef>
        </p:style>
        <p:txBody>
          <a:bodyPr rtlCol="0" anchor="ctr">
            <a:normAutofit fontScale="45000" lnSpcReduction="20000"/>
          </a:bodyPr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7"/>
            </p:custDataLst>
          </p:nvPr>
        </p:nvSpPr>
        <p:spPr>
          <a:xfrm>
            <a:off x="709295" y="5187950"/>
            <a:ext cx="2247900" cy="1149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感谢您使用千库网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模板，请在此处输入您所需要的内容。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1017270" y="4787900"/>
            <a:ext cx="1861185" cy="4000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20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标题文本预设</a:t>
            </a:r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1017270" y="2190115"/>
            <a:ext cx="2247900" cy="1149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感谢您使用千库网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PPT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模板，请在此处输入您所需要的内容。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1325245" y="1790065"/>
            <a:ext cx="1861185" cy="4000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20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rPr>
              <a:t>标题文本预设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39" y="3612053"/>
            <a:ext cx="575937" cy="48215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25" y="1939240"/>
            <a:ext cx="825500" cy="8255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95" y="4125809"/>
            <a:ext cx="673100" cy="6731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29" y="4264014"/>
            <a:ext cx="683680" cy="43472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8444D395-EAC6-4F30-8DB8-AAFF866CEEA5}"/>
              </a:ext>
            </a:extLst>
          </p:cNvPr>
          <p:cNvSpPr txBox="1"/>
          <p:nvPr/>
        </p:nvSpPr>
        <p:spPr>
          <a:xfrm>
            <a:off x="574695" y="497861"/>
            <a:ext cx="365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、本次研究的结论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3DAF76-424B-47F5-AC10-EE9BBF68A161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</p:spTree>
    <p:extLst>
      <p:ext uri="{BB962C8B-B14F-4D97-AF65-F5344CB8AC3E}">
        <p14:creationId xmlns:p14="http://schemas.microsoft.com/office/powerpoint/2010/main" val="187449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31470" y="377190"/>
            <a:ext cx="11521440" cy="6092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44D395-EAC6-4F30-8DB8-AAFF866CEEA5}"/>
              </a:ext>
            </a:extLst>
          </p:cNvPr>
          <p:cNvSpPr txBox="1"/>
          <p:nvPr/>
        </p:nvSpPr>
        <p:spPr>
          <a:xfrm>
            <a:off x="574695" y="497861"/>
            <a:ext cx="365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、本次研究的结论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3DAF76-424B-47F5-AC10-EE9BBF68A161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sp>
        <p:nvSpPr>
          <p:cNvPr id="2" name="Freeform 29"/>
          <p:cNvSpPr>
            <a:spLocks noEditPoints="1"/>
          </p:cNvSpPr>
          <p:nvPr/>
        </p:nvSpPr>
        <p:spPr bwMode="auto">
          <a:xfrm rot="409257">
            <a:off x="4657523" y="1874795"/>
            <a:ext cx="3174670" cy="3829136"/>
          </a:xfrm>
          <a:custGeom>
            <a:avLst/>
            <a:gdLst>
              <a:gd name="T0" fmla="*/ 289 w 328"/>
              <a:gd name="T1" fmla="*/ 194 h 396"/>
              <a:gd name="T2" fmla="*/ 261 w 328"/>
              <a:gd name="T3" fmla="*/ 192 h 396"/>
              <a:gd name="T4" fmla="*/ 225 w 328"/>
              <a:gd name="T5" fmla="*/ 182 h 396"/>
              <a:gd name="T6" fmla="*/ 225 w 328"/>
              <a:gd name="T7" fmla="*/ 182 h 396"/>
              <a:gd name="T8" fmla="*/ 215 w 328"/>
              <a:gd name="T9" fmla="*/ 135 h 396"/>
              <a:gd name="T10" fmla="*/ 219 w 328"/>
              <a:gd name="T11" fmla="*/ 77 h 396"/>
              <a:gd name="T12" fmla="*/ 110 w 328"/>
              <a:gd name="T13" fmla="*/ 11 h 396"/>
              <a:gd name="T14" fmla="*/ 42 w 328"/>
              <a:gd name="T15" fmla="*/ 123 h 396"/>
              <a:gd name="T16" fmla="*/ 59 w 328"/>
              <a:gd name="T17" fmla="*/ 158 h 396"/>
              <a:gd name="T18" fmla="*/ 72 w 328"/>
              <a:gd name="T19" fmla="*/ 215 h 396"/>
              <a:gd name="T20" fmla="*/ 58 w 328"/>
              <a:gd name="T21" fmla="*/ 276 h 396"/>
              <a:gd name="T22" fmla="*/ 44 w 328"/>
              <a:gd name="T23" fmla="*/ 290 h 396"/>
              <a:gd name="T24" fmla="*/ 6 w 328"/>
              <a:gd name="T25" fmla="*/ 327 h 396"/>
              <a:gd name="T26" fmla="*/ 39 w 328"/>
              <a:gd name="T27" fmla="*/ 387 h 396"/>
              <a:gd name="T28" fmla="*/ 103 w 328"/>
              <a:gd name="T29" fmla="*/ 354 h 396"/>
              <a:gd name="T30" fmla="*/ 105 w 328"/>
              <a:gd name="T31" fmla="*/ 341 h 396"/>
              <a:gd name="T32" fmla="*/ 116 w 328"/>
              <a:gd name="T33" fmla="*/ 324 h 396"/>
              <a:gd name="T34" fmla="*/ 190 w 328"/>
              <a:gd name="T35" fmla="*/ 291 h 396"/>
              <a:gd name="T36" fmla="*/ 255 w 328"/>
              <a:gd name="T37" fmla="*/ 288 h 396"/>
              <a:gd name="T38" fmla="*/ 257 w 328"/>
              <a:gd name="T39" fmla="*/ 289 h 396"/>
              <a:gd name="T40" fmla="*/ 320 w 328"/>
              <a:gd name="T41" fmla="*/ 255 h 396"/>
              <a:gd name="T42" fmla="*/ 289 w 328"/>
              <a:gd name="T43" fmla="*/ 194 h 396"/>
              <a:gd name="T44" fmla="*/ 153 w 328"/>
              <a:gd name="T45" fmla="*/ 189 h 396"/>
              <a:gd name="T46" fmla="*/ 153 w 328"/>
              <a:gd name="T47" fmla="*/ 189 h 396"/>
              <a:gd name="T48" fmla="*/ 217 w 328"/>
              <a:gd name="T49" fmla="*/ 205 h 396"/>
              <a:gd name="T50" fmla="*/ 218 w 328"/>
              <a:gd name="T51" fmla="*/ 206 h 396"/>
              <a:gd name="T52" fmla="*/ 224 w 328"/>
              <a:gd name="T53" fmla="*/ 227 h 396"/>
              <a:gd name="T54" fmla="*/ 224 w 328"/>
              <a:gd name="T55" fmla="*/ 227 h 396"/>
              <a:gd name="T56" fmla="*/ 222 w 328"/>
              <a:gd name="T57" fmla="*/ 240 h 396"/>
              <a:gd name="T58" fmla="*/ 211 w 328"/>
              <a:gd name="T59" fmla="*/ 257 h 396"/>
              <a:gd name="T60" fmla="*/ 107 w 328"/>
              <a:gd name="T61" fmla="*/ 304 h 396"/>
              <a:gd name="T62" fmla="*/ 87 w 328"/>
              <a:gd name="T63" fmla="*/ 301 h 396"/>
              <a:gd name="T64" fmla="*/ 87 w 328"/>
              <a:gd name="T65" fmla="*/ 300 h 396"/>
              <a:gd name="T66" fmla="*/ 80 w 328"/>
              <a:gd name="T67" fmla="*/ 282 h 396"/>
              <a:gd name="T68" fmla="*/ 89 w 328"/>
              <a:gd name="T69" fmla="*/ 241 h 396"/>
              <a:gd name="T70" fmla="*/ 144 w 328"/>
              <a:gd name="T71" fmla="*/ 191 h 396"/>
              <a:gd name="T72" fmla="*/ 153 w 328"/>
              <a:gd name="T73" fmla="*/ 1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8" h="396">
                <a:moveTo>
                  <a:pt x="289" y="194"/>
                </a:moveTo>
                <a:cubicBezTo>
                  <a:pt x="280" y="191"/>
                  <a:pt x="270" y="190"/>
                  <a:pt x="261" y="192"/>
                </a:cubicBezTo>
                <a:cubicBezTo>
                  <a:pt x="248" y="195"/>
                  <a:pt x="235" y="191"/>
                  <a:pt x="225" y="182"/>
                </a:cubicBezTo>
                <a:cubicBezTo>
                  <a:pt x="225" y="182"/>
                  <a:pt x="225" y="182"/>
                  <a:pt x="225" y="182"/>
                </a:cubicBezTo>
                <a:cubicBezTo>
                  <a:pt x="212" y="170"/>
                  <a:pt x="208" y="151"/>
                  <a:pt x="215" y="135"/>
                </a:cubicBezTo>
                <a:cubicBezTo>
                  <a:pt x="223" y="118"/>
                  <a:pt x="224" y="97"/>
                  <a:pt x="219" y="77"/>
                </a:cubicBezTo>
                <a:cubicBezTo>
                  <a:pt x="207" y="29"/>
                  <a:pt x="158" y="0"/>
                  <a:pt x="110" y="11"/>
                </a:cubicBezTo>
                <a:cubicBezTo>
                  <a:pt x="60" y="22"/>
                  <a:pt x="29" y="73"/>
                  <a:pt x="42" y="123"/>
                </a:cubicBezTo>
                <a:cubicBezTo>
                  <a:pt x="45" y="136"/>
                  <a:pt x="51" y="148"/>
                  <a:pt x="59" y="158"/>
                </a:cubicBezTo>
                <a:cubicBezTo>
                  <a:pt x="72" y="174"/>
                  <a:pt x="77" y="195"/>
                  <a:pt x="72" y="215"/>
                </a:cubicBezTo>
                <a:cubicBezTo>
                  <a:pt x="58" y="276"/>
                  <a:pt x="58" y="276"/>
                  <a:pt x="58" y="276"/>
                </a:cubicBezTo>
                <a:cubicBezTo>
                  <a:pt x="56" y="283"/>
                  <a:pt x="51" y="289"/>
                  <a:pt x="44" y="290"/>
                </a:cubicBezTo>
                <a:cubicBezTo>
                  <a:pt x="26" y="294"/>
                  <a:pt x="11" y="308"/>
                  <a:pt x="6" y="327"/>
                </a:cubicBezTo>
                <a:cubicBezTo>
                  <a:pt x="0" y="352"/>
                  <a:pt x="14" y="378"/>
                  <a:pt x="39" y="387"/>
                </a:cubicBezTo>
                <a:cubicBezTo>
                  <a:pt x="66" y="396"/>
                  <a:pt x="95" y="381"/>
                  <a:pt x="103" y="354"/>
                </a:cubicBezTo>
                <a:cubicBezTo>
                  <a:pt x="104" y="349"/>
                  <a:pt x="105" y="345"/>
                  <a:pt x="105" y="341"/>
                </a:cubicBezTo>
                <a:cubicBezTo>
                  <a:pt x="105" y="333"/>
                  <a:pt x="110" y="327"/>
                  <a:pt x="116" y="324"/>
                </a:cubicBezTo>
                <a:cubicBezTo>
                  <a:pt x="190" y="291"/>
                  <a:pt x="190" y="291"/>
                  <a:pt x="190" y="291"/>
                </a:cubicBezTo>
                <a:cubicBezTo>
                  <a:pt x="210" y="281"/>
                  <a:pt x="234" y="281"/>
                  <a:pt x="255" y="288"/>
                </a:cubicBezTo>
                <a:cubicBezTo>
                  <a:pt x="256" y="289"/>
                  <a:pt x="257" y="289"/>
                  <a:pt x="257" y="289"/>
                </a:cubicBezTo>
                <a:cubicBezTo>
                  <a:pt x="284" y="297"/>
                  <a:pt x="312" y="282"/>
                  <a:pt x="320" y="255"/>
                </a:cubicBezTo>
                <a:cubicBezTo>
                  <a:pt x="328" y="230"/>
                  <a:pt x="314" y="203"/>
                  <a:pt x="289" y="194"/>
                </a:cubicBezTo>
                <a:close/>
                <a:moveTo>
                  <a:pt x="153" y="189"/>
                </a:moveTo>
                <a:cubicBezTo>
                  <a:pt x="153" y="189"/>
                  <a:pt x="153" y="189"/>
                  <a:pt x="153" y="189"/>
                </a:cubicBezTo>
                <a:cubicBezTo>
                  <a:pt x="176" y="183"/>
                  <a:pt x="200" y="189"/>
                  <a:pt x="217" y="205"/>
                </a:cubicBezTo>
                <a:cubicBezTo>
                  <a:pt x="218" y="206"/>
                  <a:pt x="218" y="206"/>
                  <a:pt x="218" y="206"/>
                </a:cubicBezTo>
                <a:cubicBezTo>
                  <a:pt x="224" y="212"/>
                  <a:pt x="226" y="219"/>
                  <a:pt x="224" y="227"/>
                </a:cubicBezTo>
                <a:cubicBezTo>
                  <a:pt x="224" y="227"/>
                  <a:pt x="224" y="227"/>
                  <a:pt x="224" y="227"/>
                </a:cubicBezTo>
                <a:cubicBezTo>
                  <a:pt x="223" y="231"/>
                  <a:pt x="222" y="235"/>
                  <a:pt x="222" y="240"/>
                </a:cubicBezTo>
                <a:cubicBezTo>
                  <a:pt x="222" y="247"/>
                  <a:pt x="217" y="254"/>
                  <a:pt x="211" y="257"/>
                </a:cubicBezTo>
                <a:cubicBezTo>
                  <a:pt x="107" y="304"/>
                  <a:pt x="107" y="304"/>
                  <a:pt x="107" y="304"/>
                </a:cubicBezTo>
                <a:cubicBezTo>
                  <a:pt x="100" y="307"/>
                  <a:pt x="93" y="305"/>
                  <a:pt x="87" y="301"/>
                </a:cubicBezTo>
                <a:cubicBezTo>
                  <a:pt x="87" y="301"/>
                  <a:pt x="87" y="301"/>
                  <a:pt x="87" y="300"/>
                </a:cubicBezTo>
                <a:cubicBezTo>
                  <a:pt x="81" y="296"/>
                  <a:pt x="78" y="289"/>
                  <a:pt x="80" y="282"/>
                </a:cubicBezTo>
                <a:cubicBezTo>
                  <a:pt x="89" y="241"/>
                  <a:pt x="89" y="241"/>
                  <a:pt x="89" y="241"/>
                </a:cubicBezTo>
                <a:cubicBezTo>
                  <a:pt x="96" y="215"/>
                  <a:pt x="117" y="195"/>
                  <a:pt x="144" y="191"/>
                </a:cubicBezTo>
                <a:cubicBezTo>
                  <a:pt x="147" y="190"/>
                  <a:pt x="150" y="190"/>
                  <a:pt x="153" y="189"/>
                </a:cubicBezTo>
                <a:close/>
              </a:path>
            </a:pathLst>
          </a:custGeom>
          <a:gradFill>
            <a:gsLst>
              <a:gs pos="0">
                <a:srgbClr val="7B68A1"/>
              </a:gs>
              <a:gs pos="100000">
                <a:srgbClr val="D0C9DD"/>
              </a:gs>
            </a:gsLst>
            <a:lin ang="540000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2377462"/>
            <a:ext cx="673100" cy="6416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310" y="4106914"/>
            <a:ext cx="531522" cy="4941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03" y="4697884"/>
            <a:ext cx="523462" cy="6086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1790" y="2245457"/>
            <a:ext cx="3489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感谢您使用千库网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PPT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模板，请在此输入您需要的文字内容，感谢您使用千库网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PPT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模板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……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0835" y="161235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0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请输入标题内容</a:t>
            </a:r>
            <a:endParaRPr kumimoji="1" lang="en-US" altLang="zh-CN" sz="20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11236" y="2015214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charset="0"/>
              </a:rPr>
              <a:t>Please enter the English Title here.</a:t>
            </a:r>
            <a:endParaRPr kumimoji="1" lang="zh-CN" altLang="en-US" sz="12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48346" y="3940393"/>
            <a:ext cx="3489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感谢您使用千库网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PPT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模板，请在此输入您需要的文字内容，感谢您使用千库网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PPT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模板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……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48345" y="33072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请输入标题内容</a:t>
            </a:r>
            <a:endParaRPr kumimoji="1" lang="en-US" altLang="zh-CN" sz="20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20869" y="3710150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charset="0"/>
              </a:rPr>
              <a:t>Please enter the English Title here.</a:t>
            </a:r>
            <a:endParaRPr kumimoji="1" lang="zh-CN" altLang="en-US" sz="12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1229" y="4987099"/>
            <a:ext cx="34890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感谢您使用千库网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PPT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模板，请在此输入您需要的文字内容，感谢您使用千库网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PPT</a:t>
            </a:r>
            <a:r>
              <a: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模板</a:t>
            </a:r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……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70274" y="43539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0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Microsoft YaHei" charset="-122"/>
              </a:rPr>
              <a:t>请输入标题内容</a:t>
            </a:r>
            <a:endParaRPr kumimoji="1" lang="en-US" altLang="zh-CN" sz="20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Microsoft Ya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30675" y="4756856"/>
            <a:ext cx="2619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2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charset="0"/>
              </a:rPr>
              <a:t>Please enter the English Title here.</a:t>
            </a:r>
            <a:endParaRPr kumimoji="1" lang="zh-CN" altLang="en-US" sz="12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40" y="413466"/>
            <a:ext cx="1036530" cy="1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44D395-EAC6-4F30-8DB8-AAFF866CEEA5}"/>
              </a:ext>
            </a:extLst>
          </p:cNvPr>
          <p:cNvSpPr txBox="1"/>
          <p:nvPr/>
        </p:nvSpPr>
        <p:spPr>
          <a:xfrm>
            <a:off x="574695" y="497861"/>
            <a:ext cx="365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4.2 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论文结论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3DAF76-424B-47F5-AC10-EE9BBF68A161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3A75D44F-BB85-4E8E-A3E4-017E054F0D44}"/>
              </a:ext>
            </a:extLst>
          </p:cNvPr>
          <p:cNvGrpSpPr/>
          <p:nvPr/>
        </p:nvGrpSpPr>
        <p:grpSpPr>
          <a:xfrm>
            <a:off x="5015389" y="1711307"/>
            <a:ext cx="2181904" cy="4048144"/>
            <a:chOff x="5044417" y="1711307"/>
            <a:chExt cx="2181904" cy="4048144"/>
          </a:xfrm>
          <a:solidFill>
            <a:srgbClr val="3E4E66"/>
          </a:solidFill>
        </p:grpSpPr>
        <p:grpSp>
          <p:nvGrpSpPr>
            <p:cNvPr id="5" name="Group 64">
              <a:extLst>
                <a:ext uri="{FF2B5EF4-FFF2-40B4-BE49-F238E27FC236}">
                  <a16:creationId xmlns:a16="http://schemas.microsoft.com/office/drawing/2014/main" id="{63384718-0062-45AC-85E1-EF1A6624B432}"/>
                </a:ext>
              </a:extLst>
            </p:cNvPr>
            <p:cNvGrpSpPr/>
            <p:nvPr/>
          </p:nvGrpSpPr>
          <p:grpSpPr>
            <a:xfrm>
              <a:off x="5539048" y="5133608"/>
              <a:ext cx="1189361" cy="625843"/>
              <a:chOff x="5615826" y="5607526"/>
              <a:chExt cx="957725" cy="480705"/>
            </a:xfrm>
            <a:grpFill/>
          </p:grpSpPr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8AAA1747-6219-46C4-BC8A-09AA6A72A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688" y="5607526"/>
                <a:ext cx="478863" cy="480705"/>
              </a:xfrm>
              <a:custGeom>
                <a:avLst/>
                <a:gdLst>
                  <a:gd name="T0" fmla="*/ 0 w 260"/>
                  <a:gd name="T1" fmla="*/ 261 h 261"/>
                  <a:gd name="T2" fmla="*/ 260 w 260"/>
                  <a:gd name="T3" fmla="*/ 0 h 261"/>
                  <a:gd name="T4" fmla="*/ 0 w 260"/>
                  <a:gd name="T5" fmla="*/ 0 h 261"/>
                  <a:gd name="T6" fmla="*/ 0 w 260"/>
                  <a:gd name="T7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61">
                    <a:moveTo>
                      <a:pt x="0" y="261"/>
                    </a:moveTo>
                    <a:lnTo>
                      <a:pt x="260" y="0"/>
                    </a:lnTo>
                    <a:lnTo>
                      <a:pt x="0" y="0"/>
                    </a:lnTo>
                    <a:lnTo>
                      <a:pt x="0" y="2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9C2C963D-F32C-40A7-A2BF-FFB9F5B23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5826" y="5607526"/>
                <a:ext cx="957725" cy="480705"/>
              </a:xfrm>
              <a:custGeom>
                <a:avLst/>
                <a:gdLst>
                  <a:gd name="T0" fmla="*/ 260 w 520"/>
                  <a:gd name="T1" fmla="*/ 261 h 261"/>
                  <a:gd name="T2" fmla="*/ 0 w 520"/>
                  <a:gd name="T3" fmla="*/ 0 h 261"/>
                  <a:gd name="T4" fmla="*/ 520 w 520"/>
                  <a:gd name="T5" fmla="*/ 0 h 261"/>
                  <a:gd name="T6" fmla="*/ 260 w 520"/>
                  <a:gd name="T7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261">
                    <a:moveTo>
                      <a:pt x="260" y="261"/>
                    </a:moveTo>
                    <a:lnTo>
                      <a:pt x="0" y="0"/>
                    </a:lnTo>
                    <a:lnTo>
                      <a:pt x="520" y="0"/>
                    </a:lnTo>
                    <a:lnTo>
                      <a:pt x="260" y="261"/>
                    </a:lnTo>
                    <a:close/>
                  </a:path>
                </a:pathLst>
              </a:custGeom>
              <a:solidFill>
                <a:srgbClr val="D0C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5" name="Freeform 13">
                <a:extLst>
                  <a:ext uri="{FF2B5EF4-FFF2-40B4-BE49-F238E27FC236}">
                    <a16:creationId xmlns:a16="http://schemas.microsoft.com/office/drawing/2014/main" id="{5DDE611A-8F52-474C-B9CA-9D3285F08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4713" y="5944571"/>
                <a:ext cx="279950" cy="143659"/>
              </a:xfrm>
              <a:custGeom>
                <a:avLst/>
                <a:gdLst>
                  <a:gd name="T0" fmla="*/ 76 w 152"/>
                  <a:gd name="T1" fmla="*/ 78 h 78"/>
                  <a:gd name="T2" fmla="*/ 152 w 152"/>
                  <a:gd name="T3" fmla="*/ 0 h 78"/>
                  <a:gd name="T4" fmla="*/ 0 w 152"/>
                  <a:gd name="T5" fmla="*/ 0 h 78"/>
                  <a:gd name="T6" fmla="*/ 0 w 152"/>
                  <a:gd name="T7" fmla="*/ 0 h 78"/>
                  <a:gd name="T8" fmla="*/ 76 w 152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" h="78">
                    <a:moveTo>
                      <a:pt x="76" y="78"/>
                    </a:moveTo>
                    <a:lnTo>
                      <a:pt x="15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6" y="78"/>
                    </a:lnTo>
                    <a:close/>
                  </a:path>
                </a:pathLst>
              </a:custGeom>
              <a:solidFill>
                <a:srgbClr val="7B68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grpSp>
          <p:nvGrpSpPr>
            <p:cNvPr id="6" name="Group 97">
              <a:extLst>
                <a:ext uri="{FF2B5EF4-FFF2-40B4-BE49-F238E27FC236}">
                  <a16:creationId xmlns:a16="http://schemas.microsoft.com/office/drawing/2014/main" id="{E5FD632F-16C5-4EF3-A5EB-39D64E8D8E36}"/>
                </a:ext>
              </a:extLst>
            </p:cNvPr>
            <p:cNvGrpSpPr/>
            <p:nvPr/>
          </p:nvGrpSpPr>
          <p:grpSpPr>
            <a:xfrm>
              <a:off x="5044417" y="1711307"/>
              <a:ext cx="2181904" cy="3570264"/>
              <a:chOff x="3702295" y="1271646"/>
              <a:chExt cx="1777754" cy="2908951"/>
            </a:xfrm>
            <a:grpFill/>
          </p:grpSpPr>
          <p:grpSp>
            <p:nvGrpSpPr>
              <p:cNvPr id="7" name="Group 92">
                <a:extLst>
                  <a:ext uri="{FF2B5EF4-FFF2-40B4-BE49-F238E27FC236}">
                    <a16:creationId xmlns:a16="http://schemas.microsoft.com/office/drawing/2014/main" id="{5E4C98EA-461A-4738-AB48-C8EC0C552E3D}"/>
                  </a:ext>
                </a:extLst>
              </p:cNvPr>
              <p:cNvGrpSpPr/>
              <p:nvPr/>
            </p:nvGrpSpPr>
            <p:grpSpPr>
              <a:xfrm>
                <a:off x="3702295" y="1284998"/>
                <a:ext cx="643627" cy="2895596"/>
                <a:chOff x="3702295" y="1284998"/>
                <a:chExt cx="643627" cy="2895596"/>
              </a:xfrm>
              <a:grpFill/>
            </p:grpSpPr>
            <p:sp>
              <p:nvSpPr>
                <p:cNvPr id="20" name="Pentagon 16">
                  <a:extLst>
                    <a:ext uri="{FF2B5EF4-FFF2-40B4-BE49-F238E27FC236}">
                      <a16:creationId xmlns:a16="http://schemas.microsoft.com/office/drawing/2014/main" id="{C65522A9-43E6-445E-8837-6295441A5938}"/>
                    </a:ext>
                  </a:extLst>
                </p:cNvPr>
                <p:cNvSpPr/>
                <p:nvPr/>
              </p:nvSpPr>
              <p:spPr>
                <a:xfrm rot="5400000" flipV="1">
                  <a:off x="3767219" y="3601890"/>
                  <a:ext cx="918746" cy="238661"/>
                </a:xfrm>
                <a:prstGeom prst="homePlate">
                  <a:avLst/>
                </a:prstGeom>
                <a:solidFill>
                  <a:srgbClr val="7B6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1" name="Round Same Side Corner Rectangle 17">
                  <a:extLst>
                    <a:ext uri="{FF2B5EF4-FFF2-40B4-BE49-F238E27FC236}">
                      <a16:creationId xmlns:a16="http://schemas.microsoft.com/office/drawing/2014/main" id="{0ED4F584-5723-4B87-B329-10E46D5FE061}"/>
                    </a:ext>
                  </a:extLst>
                </p:cNvPr>
                <p:cNvSpPr/>
                <p:nvPr/>
              </p:nvSpPr>
              <p:spPr>
                <a:xfrm rot="10800000" flipV="1">
                  <a:off x="3702295" y="1284998"/>
                  <a:ext cx="405683" cy="1478179"/>
                </a:xfrm>
                <a:prstGeom prst="round2SameRect">
                  <a:avLst/>
                </a:prstGeom>
                <a:solidFill>
                  <a:srgbClr val="7B6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2" name="Rectangle 44">
                  <a:extLst>
                    <a:ext uri="{FF2B5EF4-FFF2-40B4-BE49-F238E27FC236}">
                      <a16:creationId xmlns:a16="http://schemas.microsoft.com/office/drawing/2014/main" id="{7F3C489D-C3F1-4753-A83E-9FE7372A4D17}"/>
                    </a:ext>
                  </a:extLst>
                </p:cNvPr>
                <p:cNvSpPr/>
                <p:nvPr/>
              </p:nvSpPr>
              <p:spPr>
                <a:xfrm rot="5400000" flipV="1">
                  <a:off x="3773330" y="2692246"/>
                  <a:ext cx="500256" cy="642325"/>
                </a:xfrm>
                <a:custGeom>
                  <a:avLst/>
                  <a:gdLst>
                    <a:gd name="connsiteX0" fmla="*/ 0 w 2419494"/>
                    <a:gd name="connsiteY0" fmla="*/ 0 h 605633"/>
                    <a:gd name="connsiteX1" fmla="*/ 2419494 w 2419494"/>
                    <a:gd name="connsiteY1" fmla="*/ 0 h 605633"/>
                    <a:gd name="connsiteX2" fmla="*/ 2419494 w 2419494"/>
                    <a:gd name="connsiteY2" fmla="*/ 605633 h 605633"/>
                    <a:gd name="connsiteX3" fmla="*/ 0 w 2419494"/>
                    <a:gd name="connsiteY3" fmla="*/ 605633 h 605633"/>
                    <a:gd name="connsiteX4" fmla="*/ 0 w 2419494"/>
                    <a:gd name="connsiteY4" fmla="*/ 0 h 605633"/>
                    <a:gd name="connsiteX0" fmla="*/ 0 w 2727503"/>
                    <a:gd name="connsiteY0" fmla="*/ 0 h 1414156"/>
                    <a:gd name="connsiteX1" fmla="*/ 2419494 w 2727503"/>
                    <a:gd name="connsiteY1" fmla="*/ 0 h 1414156"/>
                    <a:gd name="connsiteX2" fmla="*/ 2727503 w 2727503"/>
                    <a:gd name="connsiteY2" fmla="*/ 1414156 h 1414156"/>
                    <a:gd name="connsiteX3" fmla="*/ 0 w 2727503"/>
                    <a:gd name="connsiteY3" fmla="*/ 605633 h 1414156"/>
                    <a:gd name="connsiteX4" fmla="*/ 0 w 2727503"/>
                    <a:gd name="connsiteY4" fmla="*/ 0 h 1414156"/>
                    <a:gd name="connsiteX0" fmla="*/ 0 w 2737127"/>
                    <a:gd name="connsiteY0" fmla="*/ 0 h 1414156"/>
                    <a:gd name="connsiteX1" fmla="*/ 2737127 w 2737127"/>
                    <a:gd name="connsiteY1" fmla="*/ 981777 h 1414156"/>
                    <a:gd name="connsiteX2" fmla="*/ 2727503 w 2737127"/>
                    <a:gd name="connsiteY2" fmla="*/ 1414156 h 1414156"/>
                    <a:gd name="connsiteX3" fmla="*/ 0 w 2737127"/>
                    <a:gd name="connsiteY3" fmla="*/ 605633 h 1414156"/>
                    <a:gd name="connsiteX4" fmla="*/ 0 w 2737127"/>
                    <a:gd name="connsiteY4" fmla="*/ 0 h 1414156"/>
                    <a:gd name="connsiteX0" fmla="*/ 0 w 2737127"/>
                    <a:gd name="connsiteY0" fmla="*/ 0 h 1414156"/>
                    <a:gd name="connsiteX1" fmla="*/ 2737127 w 2737127"/>
                    <a:gd name="connsiteY1" fmla="*/ 596766 h 1414156"/>
                    <a:gd name="connsiteX2" fmla="*/ 2727503 w 2737127"/>
                    <a:gd name="connsiteY2" fmla="*/ 1414156 h 1414156"/>
                    <a:gd name="connsiteX3" fmla="*/ 0 w 2737127"/>
                    <a:gd name="connsiteY3" fmla="*/ 605633 h 1414156"/>
                    <a:gd name="connsiteX4" fmla="*/ 0 w 2737127"/>
                    <a:gd name="connsiteY4" fmla="*/ 0 h 1414156"/>
                    <a:gd name="connsiteX0" fmla="*/ 0 w 2753637"/>
                    <a:gd name="connsiteY0" fmla="*/ 0 h 961768"/>
                    <a:gd name="connsiteX1" fmla="*/ 2737127 w 2753637"/>
                    <a:gd name="connsiteY1" fmla="*/ 596766 h 961768"/>
                    <a:gd name="connsiteX2" fmla="*/ 2753637 w 2753637"/>
                    <a:gd name="connsiteY2" fmla="*/ 961768 h 961768"/>
                    <a:gd name="connsiteX3" fmla="*/ 0 w 2753637"/>
                    <a:gd name="connsiteY3" fmla="*/ 605633 h 961768"/>
                    <a:gd name="connsiteX4" fmla="*/ 0 w 2753637"/>
                    <a:gd name="connsiteY4" fmla="*/ 0 h 961768"/>
                    <a:gd name="connsiteX0" fmla="*/ 0 w 2737127"/>
                    <a:gd name="connsiteY0" fmla="*/ 0 h 952243"/>
                    <a:gd name="connsiteX1" fmla="*/ 2737127 w 2737127"/>
                    <a:gd name="connsiteY1" fmla="*/ 596766 h 952243"/>
                    <a:gd name="connsiteX2" fmla="*/ 2734242 w 2737127"/>
                    <a:gd name="connsiteY2" fmla="*/ 952243 h 952243"/>
                    <a:gd name="connsiteX3" fmla="*/ 0 w 2737127"/>
                    <a:gd name="connsiteY3" fmla="*/ 605633 h 952243"/>
                    <a:gd name="connsiteX4" fmla="*/ 0 w 2737127"/>
                    <a:gd name="connsiteY4" fmla="*/ 0 h 952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37127" h="952243">
                      <a:moveTo>
                        <a:pt x="0" y="0"/>
                      </a:moveTo>
                      <a:lnTo>
                        <a:pt x="2737127" y="596766"/>
                      </a:lnTo>
                      <a:cubicBezTo>
                        <a:pt x="2736165" y="715258"/>
                        <a:pt x="2735204" y="833751"/>
                        <a:pt x="2734242" y="952243"/>
                      </a:cubicBezTo>
                      <a:lnTo>
                        <a:pt x="0" y="6056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grpSp>
            <p:nvGrpSpPr>
              <p:cNvPr id="8" name="Group 93">
                <a:extLst>
                  <a:ext uri="{FF2B5EF4-FFF2-40B4-BE49-F238E27FC236}">
                    <a16:creationId xmlns:a16="http://schemas.microsoft.com/office/drawing/2014/main" id="{87EBBB87-7B68-40AA-83A3-B01B9BB6A52B}"/>
                  </a:ext>
                </a:extLst>
              </p:cNvPr>
              <p:cNvGrpSpPr/>
              <p:nvPr/>
            </p:nvGrpSpPr>
            <p:grpSpPr>
              <a:xfrm>
                <a:off x="4137850" y="1284996"/>
                <a:ext cx="455190" cy="2895599"/>
                <a:chOff x="4137850" y="1284996"/>
                <a:chExt cx="455190" cy="2895599"/>
              </a:xfrm>
              <a:grpFill/>
            </p:grpSpPr>
            <p:sp>
              <p:nvSpPr>
                <p:cNvPr id="17" name="Pentagon 13">
                  <a:extLst>
                    <a:ext uri="{FF2B5EF4-FFF2-40B4-BE49-F238E27FC236}">
                      <a16:creationId xmlns:a16="http://schemas.microsoft.com/office/drawing/2014/main" id="{C7DD543A-A9AF-4C9E-80AA-26EE038F061C}"/>
                    </a:ext>
                  </a:extLst>
                </p:cNvPr>
                <p:cNvSpPr/>
                <p:nvPr/>
              </p:nvSpPr>
              <p:spPr>
                <a:xfrm rot="5400000" flipV="1">
                  <a:off x="4008345" y="3595900"/>
                  <a:ext cx="917620" cy="251770"/>
                </a:xfrm>
                <a:prstGeom prst="homePlate">
                  <a:avLst/>
                </a:prstGeom>
                <a:solidFill>
                  <a:srgbClr val="7B6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18" name="Rectangle 44">
                  <a:extLst>
                    <a:ext uri="{FF2B5EF4-FFF2-40B4-BE49-F238E27FC236}">
                      <a16:creationId xmlns:a16="http://schemas.microsoft.com/office/drawing/2014/main" id="{A1C7395F-433E-4EE4-8FB4-64934CDD4330}"/>
                    </a:ext>
                  </a:extLst>
                </p:cNvPr>
                <p:cNvSpPr/>
                <p:nvPr/>
              </p:nvSpPr>
              <p:spPr>
                <a:xfrm rot="5400000" flipV="1">
                  <a:off x="4112928" y="2788097"/>
                  <a:ext cx="503020" cy="453175"/>
                </a:xfrm>
                <a:custGeom>
                  <a:avLst/>
                  <a:gdLst>
                    <a:gd name="connsiteX0" fmla="*/ 0 w 2419494"/>
                    <a:gd name="connsiteY0" fmla="*/ 0 h 605633"/>
                    <a:gd name="connsiteX1" fmla="*/ 2419494 w 2419494"/>
                    <a:gd name="connsiteY1" fmla="*/ 0 h 605633"/>
                    <a:gd name="connsiteX2" fmla="*/ 2419494 w 2419494"/>
                    <a:gd name="connsiteY2" fmla="*/ 605633 h 605633"/>
                    <a:gd name="connsiteX3" fmla="*/ 0 w 2419494"/>
                    <a:gd name="connsiteY3" fmla="*/ 605633 h 605633"/>
                    <a:gd name="connsiteX4" fmla="*/ 0 w 2419494"/>
                    <a:gd name="connsiteY4" fmla="*/ 0 h 605633"/>
                    <a:gd name="connsiteX0" fmla="*/ 0 w 2727503"/>
                    <a:gd name="connsiteY0" fmla="*/ 0 h 1414156"/>
                    <a:gd name="connsiteX1" fmla="*/ 2419494 w 2727503"/>
                    <a:gd name="connsiteY1" fmla="*/ 0 h 1414156"/>
                    <a:gd name="connsiteX2" fmla="*/ 2727503 w 2727503"/>
                    <a:gd name="connsiteY2" fmla="*/ 1414156 h 1414156"/>
                    <a:gd name="connsiteX3" fmla="*/ 0 w 2727503"/>
                    <a:gd name="connsiteY3" fmla="*/ 605633 h 1414156"/>
                    <a:gd name="connsiteX4" fmla="*/ 0 w 2727503"/>
                    <a:gd name="connsiteY4" fmla="*/ 0 h 1414156"/>
                    <a:gd name="connsiteX0" fmla="*/ 0 w 2737127"/>
                    <a:gd name="connsiteY0" fmla="*/ 0 h 1414156"/>
                    <a:gd name="connsiteX1" fmla="*/ 2737127 w 2737127"/>
                    <a:gd name="connsiteY1" fmla="*/ 981777 h 1414156"/>
                    <a:gd name="connsiteX2" fmla="*/ 2727503 w 2737127"/>
                    <a:gd name="connsiteY2" fmla="*/ 1414156 h 1414156"/>
                    <a:gd name="connsiteX3" fmla="*/ 0 w 2737127"/>
                    <a:gd name="connsiteY3" fmla="*/ 605633 h 1414156"/>
                    <a:gd name="connsiteX4" fmla="*/ 0 w 2737127"/>
                    <a:gd name="connsiteY4" fmla="*/ 0 h 1414156"/>
                    <a:gd name="connsiteX0" fmla="*/ 0 w 2737127"/>
                    <a:gd name="connsiteY0" fmla="*/ 0 h 1414156"/>
                    <a:gd name="connsiteX1" fmla="*/ 2737127 w 2737127"/>
                    <a:gd name="connsiteY1" fmla="*/ 596766 h 1414156"/>
                    <a:gd name="connsiteX2" fmla="*/ 2727503 w 2737127"/>
                    <a:gd name="connsiteY2" fmla="*/ 1414156 h 1414156"/>
                    <a:gd name="connsiteX3" fmla="*/ 0 w 2737127"/>
                    <a:gd name="connsiteY3" fmla="*/ 605633 h 1414156"/>
                    <a:gd name="connsiteX4" fmla="*/ 0 w 2737127"/>
                    <a:gd name="connsiteY4" fmla="*/ 0 h 1414156"/>
                    <a:gd name="connsiteX0" fmla="*/ 0 w 2753637"/>
                    <a:gd name="connsiteY0" fmla="*/ 0 h 961768"/>
                    <a:gd name="connsiteX1" fmla="*/ 2737127 w 2753637"/>
                    <a:gd name="connsiteY1" fmla="*/ 596766 h 961768"/>
                    <a:gd name="connsiteX2" fmla="*/ 2753637 w 2753637"/>
                    <a:gd name="connsiteY2" fmla="*/ 961768 h 961768"/>
                    <a:gd name="connsiteX3" fmla="*/ 0 w 2753637"/>
                    <a:gd name="connsiteY3" fmla="*/ 605633 h 961768"/>
                    <a:gd name="connsiteX4" fmla="*/ 0 w 2753637"/>
                    <a:gd name="connsiteY4" fmla="*/ 0 h 961768"/>
                    <a:gd name="connsiteX0" fmla="*/ 0 w 2737127"/>
                    <a:gd name="connsiteY0" fmla="*/ 0 h 952243"/>
                    <a:gd name="connsiteX1" fmla="*/ 2737127 w 2737127"/>
                    <a:gd name="connsiteY1" fmla="*/ 596766 h 952243"/>
                    <a:gd name="connsiteX2" fmla="*/ 2734242 w 2737127"/>
                    <a:gd name="connsiteY2" fmla="*/ 952243 h 952243"/>
                    <a:gd name="connsiteX3" fmla="*/ 0 w 2737127"/>
                    <a:gd name="connsiteY3" fmla="*/ 605633 h 952243"/>
                    <a:gd name="connsiteX4" fmla="*/ 0 w 2737127"/>
                    <a:gd name="connsiteY4" fmla="*/ 0 h 952243"/>
                    <a:gd name="connsiteX0" fmla="*/ 0 w 2750715"/>
                    <a:gd name="connsiteY0" fmla="*/ 0 h 952243"/>
                    <a:gd name="connsiteX1" fmla="*/ 2750715 w 2750715"/>
                    <a:gd name="connsiteY1" fmla="*/ 429126 h 952243"/>
                    <a:gd name="connsiteX2" fmla="*/ 2734242 w 2750715"/>
                    <a:gd name="connsiteY2" fmla="*/ 952243 h 952243"/>
                    <a:gd name="connsiteX3" fmla="*/ 0 w 2750715"/>
                    <a:gd name="connsiteY3" fmla="*/ 605633 h 952243"/>
                    <a:gd name="connsiteX4" fmla="*/ 0 w 2750715"/>
                    <a:gd name="connsiteY4" fmla="*/ 0 h 952243"/>
                    <a:gd name="connsiteX0" fmla="*/ 0 w 2750715"/>
                    <a:gd name="connsiteY0" fmla="*/ 0 h 723643"/>
                    <a:gd name="connsiteX1" fmla="*/ 2750715 w 2750715"/>
                    <a:gd name="connsiteY1" fmla="*/ 429126 h 723643"/>
                    <a:gd name="connsiteX2" fmla="*/ 2747830 w 2750715"/>
                    <a:gd name="connsiteY2" fmla="*/ 723643 h 723643"/>
                    <a:gd name="connsiteX3" fmla="*/ 0 w 2750715"/>
                    <a:gd name="connsiteY3" fmla="*/ 605633 h 723643"/>
                    <a:gd name="connsiteX4" fmla="*/ 0 w 2750715"/>
                    <a:gd name="connsiteY4" fmla="*/ 0 h 723643"/>
                    <a:gd name="connsiteX0" fmla="*/ 0 w 2750715"/>
                    <a:gd name="connsiteY0" fmla="*/ 0 h 723643"/>
                    <a:gd name="connsiteX1" fmla="*/ 2750715 w 2750715"/>
                    <a:gd name="connsiteY1" fmla="*/ 391026 h 723643"/>
                    <a:gd name="connsiteX2" fmla="*/ 2747830 w 2750715"/>
                    <a:gd name="connsiteY2" fmla="*/ 723643 h 723643"/>
                    <a:gd name="connsiteX3" fmla="*/ 0 w 2750715"/>
                    <a:gd name="connsiteY3" fmla="*/ 605633 h 723643"/>
                    <a:gd name="connsiteX4" fmla="*/ 0 w 2750715"/>
                    <a:gd name="connsiteY4" fmla="*/ 0 h 723643"/>
                    <a:gd name="connsiteX0" fmla="*/ 0 w 2752254"/>
                    <a:gd name="connsiteY0" fmla="*/ 0 h 742693"/>
                    <a:gd name="connsiteX1" fmla="*/ 2750715 w 2752254"/>
                    <a:gd name="connsiteY1" fmla="*/ 391026 h 742693"/>
                    <a:gd name="connsiteX2" fmla="*/ 2752076 w 2752254"/>
                    <a:gd name="connsiteY2" fmla="*/ 742693 h 742693"/>
                    <a:gd name="connsiteX3" fmla="*/ 0 w 2752254"/>
                    <a:gd name="connsiteY3" fmla="*/ 605633 h 742693"/>
                    <a:gd name="connsiteX4" fmla="*/ 0 w 2752254"/>
                    <a:gd name="connsiteY4" fmla="*/ 0 h 742693"/>
                    <a:gd name="connsiteX0" fmla="*/ 0 w 2760622"/>
                    <a:gd name="connsiteY0" fmla="*/ 0 h 642680"/>
                    <a:gd name="connsiteX1" fmla="*/ 2750715 w 2760622"/>
                    <a:gd name="connsiteY1" fmla="*/ 391026 h 642680"/>
                    <a:gd name="connsiteX2" fmla="*/ 2760567 w 2760622"/>
                    <a:gd name="connsiteY2" fmla="*/ 642680 h 642680"/>
                    <a:gd name="connsiteX3" fmla="*/ 0 w 2760622"/>
                    <a:gd name="connsiteY3" fmla="*/ 605633 h 642680"/>
                    <a:gd name="connsiteX4" fmla="*/ 0 w 2760622"/>
                    <a:gd name="connsiteY4" fmla="*/ 0 h 642680"/>
                    <a:gd name="connsiteX0" fmla="*/ 0 w 2752252"/>
                    <a:gd name="connsiteY0" fmla="*/ 0 h 747455"/>
                    <a:gd name="connsiteX1" fmla="*/ 2750715 w 2752252"/>
                    <a:gd name="connsiteY1" fmla="*/ 391026 h 747455"/>
                    <a:gd name="connsiteX2" fmla="*/ 2752074 w 2752252"/>
                    <a:gd name="connsiteY2" fmla="*/ 747455 h 747455"/>
                    <a:gd name="connsiteX3" fmla="*/ 0 w 2752252"/>
                    <a:gd name="connsiteY3" fmla="*/ 605633 h 747455"/>
                    <a:gd name="connsiteX4" fmla="*/ 0 w 2752252"/>
                    <a:gd name="connsiteY4" fmla="*/ 0 h 747455"/>
                    <a:gd name="connsiteX0" fmla="*/ 0 w 2752252"/>
                    <a:gd name="connsiteY0" fmla="*/ 0 h 747455"/>
                    <a:gd name="connsiteX1" fmla="*/ 2750715 w 2752252"/>
                    <a:gd name="connsiteY1" fmla="*/ 282677 h 747455"/>
                    <a:gd name="connsiteX2" fmla="*/ 2752074 w 2752252"/>
                    <a:gd name="connsiteY2" fmla="*/ 747455 h 747455"/>
                    <a:gd name="connsiteX3" fmla="*/ 0 w 2752252"/>
                    <a:gd name="connsiteY3" fmla="*/ 605633 h 747455"/>
                    <a:gd name="connsiteX4" fmla="*/ 0 w 2752252"/>
                    <a:gd name="connsiteY4" fmla="*/ 0 h 747455"/>
                    <a:gd name="connsiteX0" fmla="*/ 0 w 2752252"/>
                    <a:gd name="connsiteY0" fmla="*/ 0 h 648135"/>
                    <a:gd name="connsiteX1" fmla="*/ 2750715 w 2752252"/>
                    <a:gd name="connsiteY1" fmla="*/ 282677 h 648135"/>
                    <a:gd name="connsiteX2" fmla="*/ 2752074 w 2752252"/>
                    <a:gd name="connsiteY2" fmla="*/ 648135 h 648135"/>
                    <a:gd name="connsiteX3" fmla="*/ 0 w 2752252"/>
                    <a:gd name="connsiteY3" fmla="*/ 605633 h 648135"/>
                    <a:gd name="connsiteX4" fmla="*/ 0 w 2752252"/>
                    <a:gd name="connsiteY4" fmla="*/ 0 h 648135"/>
                    <a:gd name="connsiteX0" fmla="*/ 0 w 2752252"/>
                    <a:gd name="connsiteY0" fmla="*/ 0 h 618791"/>
                    <a:gd name="connsiteX1" fmla="*/ 2750715 w 2752252"/>
                    <a:gd name="connsiteY1" fmla="*/ 282677 h 618791"/>
                    <a:gd name="connsiteX2" fmla="*/ 2752074 w 2752252"/>
                    <a:gd name="connsiteY2" fmla="*/ 618791 h 618791"/>
                    <a:gd name="connsiteX3" fmla="*/ 0 w 2752252"/>
                    <a:gd name="connsiteY3" fmla="*/ 605633 h 618791"/>
                    <a:gd name="connsiteX4" fmla="*/ 0 w 2752252"/>
                    <a:gd name="connsiteY4" fmla="*/ 0 h 618791"/>
                    <a:gd name="connsiteX0" fmla="*/ 0 w 2752252"/>
                    <a:gd name="connsiteY0" fmla="*/ 0 h 634592"/>
                    <a:gd name="connsiteX1" fmla="*/ 2750715 w 2752252"/>
                    <a:gd name="connsiteY1" fmla="*/ 282677 h 634592"/>
                    <a:gd name="connsiteX2" fmla="*/ 2752074 w 2752252"/>
                    <a:gd name="connsiteY2" fmla="*/ 634592 h 634592"/>
                    <a:gd name="connsiteX3" fmla="*/ 0 w 2752252"/>
                    <a:gd name="connsiteY3" fmla="*/ 605633 h 634592"/>
                    <a:gd name="connsiteX4" fmla="*/ 0 w 2752252"/>
                    <a:gd name="connsiteY4" fmla="*/ 0 h 634592"/>
                    <a:gd name="connsiteX0" fmla="*/ 0 w 2750715"/>
                    <a:gd name="connsiteY0" fmla="*/ 0 h 634592"/>
                    <a:gd name="connsiteX1" fmla="*/ 2750715 w 2750715"/>
                    <a:gd name="connsiteY1" fmla="*/ 282677 h 634592"/>
                    <a:gd name="connsiteX2" fmla="*/ 2747826 w 2750715"/>
                    <a:gd name="connsiteY2" fmla="*/ 634592 h 634592"/>
                    <a:gd name="connsiteX3" fmla="*/ 0 w 2750715"/>
                    <a:gd name="connsiteY3" fmla="*/ 605633 h 634592"/>
                    <a:gd name="connsiteX4" fmla="*/ 0 w 2750715"/>
                    <a:gd name="connsiteY4" fmla="*/ 0 h 634592"/>
                    <a:gd name="connsiteX0" fmla="*/ 0 w 2750715"/>
                    <a:gd name="connsiteY0" fmla="*/ 0 h 636849"/>
                    <a:gd name="connsiteX1" fmla="*/ 2750715 w 2750715"/>
                    <a:gd name="connsiteY1" fmla="*/ 282677 h 636849"/>
                    <a:gd name="connsiteX2" fmla="*/ 2743581 w 2750715"/>
                    <a:gd name="connsiteY2" fmla="*/ 636849 h 636849"/>
                    <a:gd name="connsiteX3" fmla="*/ 0 w 2750715"/>
                    <a:gd name="connsiteY3" fmla="*/ 605633 h 636849"/>
                    <a:gd name="connsiteX4" fmla="*/ 0 w 2750715"/>
                    <a:gd name="connsiteY4" fmla="*/ 0 h 636849"/>
                    <a:gd name="connsiteX0" fmla="*/ 0 w 2752252"/>
                    <a:gd name="connsiteY0" fmla="*/ 0 h 636849"/>
                    <a:gd name="connsiteX1" fmla="*/ 2750715 w 2752252"/>
                    <a:gd name="connsiteY1" fmla="*/ 282677 h 636849"/>
                    <a:gd name="connsiteX2" fmla="*/ 2752074 w 2752252"/>
                    <a:gd name="connsiteY2" fmla="*/ 636849 h 636849"/>
                    <a:gd name="connsiteX3" fmla="*/ 0 w 2752252"/>
                    <a:gd name="connsiteY3" fmla="*/ 605633 h 636849"/>
                    <a:gd name="connsiteX4" fmla="*/ 0 w 2752252"/>
                    <a:gd name="connsiteY4" fmla="*/ 0 h 636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2252" h="636849">
                      <a:moveTo>
                        <a:pt x="0" y="0"/>
                      </a:moveTo>
                      <a:lnTo>
                        <a:pt x="2750715" y="282677"/>
                      </a:lnTo>
                      <a:cubicBezTo>
                        <a:pt x="2749753" y="401169"/>
                        <a:pt x="2753036" y="518357"/>
                        <a:pt x="2752074" y="636849"/>
                      </a:cubicBezTo>
                      <a:lnTo>
                        <a:pt x="0" y="6056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19" name="Round Same Side Corner Rectangle 15">
                  <a:extLst>
                    <a:ext uri="{FF2B5EF4-FFF2-40B4-BE49-F238E27FC236}">
                      <a16:creationId xmlns:a16="http://schemas.microsoft.com/office/drawing/2014/main" id="{56C1A2E4-BCDE-407F-95AB-54FAF7B81B81}"/>
                    </a:ext>
                  </a:extLst>
                </p:cNvPr>
                <p:cNvSpPr/>
                <p:nvPr/>
              </p:nvSpPr>
              <p:spPr>
                <a:xfrm rot="10800000" flipV="1">
                  <a:off x="4137850" y="1284996"/>
                  <a:ext cx="432303" cy="1478179"/>
                </a:xfrm>
                <a:prstGeom prst="round2SameRect">
                  <a:avLst/>
                </a:prstGeom>
                <a:solidFill>
                  <a:srgbClr val="7B6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grpSp>
            <p:nvGrpSpPr>
              <p:cNvPr id="9" name="Group 95">
                <a:extLst>
                  <a:ext uri="{FF2B5EF4-FFF2-40B4-BE49-F238E27FC236}">
                    <a16:creationId xmlns:a16="http://schemas.microsoft.com/office/drawing/2014/main" id="{C9580F53-0D5D-406D-8725-4D2DD685C5A1}"/>
                  </a:ext>
                </a:extLst>
              </p:cNvPr>
              <p:cNvGrpSpPr/>
              <p:nvPr/>
            </p:nvGrpSpPr>
            <p:grpSpPr>
              <a:xfrm>
                <a:off x="4835703" y="1284997"/>
                <a:ext cx="644346" cy="2895600"/>
                <a:chOff x="4835703" y="1284997"/>
                <a:chExt cx="644346" cy="2895600"/>
              </a:xfrm>
              <a:grpFill/>
            </p:grpSpPr>
            <p:sp>
              <p:nvSpPr>
                <p:cNvPr id="14" name="Round Same Side Corner Rectangle 10">
                  <a:extLst>
                    <a:ext uri="{FF2B5EF4-FFF2-40B4-BE49-F238E27FC236}">
                      <a16:creationId xmlns:a16="http://schemas.microsoft.com/office/drawing/2014/main" id="{2658AA2F-1858-4DF6-AE66-37C61A3D0376}"/>
                    </a:ext>
                  </a:extLst>
                </p:cNvPr>
                <p:cNvSpPr/>
                <p:nvPr/>
              </p:nvSpPr>
              <p:spPr>
                <a:xfrm rot="10800000" flipV="1">
                  <a:off x="5074364" y="1284997"/>
                  <a:ext cx="405683" cy="1478179"/>
                </a:xfrm>
                <a:prstGeom prst="round2SameRect">
                  <a:avLst/>
                </a:prstGeom>
                <a:solidFill>
                  <a:srgbClr val="7B6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15" name="Pentagon 11">
                  <a:extLst>
                    <a:ext uri="{FF2B5EF4-FFF2-40B4-BE49-F238E27FC236}">
                      <a16:creationId xmlns:a16="http://schemas.microsoft.com/office/drawing/2014/main" id="{9D27C4F2-4C34-4A16-B1D2-3592CF59D299}"/>
                    </a:ext>
                  </a:extLst>
                </p:cNvPr>
                <p:cNvSpPr/>
                <p:nvPr/>
              </p:nvSpPr>
              <p:spPr>
                <a:xfrm rot="5400000">
                  <a:off x="4495453" y="3601685"/>
                  <a:ext cx="919162" cy="238661"/>
                </a:xfrm>
                <a:prstGeom prst="homePlate">
                  <a:avLst/>
                </a:prstGeom>
                <a:solidFill>
                  <a:srgbClr val="7B6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16" name="Rectangle 44">
                  <a:extLst>
                    <a:ext uri="{FF2B5EF4-FFF2-40B4-BE49-F238E27FC236}">
                      <a16:creationId xmlns:a16="http://schemas.microsoft.com/office/drawing/2014/main" id="{FFA395D8-B80D-46A0-AD19-92E3DBA6FBEC}"/>
                    </a:ext>
                  </a:extLst>
                </p:cNvPr>
                <p:cNvSpPr/>
                <p:nvPr/>
              </p:nvSpPr>
              <p:spPr>
                <a:xfrm rot="5400000">
                  <a:off x="4908759" y="2692200"/>
                  <a:ext cx="500256" cy="642325"/>
                </a:xfrm>
                <a:custGeom>
                  <a:avLst/>
                  <a:gdLst>
                    <a:gd name="connsiteX0" fmla="*/ 0 w 2419494"/>
                    <a:gd name="connsiteY0" fmla="*/ 0 h 605633"/>
                    <a:gd name="connsiteX1" fmla="*/ 2419494 w 2419494"/>
                    <a:gd name="connsiteY1" fmla="*/ 0 h 605633"/>
                    <a:gd name="connsiteX2" fmla="*/ 2419494 w 2419494"/>
                    <a:gd name="connsiteY2" fmla="*/ 605633 h 605633"/>
                    <a:gd name="connsiteX3" fmla="*/ 0 w 2419494"/>
                    <a:gd name="connsiteY3" fmla="*/ 605633 h 605633"/>
                    <a:gd name="connsiteX4" fmla="*/ 0 w 2419494"/>
                    <a:gd name="connsiteY4" fmla="*/ 0 h 605633"/>
                    <a:gd name="connsiteX0" fmla="*/ 0 w 2727503"/>
                    <a:gd name="connsiteY0" fmla="*/ 0 h 1414156"/>
                    <a:gd name="connsiteX1" fmla="*/ 2419494 w 2727503"/>
                    <a:gd name="connsiteY1" fmla="*/ 0 h 1414156"/>
                    <a:gd name="connsiteX2" fmla="*/ 2727503 w 2727503"/>
                    <a:gd name="connsiteY2" fmla="*/ 1414156 h 1414156"/>
                    <a:gd name="connsiteX3" fmla="*/ 0 w 2727503"/>
                    <a:gd name="connsiteY3" fmla="*/ 605633 h 1414156"/>
                    <a:gd name="connsiteX4" fmla="*/ 0 w 2727503"/>
                    <a:gd name="connsiteY4" fmla="*/ 0 h 1414156"/>
                    <a:gd name="connsiteX0" fmla="*/ 0 w 2737127"/>
                    <a:gd name="connsiteY0" fmla="*/ 0 h 1414156"/>
                    <a:gd name="connsiteX1" fmla="*/ 2737127 w 2737127"/>
                    <a:gd name="connsiteY1" fmla="*/ 981777 h 1414156"/>
                    <a:gd name="connsiteX2" fmla="*/ 2727503 w 2737127"/>
                    <a:gd name="connsiteY2" fmla="*/ 1414156 h 1414156"/>
                    <a:gd name="connsiteX3" fmla="*/ 0 w 2737127"/>
                    <a:gd name="connsiteY3" fmla="*/ 605633 h 1414156"/>
                    <a:gd name="connsiteX4" fmla="*/ 0 w 2737127"/>
                    <a:gd name="connsiteY4" fmla="*/ 0 h 1414156"/>
                    <a:gd name="connsiteX0" fmla="*/ 0 w 2737127"/>
                    <a:gd name="connsiteY0" fmla="*/ 0 h 1414156"/>
                    <a:gd name="connsiteX1" fmla="*/ 2737127 w 2737127"/>
                    <a:gd name="connsiteY1" fmla="*/ 596766 h 1414156"/>
                    <a:gd name="connsiteX2" fmla="*/ 2727503 w 2737127"/>
                    <a:gd name="connsiteY2" fmla="*/ 1414156 h 1414156"/>
                    <a:gd name="connsiteX3" fmla="*/ 0 w 2737127"/>
                    <a:gd name="connsiteY3" fmla="*/ 605633 h 1414156"/>
                    <a:gd name="connsiteX4" fmla="*/ 0 w 2737127"/>
                    <a:gd name="connsiteY4" fmla="*/ 0 h 1414156"/>
                    <a:gd name="connsiteX0" fmla="*/ 0 w 2753637"/>
                    <a:gd name="connsiteY0" fmla="*/ 0 h 961768"/>
                    <a:gd name="connsiteX1" fmla="*/ 2737127 w 2753637"/>
                    <a:gd name="connsiteY1" fmla="*/ 596766 h 961768"/>
                    <a:gd name="connsiteX2" fmla="*/ 2753637 w 2753637"/>
                    <a:gd name="connsiteY2" fmla="*/ 961768 h 961768"/>
                    <a:gd name="connsiteX3" fmla="*/ 0 w 2753637"/>
                    <a:gd name="connsiteY3" fmla="*/ 605633 h 961768"/>
                    <a:gd name="connsiteX4" fmla="*/ 0 w 2753637"/>
                    <a:gd name="connsiteY4" fmla="*/ 0 h 961768"/>
                    <a:gd name="connsiteX0" fmla="*/ 0 w 2737127"/>
                    <a:gd name="connsiteY0" fmla="*/ 0 h 952243"/>
                    <a:gd name="connsiteX1" fmla="*/ 2737127 w 2737127"/>
                    <a:gd name="connsiteY1" fmla="*/ 596766 h 952243"/>
                    <a:gd name="connsiteX2" fmla="*/ 2734242 w 2737127"/>
                    <a:gd name="connsiteY2" fmla="*/ 952243 h 952243"/>
                    <a:gd name="connsiteX3" fmla="*/ 0 w 2737127"/>
                    <a:gd name="connsiteY3" fmla="*/ 605633 h 952243"/>
                    <a:gd name="connsiteX4" fmla="*/ 0 w 2737127"/>
                    <a:gd name="connsiteY4" fmla="*/ 0 h 952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37127" h="952243">
                      <a:moveTo>
                        <a:pt x="0" y="0"/>
                      </a:moveTo>
                      <a:lnTo>
                        <a:pt x="2737127" y="596766"/>
                      </a:lnTo>
                      <a:cubicBezTo>
                        <a:pt x="2736165" y="715258"/>
                        <a:pt x="2735204" y="833751"/>
                        <a:pt x="2734242" y="952243"/>
                      </a:cubicBezTo>
                      <a:lnTo>
                        <a:pt x="0" y="6056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  <p:grpSp>
            <p:nvGrpSpPr>
              <p:cNvPr id="10" name="Group 94">
                <a:extLst>
                  <a:ext uri="{FF2B5EF4-FFF2-40B4-BE49-F238E27FC236}">
                    <a16:creationId xmlns:a16="http://schemas.microsoft.com/office/drawing/2014/main" id="{99A6C311-2CA8-43B2-9006-1C19685673CC}"/>
                  </a:ext>
                </a:extLst>
              </p:cNvPr>
              <p:cNvGrpSpPr/>
              <p:nvPr/>
            </p:nvGrpSpPr>
            <p:grpSpPr>
              <a:xfrm>
                <a:off x="4588095" y="1271646"/>
                <a:ext cx="455861" cy="2908949"/>
                <a:chOff x="4588095" y="1271646"/>
                <a:chExt cx="455861" cy="2908949"/>
              </a:xfrm>
              <a:grpFill/>
            </p:grpSpPr>
            <p:sp>
              <p:nvSpPr>
                <p:cNvPr id="11" name="Round Same Side Corner Rectangle 7">
                  <a:extLst>
                    <a:ext uri="{FF2B5EF4-FFF2-40B4-BE49-F238E27FC236}">
                      <a16:creationId xmlns:a16="http://schemas.microsoft.com/office/drawing/2014/main" id="{F92695EA-03DC-4482-B148-B46EC6A41A13}"/>
                    </a:ext>
                  </a:extLst>
                </p:cNvPr>
                <p:cNvSpPr/>
                <p:nvPr/>
              </p:nvSpPr>
              <p:spPr>
                <a:xfrm rot="10800000" flipV="1">
                  <a:off x="4610673" y="1271646"/>
                  <a:ext cx="433281" cy="1491530"/>
                </a:xfrm>
                <a:prstGeom prst="round2SameRect">
                  <a:avLst/>
                </a:prstGeom>
                <a:solidFill>
                  <a:srgbClr val="7B6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12" name="Pentagon 8">
                  <a:extLst>
                    <a:ext uri="{FF2B5EF4-FFF2-40B4-BE49-F238E27FC236}">
                      <a16:creationId xmlns:a16="http://schemas.microsoft.com/office/drawing/2014/main" id="{307DB367-EFF1-4C81-8046-2A6E1577B0E8}"/>
                    </a:ext>
                  </a:extLst>
                </p:cNvPr>
                <p:cNvSpPr/>
                <p:nvPr/>
              </p:nvSpPr>
              <p:spPr>
                <a:xfrm rot="5400000">
                  <a:off x="4255170" y="3595900"/>
                  <a:ext cx="917620" cy="251770"/>
                </a:xfrm>
                <a:prstGeom prst="homePlate">
                  <a:avLst/>
                </a:prstGeom>
                <a:solidFill>
                  <a:srgbClr val="7B68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13" name="Rectangle 44">
                  <a:extLst>
                    <a:ext uri="{FF2B5EF4-FFF2-40B4-BE49-F238E27FC236}">
                      <a16:creationId xmlns:a16="http://schemas.microsoft.com/office/drawing/2014/main" id="{D740312E-AF5B-4619-915A-82CDE140CD17}"/>
                    </a:ext>
                  </a:extLst>
                </p:cNvPr>
                <p:cNvSpPr/>
                <p:nvPr/>
              </p:nvSpPr>
              <p:spPr>
                <a:xfrm rot="5400000">
                  <a:off x="4565859" y="2788099"/>
                  <a:ext cx="503020" cy="453175"/>
                </a:xfrm>
                <a:custGeom>
                  <a:avLst/>
                  <a:gdLst>
                    <a:gd name="connsiteX0" fmla="*/ 0 w 2419494"/>
                    <a:gd name="connsiteY0" fmla="*/ 0 h 605633"/>
                    <a:gd name="connsiteX1" fmla="*/ 2419494 w 2419494"/>
                    <a:gd name="connsiteY1" fmla="*/ 0 h 605633"/>
                    <a:gd name="connsiteX2" fmla="*/ 2419494 w 2419494"/>
                    <a:gd name="connsiteY2" fmla="*/ 605633 h 605633"/>
                    <a:gd name="connsiteX3" fmla="*/ 0 w 2419494"/>
                    <a:gd name="connsiteY3" fmla="*/ 605633 h 605633"/>
                    <a:gd name="connsiteX4" fmla="*/ 0 w 2419494"/>
                    <a:gd name="connsiteY4" fmla="*/ 0 h 605633"/>
                    <a:gd name="connsiteX0" fmla="*/ 0 w 2727503"/>
                    <a:gd name="connsiteY0" fmla="*/ 0 h 1414156"/>
                    <a:gd name="connsiteX1" fmla="*/ 2419494 w 2727503"/>
                    <a:gd name="connsiteY1" fmla="*/ 0 h 1414156"/>
                    <a:gd name="connsiteX2" fmla="*/ 2727503 w 2727503"/>
                    <a:gd name="connsiteY2" fmla="*/ 1414156 h 1414156"/>
                    <a:gd name="connsiteX3" fmla="*/ 0 w 2727503"/>
                    <a:gd name="connsiteY3" fmla="*/ 605633 h 1414156"/>
                    <a:gd name="connsiteX4" fmla="*/ 0 w 2727503"/>
                    <a:gd name="connsiteY4" fmla="*/ 0 h 1414156"/>
                    <a:gd name="connsiteX0" fmla="*/ 0 w 2737127"/>
                    <a:gd name="connsiteY0" fmla="*/ 0 h 1414156"/>
                    <a:gd name="connsiteX1" fmla="*/ 2737127 w 2737127"/>
                    <a:gd name="connsiteY1" fmla="*/ 981777 h 1414156"/>
                    <a:gd name="connsiteX2" fmla="*/ 2727503 w 2737127"/>
                    <a:gd name="connsiteY2" fmla="*/ 1414156 h 1414156"/>
                    <a:gd name="connsiteX3" fmla="*/ 0 w 2737127"/>
                    <a:gd name="connsiteY3" fmla="*/ 605633 h 1414156"/>
                    <a:gd name="connsiteX4" fmla="*/ 0 w 2737127"/>
                    <a:gd name="connsiteY4" fmla="*/ 0 h 1414156"/>
                    <a:gd name="connsiteX0" fmla="*/ 0 w 2737127"/>
                    <a:gd name="connsiteY0" fmla="*/ 0 h 1414156"/>
                    <a:gd name="connsiteX1" fmla="*/ 2737127 w 2737127"/>
                    <a:gd name="connsiteY1" fmla="*/ 596766 h 1414156"/>
                    <a:gd name="connsiteX2" fmla="*/ 2727503 w 2737127"/>
                    <a:gd name="connsiteY2" fmla="*/ 1414156 h 1414156"/>
                    <a:gd name="connsiteX3" fmla="*/ 0 w 2737127"/>
                    <a:gd name="connsiteY3" fmla="*/ 605633 h 1414156"/>
                    <a:gd name="connsiteX4" fmla="*/ 0 w 2737127"/>
                    <a:gd name="connsiteY4" fmla="*/ 0 h 1414156"/>
                    <a:gd name="connsiteX0" fmla="*/ 0 w 2753637"/>
                    <a:gd name="connsiteY0" fmla="*/ 0 h 961768"/>
                    <a:gd name="connsiteX1" fmla="*/ 2737127 w 2753637"/>
                    <a:gd name="connsiteY1" fmla="*/ 596766 h 961768"/>
                    <a:gd name="connsiteX2" fmla="*/ 2753637 w 2753637"/>
                    <a:gd name="connsiteY2" fmla="*/ 961768 h 961768"/>
                    <a:gd name="connsiteX3" fmla="*/ 0 w 2753637"/>
                    <a:gd name="connsiteY3" fmla="*/ 605633 h 961768"/>
                    <a:gd name="connsiteX4" fmla="*/ 0 w 2753637"/>
                    <a:gd name="connsiteY4" fmla="*/ 0 h 961768"/>
                    <a:gd name="connsiteX0" fmla="*/ 0 w 2737127"/>
                    <a:gd name="connsiteY0" fmla="*/ 0 h 952243"/>
                    <a:gd name="connsiteX1" fmla="*/ 2737127 w 2737127"/>
                    <a:gd name="connsiteY1" fmla="*/ 596766 h 952243"/>
                    <a:gd name="connsiteX2" fmla="*/ 2734242 w 2737127"/>
                    <a:gd name="connsiteY2" fmla="*/ 952243 h 952243"/>
                    <a:gd name="connsiteX3" fmla="*/ 0 w 2737127"/>
                    <a:gd name="connsiteY3" fmla="*/ 605633 h 952243"/>
                    <a:gd name="connsiteX4" fmla="*/ 0 w 2737127"/>
                    <a:gd name="connsiteY4" fmla="*/ 0 h 952243"/>
                    <a:gd name="connsiteX0" fmla="*/ 0 w 2750715"/>
                    <a:gd name="connsiteY0" fmla="*/ 0 h 952243"/>
                    <a:gd name="connsiteX1" fmla="*/ 2750715 w 2750715"/>
                    <a:gd name="connsiteY1" fmla="*/ 429126 h 952243"/>
                    <a:gd name="connsiteX2" fmla="*/ 2734242 w 2750715"/>
                    <a:gd name="connsiteY2" fmla="*/ 952243 h 952243"/>
                    <a:gd name="connsiteX3" fmla="*/ 0 w 2750715"/>
                    <a:gd name="connsiteY3" fmla="*/ 605633 h 952243"/>
                    <a:gd name="connsiteX4" fmla="*/ 0 w 2750715"/>
                    <a:gd name="connsiteY4" fmla="*/ 0 h 952243"/>
                    <a:gd name="connsiteX0" fmla="*/ 0 w 2750715"/>
                    <a:gd name="connsiteY0" fmla="*/ 0 h 723643"/>
                    <a:gd name="connsiteX1" fmla="*/ 2750715 w 2750715"/>
                    <a:gd name="connsiteY1" fmla="*/ 429126 h 723643"/>
                    <a:gd name="connsiteX2" fmla="*/ 2747830 w 2750715"/>
                    <a:gd name="connsiteY2" fmla="*/ 723643 h 723643"/>
                    <a:gd name="connsiteX3" fmla="*/ 0 w 2750715"/>
                    <a:gd name="connsiteY3" fmla="*/ 605633 h 723643"/>
                    <a:gd name="connsiteX4" fmla="*/ 0 w 2750715"/>
                    <a:gd name="connsiteY4" fmla="*/ 0 h 723643"/>
                    <a:gd name="connsiteX0" fmla="*/ 0 w 2750715"/>
                    <a:gd name="connsiteY0" fmla="*/ 0 h 723643"/>
                    <a:gd name="connsiteX1" fmla="*/ 2750715 w 2750715"/>
                    <a:gd name="connsiteY1" fmla="*/ 391026 h 723643"/>
                    <a:gd name="connsiteX2" fmla="*/ 2747830 w 2750715"/>
                    <a:gd name="connsiteY2" fmla="*/ 723643 h 723643"/>
                    <a:gd name="connsiteX3" fmla="*/ 0 w 2750715"/>
                    <a:gd name="connsiteY3" fmla="*/ 605633 h 723643"/>
                    <a:gd name="connsiteX4" fmla="*/ 0 w 2750715"/>
                    <a:gd name="connsiteY4" fmla="*/ 0 h 723643"/>
                    <a:gd name="connsiteX0" fmla="*/ 0 w 2752254"/>
                    <a:gd name="connsiteY0" fmla="*/ 0 h 742693"/>
                    <a:gd name="connsiteX1" fmla="*/ 2750715 w 2752254"/>
                    <a:gd name="connsiteY1" fmla="*/ 391026 h 742693"/>
                    <a:gd name="connsiteX2" fmla="*/ 2752076 w 2752254"/>
                    <a:gd name="connsiteY2" fmla="*/ 742693 h 742693"/>
                    <a:gd name="connsiteX3" fmla="*/ 0 w 2752254"/>
                    <a:gd name="connsiteY3" fmla="*/ 605633 h 742693"/>
                    <a:gd name="connsiteX4" fmla="*/ 0 w 2752254"/>
                    <a:gd name="connsiteY4" fmla="*/ 0 h 742693"/>
                    <a:gd name="connsiteX0" fmla="*/ 0 w 2760622"/>
                    <a:gd name="connsiteY0" fmla="*/ 0 h 642680"/>
                    <a:gd name="connsiteX1" fmla="*/ 2750715 w 2760622"/>
                    <a:gd name="connsiteY1" fmla="*/ 391026 h 642680"/>
                    <a:gd name="connsiteX2" fmla="*/ 2760567 w 2760622"/>
                    <a:gd name="connsiteY2" fmla="*/ 642680 h 642680"/>
                    <a:gd name="connsiteX3" fmla="*/ 0 w 2760622"/>
                    <a:gd name="connsiteY3" fmla="*/ 605633 h 642680"/>
                    <a:gd name="connsiteX4" fmla="*/ 0 w 2760622"/>
                    <a:gd name="connsiteY4" fmla="*/ 0 h 642680"/>
                    <a:gd name="connsiteX0" fmla="*/ 0 w 2752252"/>
                    <a:gd name="connsiteY0" fmla="*/ 0 h 747455"/>
                    <a:gd name="connsiteX1" fmla="*/ 2750715 w 2752252"/>
                    <a:gd name="connsiteY1" fmla="*/ 391026 h 747455"/>
                    <a:gd name="connsiteX2" fmla="*/ 2752074 w 2752252"/>
                    <a:gd name="connsiteY2" fmla="*/ 747455 h 747455"/>
                    <a:gd name="connsiteX3" fmla="*/ 0 w 2752252"/>
                    <a:gd name="connsiteY3" fmla="*/ 605633 h 747455"/>
                    <a:gd name="connsiteX4" fmla="*/ 0 w 2752252"/>
                    <a:gd name="connsiteY4" fmla="*/ 0 h 747455"/>
                    <a:gd name="connsiteX0" fmla="*/ 0 w 2752252"/>
                    <a:gd name="connsiteY0" fmla="*/ 0 h 747455"/>
                    <a:gd name="connsiteX1" fmla="*/ 2750715 w 2752252"/>
                    <a:gd name="connsiteY1" fmla="*/ 282677 h 747455"/>
                    <a:gd name="connsiteX2" fmla="*/ 2752074 w 2752252"/>
                    <a:gd name="connsiteY2" fmla="*/ 747455 h 747455"/>
                    <a:gd name="connsiteX3" fmla="*/ 0 w 2752252"/>
                    <a:gd name="connsiteY3" fmla="*/ 605633 h 747455"/>
                    <a:gd name="connsiteX4" fmla="*/ 0 w 2752252"/>
                    <a:gd name="connsiteY4" fmla="*/ 0 h 747455"/>
                    <a:gd name="connsiteX0" fmla="*/ 0 w 2752252"/>
                    <a:gd name="connsiteY0" fmla="*/ 0 h 648135"/>
                    <a:gd name="connsiteX1" fmla="*/ 2750715 w 2752252"/>
                    <a:gd name="connsiteY1" fmla="*/ 282677 h 648135"/>
                    <a:gd name="connsiteX2" fmla="*/ 2752074 w 2752252"/>
                    <a:gd name="connsiteY2" fmla="*/ 648135 h 648135"/>
                    <a:gd name="connsiteX3" fmla="*/ 0 w 2752252"/>
                    <a:gd name="connsiteY3" fmla="*/ 605633 h 648135"/>
                    <a:gd name="connsiteX4" fmla="*/ 0 w 2752252"/>
                    <a:gd name="connsiteY4" fmla="*/ 0 h 648135"/>
                    <a:gd name="connsiteX0" fmla="*/ 0 w 2752252"/>
                    <a:gd name="connsiteY0" fmla="*/ 0 h 618791"/>
                    <a:gd name="connsiteX1" fmla="*/ 2750715 w 2752252"/>
                    <a:gd name="connsiteY1" fmla="*/ 282677 h 618791"/>
                    <a:gd name="connsiteX2" fmla="*/ 2752074 w 2752252"/>
                    <a:gd name="connsiteY2" fmla="*/ 618791 h 618791"/>
                    <a:gd name="connsiteX3" fmla="*/ 0 w 2752252"/>
                    <a:gd name="connsiteY3" fmla="*/ 605633 h 618791"/>
                    <a:gd name="connsiteX4" fmla="*/ 0 w 2752252"/>
                    <a:gd name="connsiteY4" fmla="*/ 0 h 618791"/>
                    <a:gd name="connsiteX0" fmla="*/ 0 w 2752252"/>
                    <a:gd name="connsiteY0" fmla="*/ 0 h 634592"/>
                    <a:gd name="connsiteX1" fmla="*/ 2750715 w 2752252"/>
                    <a:gd name="connsiteY1" fmla="*/ 282677 h 634592"/>
                    <a:gd name="connsiteX2" fmla="*/ 2752074 w 2752252"/>
                    <a:gd name="connsiteY2" fmla="*/ 634592 h 634592"/>
                    <a:gd name="connsiteX3" fmla="*/ 0 w 2752252"/>
                    <a:gd name="connsiteY3" fmla="*/ 605633 h 634592"/>
                    <a:gd name="connsiteX4" fmla="*/ 0 w 2752252"/>
                    <a:gd name="connsiteY4" fmla="*/ 0 h 634592"/>
                    <a:gd name="connsiteX0" fmla="*/ 0 w 2750715"/>
                    <a:gd name="connsiteY0" fmla="*/ 0 h 634592"/>
                    <a:gd name="connsiteX1" fmla="*/ 2750715 w 2750715"/>
                    <a:gd name="connsiteY1" fmla="*/ 282677 h 634592"/>
                    <a:gd name="connsiteX2" fmla="*/ 2747826 w 2750715"/>
                    <a:gd name="connsiteY2" fmla="*/ 634592 h 634592"/>
                    <a:gd name="connsiteX3" fmla="*/ 0 w 2750715"/>
                    <a:gd name="connsiteY3" fmla="*/ 605633 h 634592"/>
                    <a:gd name="connsiteX4" fmla="*/ 0 w 2750715"/>
                    <a:gd name="connsiteY4" fmla="*/ 0 h 634592"/>
                    <a:gd name="connsiteX0" fmla="*/ 0 w 2750715"/>
                    <a:gd name="connsiteY0" fmla="*/ 0 h 636849"/>
                    <a:gd name="connsiteX1" fmla="*/ 2750715 w 2750715"/>
                    <a:gd name="connsiteY1" fmla="*/ 282677 h 636849"/>
                    <a:gd name="connsiteX2" fmla="*/ 2743581 w 2750715"/>
                    <a:gd name="connsiteY2" fmla="*/ 636849 h 636849"/>
                    <a:gd name="connsiteX3" fmla="*/ 0 w 2750715"/>
                    <a:gd name="connsiteY3" fmla="*/ 605633 h 636849"/>
                    <a:gd name="connsiteX4" fmla="*/ 0 w 2750715"/>
                    <a:gd name="connsiteY4" fmla="*/ 0 h 636849"/>
                    <a:gd name="connsiteX0" fmla="*/ 0 w 2752252"/>
                    <a:gd name="connsiteY0" fmla="*/ 0 h 636849"/>
                    <a:gd name="connsiteX1" fmla="*/ 2750715 w 2752252"/>
                    <a:gd name="connsiteY1" fmla="*/ 282677 h 636849"/>
                    <a:gd name="connsiteX2" fmla="*/ 2752074 w 2752252"/>
                    <a:gd name="connsiteY2" fmla="*/ 636849 h 636849"/>
                    <a:gd name="connsiteX3" fmla="*/ 0 w 2752252"/>
                    <a:gd name="connsiteY3" fmla="*/ 605633 h 636849"/>
                    <a:gd name="connsiteX4" fmla="*/ 0 w 2752252"/>
                    <a:gd name="connsiteY4" fmla="*/ 0 h 636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2252" h="636849">
                      <a:moveTo>
                        <a:pt x="0" y="0"/>
                      </a:moveTo>
                      <a:lnTo>
                        <a:pt x="2750715" y="282677"/>
                      </a:lnTo>
                      <a:cubicBezTo>
                        <a:pt x="2749753" y="401169"/>
                        <a:pt x="2753036" y="518357"/>
                        <a:pt x="2752074" y="636849"/>
                      </a:cubicBezTo>
                      <a:lnTo>
                        <a:pt x="0" y="6056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C9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p:grpSp>
        </p:grpSp>
      </p:grpSp>
      <p:sp>
        <p:nvSpPr>
          <p:cNvPr id="26" name="Oval 21">
            <a:extLst>
              <a:ext uri="{FF2B5EF4-FFF2-40B4-BE49-F238E27FC236}">
                <a16:creationId xmlns:a16="http://schemas.microsoft.com/office/drawing/2014/main" id="{E20477B1-2E45-468D-BB26-6D5CC8351D2B}"/>
              </a:ext>
            </a:extLst>
          </p:cNvPr>
          <p:cNvSpPr/>
          <p:nvPr/>
        </p:nvSpPr>
        <p:spPr bwMode="auto">
          <a:xfrm>
            <a:off x="6275701" y="2969291"/>
            <a:ext cx="274725" cy="274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F36F9FE5-2E2F-4E5B-9A45-C8D30EAEA53B}"/>
              </a:ext>
            </a:extLst>
          </p:cNvPr>
          <p:cNvSpPr/>
          <p:nvPr/>
        </p:nvSpPr>
        <p:spPr bwMode="auto">
          <a:xfrm>
            <a:off x="6787112" y="2234416"/>
            <a:ext cx="274725" cy="274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CD863AF4-3F1F-4323-ADC1-6687426E1106}"/>
              </a:ext>
            </a:extLst>
          </p:cNvPr>
          <p:cNvCxnSpPr/>
          <p:nvPr/>
        </p:nvCxnSpPr>
        <p:spPr>
          <a:xfrm>
            <a:off x="6924474" y="2370663"/>
            <a:ext cx="1496414" cy="1114"/>
          </a:xfrm>
          <a:prstGeom prst="line">
            <a:avLst/>
          </a:prstGeom>
          <a:ln w="12700">
            <a:solidFill>
              <a:srgbClr val="7B68A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7">
            <a:extLst>
              <a:ext uri="{FF2B5EF4-FFF2-40B4-BE49-F238E27FC236}">
                <a16:creationId xmlns:a16="http://schemas.microsoft.com/office/drawing/2014/main" id="{EAB196C3-2D1A-4021-AE90-426A2BE3C504}"/>
              </a:ext>
            </a:extLst>
          </p:cNvPr>
          <p:cNvCxnSpPr/>
          <p:nvPr/>
        </p:nvCxnSpPr>
        <p:spPr>
          <a:xfrm>
            <a:off x="6411571" y="3104931"/>
            <a:ext cx="1556772" cy="712326"/>
          </a:xfrm>
          <a:prstGeom prst="line">
            <a:avLst/>
          </a:prstGeom>
          <a:ln w="12700">
            <a:solidFill>
              <a:srgbClr val="7B68A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8">
            <a:extLst>
              <a:ext uri="{FF2B5EF4-FFF2-40B4-BE49-F238E27FC236}">
                <a16:creationId xmlns:a16="http://schemas.microsoft.com/office/drawing/2014/main" id="{AF80AE1C-1F9D-4495-9FCF-6CDDCBDACB18}"/>
              </a:ext>
            </a:extLst>
          </p:cNvPr>
          <p:cNvSpPr/>
          <p:nvPr/>
        </p:nvSpPr>
        <p:spPr bwMode="auto">
          <a:xfrm>
            <a:off x="5121274" y="2234416"/>
            <a:ext cx="274725" cy="274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351D5932-E635-4065-865B-353EDF713816}"/>
              </a:ext>
            </a:extLst>
          </p:cNvPr>
          <p:cNvCxnSpPr/>
          <p:nvPr/>
        </p:nvCxnSpPr>
        <p:spPr>
          <a:xfrm>
            <a:off x="3750531" y="2370663"/>
            <a:ext cx="1496414" cy="1114"/>
          </a:xfrm>
          <a:prstGeom prst="line">
            <a:avLst/>
          </a:prstGeom>
          <a:ln w="12700">
            <a:solidFill>
              <a:srgbClr val="7B68A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0">
            <a:extLst>
              <a:ext uri="{FF2B5EF4-FFF2-40B4-BE49-F238E27FC236}">
                <a16:creationId xmlns:a16="http://schemas.microsoft.com/office/drawing/2014/main" id="{4A49FF00-6B75-49C5-AE71-C674939A6354}"/>
              </a:ext>
            </a:extLst>
          </p:cNvPr>
          <p:cNvSpPr/>
          <p:nvPr/>
        </p:nvSpPr>
        <p:spPr bwMode="auto">
          <a:xfrm>
            <a:off x="5662265" y="2969291"/>
            <a:ext cx="274725" cy="27472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3" name="Straight Connector 71">
            <a:extLst>
              <a:ext uri="{FF2B5EF4-FFF2-40B4-BE49-F238E27FC236}">
                <a16:creationId xmlns:a16="http://schemas.microsoft.com/office/drawing/2014/main" id="{B372F865-507E-4019-BFC1-18E10ADFA91B}"/>
              </a:ext>
            </a:extLst>
          </p:cNvPr>
          <p:cNvCxnSpPr/>
          <p:nvPr/>
        </p:nvCxnSpPr>
        <p:spPr>
          <a:xfrm flipH="1">
            <a:off x="4246911" y="3104931"/>
            <a:ext cx="1556772" cy="712326"/>
          </a:xfrm>
          <a:prstGeom prst="line">
            <a:avLst/>
          </a:prstGeom>
          <a:ln w="12700">
            <a:solidFill>
              <a:srgbClr val="7B68A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38B676E5-A4C9-4BA8-AF7E-98B07CE0AD94}"/>
              </a:ext>
            </a:extLst>
          </p:cNvPr>
          <p:cNvSpPr txBox="1"/>
          <p:nvPr/>
        </p:nvSpPr>
        <p:spPr>
          <a:xfrm>
            <a:off x="8558250" y="2509141"/>
            <a:ext cx="2684714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l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8978D65-089E-4A40-A0A1-766220372736}"/>
              </a:ext>
            </a:extLst>
          </p:cNvPr>
          <p:cNvSpPr txBox="1"/>
          <p:nvPr/>
        </p:nvSpPr>
        <p:spPr>
          <a:xfrm>
            <a:off x="8558249" y="2139809"/>
            <a:ext cx="230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1D937153-67AE-4CC1-89C9-384CC5EF04A9}"/>
              </a:ext>
            </a:extLst>
          </p:cNvPr>
          <p:cNvSpPr txBox="1"/>
          <p:nvPr/>
        </p:nvSpPr>
        <p:spPr>
          <a:xfrm>
            <a:off x="8002432" y="4348860"/>
            <a:ext cx="2684714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l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4CABE0-CC2D-4394-A2AC-E19CA3C473CB}"/>
              </a:ext>
            </a:extLst>
          </p:cNvPr>
          <p:cNvSpPr txBox="1"/>
          <p:nvPr/>
        </p:nvSpPr>
        <p:spPr>
          <a:xfrm>
            <a:off x="8002431" y="3979528"/>
            <a:ext cx="230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3429967A-76DC-4E1D-B7B9-3AD5FF1BD333}"/>
              </a:ext>
            </a:extLst>
          </p:cNvPr>
          <p:cNvSpPr txBox="1"/>
          <p:nvPr/>
        </p:nvSpPr>
        <p:spPr>
          <a:xfrm>
            <a:off x="945573" y="2509141"/>
            <a:ext cx="2687658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03EC99-7A37-462D-8C1F-32F5A70DEBA5}"/>
              </a:ext>
            </a:extLst>
          </p:cNvPr>
          <p:cNvSpPr txBox="1"/>
          <p:nvPr/>
        </p:nvSpPr>
        <p:spPr>
          <a:xfrm>
            <a:off x="1323086" y="2139809"/>
            <a:ext cx="23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0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89EA626B-8C94-47E9-A077-7C47F8DD0A9F}"/>
              </a:ext>
            </a:extLst>
          </p:cNvPr>
          <p:cNvSpPr txBox="1"/>
          <p:nvPr/>
        </p:nvSpPr>
        <p:spPr>
          <a:xfrm>
            <a:off x="1501910" y="4348860"/>
            <a:ext cx="2687658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0451C96-D53D-4912-AB99-99B8D5F04E83}"/>
              </a:ext>
            </a:extLst>
          </p:cNvPr>
          <p:cNvSpPr txBox="1"/>
          <p:nvPr/>
        </p:nvSpPr>
        <p:spPr>
          <a:xfrm>
            <a:off x="1879423" y="3979528"/>
            <a:ext cx="231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3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F9DE05-E21B-4397-A05E-6FB20573A370}"/>
              </a:ext>
            </a:extLst>
          </p:cNvPr>
          <p:cNvSpPr txBox="1"/>
          <p:nvPr/>
        </p:nvSpPr>
        <p:spPr>
          <a:xfrm>
            <a:off x="2501129" y="3027195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选题背景及意义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BB427-739F-40D9-BFD9-0AD7FD48D572}"/>
              </a:ext>
            </a:extLst>
          </p:cNvPr>
          <p:cNvSpPr/>
          <p:nvPr/>
        </p:nvSpPr>
        <p:spPr>
          <a:xfrm>
            <a:off x="2501128" y="3401208"/>
            <a:ext cx="3535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Background and significance of topic selection</a:t>
            </a:r>
          </a:p>
        </p:txBody>
      </p:sp>
      <p:sp>
        <p:nvSpPr>
          <p:cNvPr id="6" name="文本框 16">
            <a:extLst>
              <a:ext uri="{FF2B5EF4-FFF2-40B4-BE49-F238E27FC236}">
                <a16:creationId xmlns:a16="http://schemas.microsoft.com/office/drawing/2014/main" id="{3A5EAF39-AECE-41B3-B77D-23FF3C5D6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452" y="2908766"/>
            <a:ext cx="4988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18288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2860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27432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2004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 pitchFamily="34" charset="0"/>
              </a:rPr>
              <a:t>1</a:t>
            </a:r>
            <a:endParaRPr lang="zh-CN" altLang="en-US" sz="44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7DCDFF6-710D-4194-9B34-FEA7811EB45B}"/>
              </a:ext>
            </a:extLst>
          </p:cNvPr>
          <p:cNvCxnSpPr>
            <a:cxnSpLocks/>
          </p:cNvCxnSpPr>
          <p:nvPr/>
        </p:nvCxnSpPr>
        <p:spPr bwMode="auto">
          <a:xfrm flipH="1">
            <a:off x="2081031" y="3172520"/>
            <a:ext cx="386353" cy="3888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643B4A1-D301-4925-B1BB-AD4C299704B8}"/>
              </a:ext>
            </a:extLst>
          </p:cNvPr>
          <p:cNvSpPr txBox="1"/>
          <p:nvPr/>
        </p:nvSpPr>
        <p:spPr>
          <a:xfrm>
            <a:off x="2501129" y="4209507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现状与研究目标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60FCA-B60A-4F2B-92C9-346C68777212}"/>
              </a:ext>
            </a:extLst>
          </p:cNvPr>
          <p:cNvSpPr/>
          <p:nvPr/>
        </p:nvSpPr>
        <p:spPr>
          <a:xfrm>
            <a:off x="2501128" y="4583520"/>
            <a:ext cx="3535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Present situation and research goal </a:t>
            </a:r>
            <a:endParaRPr lang="zh-CN" altLang="en-US" sz="12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89D0AD-868C-44BA-855A-D38059158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452" y="4091078"/>
            <a:ext cx="4988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18288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2860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27432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2004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 pitchFamily="34" charset="0"/>
              </a:rPr>
              <a:t>2</a:t>
            </a:r>
            <a:endParaRPr lang="zh-CN" altLang="en-US" sz="44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4D8B3C2-FC5E-4BAA-9B19-C1A53B866A0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81031" y="4354832"/>
            <a:ext cx="386353" cy="3888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E952031-E897-44B6-9BE3-F715B2430C8D}"/>
              </a:ext>
            </a:extLst>
          </p:cNvPr>
          <p:cNvSpPr txBox="1"/>
          <p:nvPr/>
        </p:nvSpPr>
        <p:spPr>
          <a:xfrm>
            <a:off x="7340548" y="3027195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研究方法与过程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B64FA2-51A4-40F4-BB5E-FA9C78858050}"/>
              </a:ext>
            </a:extLst>
          </p:cNvPr>
          <p:cNvSpPr/>
          <p:nvPr/>
        </p:nvSpPr>
        <p:spPr>
          <a:xfrm>
            <a:off x="7340547" y="3401208"/>
            <a:ext cx="3535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Research methods and processes </a:t>
            </a:r>
            <a:endParaRPr lang="zh-CN" altLang="en-US" sz="12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689560-7652-4C24-BE2A-6A837BD2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871" y="2908766"/>
            <a:ext cx="4988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18288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2860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27432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2004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 pitchFamily="34" charset="0"/>
              </a:rPr>
              <a:t>3</a:t>
            </a:r>
            <a:endParaRPr lang="zh-CN" altLang="en-US" sz="44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02737B-14D5-4966-8C60-590A8A0649CB}"/>
              </a:ext>
            </a:extLst>
          </p:cNvPr>
          <p:cNvCxnSpPr>
            <a:cxnSpLocks/>
          </p:cNvCxnSpPr>
          <p:nvPr/>
        </p:nvCxnSpPr>
        <p:spPr bwMode="auto">
          <a:xfrm flipH="1">
            <a:off x="6920450" y="3172520"/>
            <a:ext cx="386353" cy="3888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703C890-B2BC-4A3E-9558-CD5EC0C62557}"/>
              </a:ext>
            </a:extLst>
          </p:cNvPr>
          <p:cNvSpPr txBox="1"/>
          <p:nvPr/>
        </p:nvSpPr>
        <p:spPr>
          <a:xfrm>
            <a:off x="7306803" y="420950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本次研究的结论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CB57BF-7AE2-4481-87CE-CC592D2A667B}"/>
              </a:ext>
            </a:extLst>
          </p:cNvPr>
          <p:cNvSpPr/>
          <p:nvPr/>
        </p:nvSpPr>
        <p:spPr>
          <a:xfrm>
            <a:off x="7306802" y="4583519"/>
            <a:ext cx="35359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conclusion of this study</a:t>
            </a:r>
            <a:endParaRPr lang="zh-CN" altLang="en-US" sz="12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6">
            <a:extLst>
              <a:ext uri="{FF2B5EF4-FFF2-40B4-BE49-F238E27FC236}">
                <a16:creationId xmlns:a16="http://schemas.microsoft.com/office/drawing/2014/main" id="{93AB1FE4-4DAA-469F-B593-D790FD0B5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871" y="4091077"/>
            <a:ext cx="4988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18288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2860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27432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200400" indent="457200"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44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Arial" panose="020B0604020202020204" pitchFamily="34" charset="0"/>
              </a:rPr>
              <a:t>4</a:t>
            </a:r>
            <a:endParaRPr lang="zh-CN" altLang="en-US" sz="4400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55CF4AE-0C05-48CC-B08B-B1599BB08063}"/>
              </a:ext>
            </a:extLst>
          </p:cNvPr>
          <p:cNvCxnSpPr>
            <a:cxnSpLocks/>
          </p:cNvCxnSpPr>
          <p:nvPr/>
        </p:nvCxnSpPr>
        <p:spPr bwMode="auto">
          <a:xfrm flipH="1">
            <a:off x="6920450" y="4354831"/>
            <a:ext cx="386353" cy="3888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F131457-FD61-4CE5-BDAF-2F35DD9921D7}"/>
              </a:ext>
            </a:extLst>
          </p:cNvPr>
          <p:cNvSpPr txBox="1"/>
          <p:nvPr/>
        </p:nvSpPr>
        <p:spPr>
          <a:xfrm>
            <a:off x="5291933" y="1309181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812121-D473-466D-ABDC-1EF93CED2065}"/>
              </a:ext>
            </a:extLst>
          </p:cNvPr>
          <p:cNvSpPr/>
          <p:nvPr/>
        </p:nvSpPr>
        <p:spPr>
          <a:xfrm>
            <a:off x="5311170" y="2118124"/>
            <a:ext cx="15696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6883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321"/>
            <a:ext cx="4464353" cy="44643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E9E269-C1DD-4805-A796-621A5FFB545F}"/>
              </a:ext>
            </a:extLst>
          </p:cNvPr>
          <p:cNvSpPr txBox="1"/>
          <p:nvPr/>
        </p:nvSpPr>
        <p:spPr>
          <a:xfrm>
            <a:off x="4942205" y="2698402"/>
            <a:ext cx="6511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南开大学</a:t>
            </a:r>
            <a:r>
              <a:rPr lang="en-US" altLang="zh-CN" sz="66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PPT</a:t>
            </a:r>
            <a:r>
              <a:rPr lang="zh-CN" altLang="en-US" sz="66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模板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FDCCFC4-57B4-4F6D-A992-814D34EAC233}"/>
              </a:ext>
            </a:extLst>
          </p:cNvPr>
          <p:cNvCxnSpPr/>
          <p:nvPr/>
        </p:nvCxnSpPr>
        <p:spPr>
          <a:xfrm>
            <a:off x="6242459" y="4853251"/>
            <a:ext cx="3870532" cy="19000"/>
          </a:xfrm>
          <a:prstGeom prst="line">
            <a:avLst/>
          </a:prstGeom>
          <a:ln w="19050">
            <a:solidFill>
              <a:srgbClr val="7B6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E66B9DB-823B-4BE4-B6C0-8325A9057F1D}"/>
              </a:ext>
            </a:extLst>
          </p:cNvPr>
          <p:cNvSpPr txBox="1"/>
          <p:nvPr/>
        </p:nvSpPr>
        <p:spPr>
          <a:xfrm>
            <a:off x="6813712" y="5053139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学生：小北    导师：小北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60" y="1068640"/>
            <a:ext cx="1312210" cy="130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2B1A284-6E58-4075-88DE-A8B874D985AA}"/>
              </a:ext>
            </a:extLst>
          </p:cNvPr>
          <p:cNvSpPr txBox="1"/>
          <p:nvPr/>
        </p:nvSpPr>
        <p:spPr>
          <a:xfrm>
            <a:off x="3310618" y="3585061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选题背景及意义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C60535-9BD7-477B-A9AF-72E677EC68EA}"/>
              </a:ext>
            </a:extLst>
          </p:cNvPr>
          <p:cNvSpPr/>
          <p:nvPr/>
        </p:nvSpPr>
        <p:spPr>
          <a:xfrm>
            <a:off x="2840021" y="4908496"/>
            <a:ext cx="65119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Background and significance of topic selection</a:t>
            </a:r>
            <a:r>
              <a:rPr lang="en-US" altLang="zh-CN" sz="9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.The graduation defense is a one – to - one game, and you need to show a strong gas field alone on the stage to withstand the pressure of at least five judges from the Defense Committee.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342FEAB-BF1F-47C3-B322-C371BC594626}"/>
              </a:ext>
            </a:extLst>
          </p:cNvPr>
          <p:cNvCxnSpPr/>
          <p:nvPr/>
        </p:nvCxnSpPr>
        <p:spPr>
          <a:xfrm>
            <a:off x="5627996" y="4825510"/>
            <a:ext cx="936000" cy="0"/>
          </a:xfrm>
          <a:prstGeom prst="line">
            <a:avLst/>
          </a:prstGeom>
          <a:ln w="19050">
            <a:solidFill>
              <a:srgbClr val="7B6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16C690-D3BD-4707-BD81-21C85BDCF15F}"/>
              </a:ext>
            </a:extLst>
          </p:cNvPr>
          <p:cNvSpPr txBox="1"/>
          <p:nvPr/>
        </p:nvSpPr>
        <p:spPr>
          <a:xfrm>
            <a:off x="5654433" y="5503070"/>
            <a:ext cx="88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01</a:t>
            </a:r>
            <a:endParaRPr lang="zh-CN" altLang="en-US" sz="16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71" y="209550"/>
            <a:ext cx="3608070" cy="36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36CF65-5D00-4469-8C5F-46B7A885C617}"/>
              </a:ext>
            </a:extLst>
          </p:cNvPr>
          <p:cNvSpPr txBox="1"/>
          <p:nvPr/>
        </p:nvSpPr>
        <p:spPr>
          <a:xfrm>
            <a:off x="574695" y="497861"/>
            <a:ext cx="407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选题的背景与意义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C60E68-E4F5-4D73-B45A-669354B69456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0E3EC13-7A96-406A-8BC5-E3722B4511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3" r="28286"/>
          <a:stretch/>
        </p:blipFill>
        <p:spPr>
          <a:xfrm>
            <a:off x="585195" y="1994126"/>
            <a:ext cx="4840244" cy="239167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D04DFBB-E647-4C5E-ACD4-FAEB6F10F40C}"/>
              </a:ext>
            </a:extLst>
          </p:cNvPr>
          <p:cNvSpPr/>
          <p:nvPr/>
        </p:nvSpPr>
        <p:spPr>
          <a:xfrm>
            <a:off x="5425441" y="1995135"/>
            <a:ext cx="6181364" cy="2390661"/>
          </a:xfrm>
          <a:prstGeom prst="rect">
            <a:avLst/>
          </a:prstGeom>
          <a:solidFill>
            <a:srgbClr val="7B68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2885CD83-7D24-42ED-8DAD-49DB6959F4B8}"/>
              </a:ext>
            </a:extLst>
          </p:cNvPr>
          <p:cNvSpPr/>
          <p:nvPr/>
        </p:nvSpPr>
        <p:spPr>
          <a:xfrm>
            <a:off x="6020079" y="2856233"/>
            <a:ext cx="511321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noProof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Lorem ipsum dolor sit amet, consectetuer adipiscing elit, sed diam nonummy nibh euismod tincidunt ut laoreet dolore magna aliquam erat volutpat.</a:t>
            </a:r>
            <a:endParaRPr lang="en-US" sz="1400" noProof="1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D1AF7D-164F-4A8D-8E7D-B76748DED31D}"/>
              </a:ext>
            </a:extLst>
          </p:cNvPr>
          <p:cNvSpPr txBox="1"/>
          <p:nvPr/>
        </p:nvSpPr>
        <p:spPr>
          <a:xfrm>
            <a:off x="6020079" y="2421180"/>
            <a:ext cx="3009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r>
              <a:rPr lang="en-US" altLang="zh-CN" sz="28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sz="28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9AD3066-B533-43E7-834A-E69AE2269FB1}"/>
              </a:ext>
            </a:extLst>
          </p:cNvPr>
          <p:cNvSpPr/>
          <p:nvPr/>
        </p:nvSpPr>
        <p:spPr>
          <a:xfrm>
            <a:off x="1243718" y="5056127"/>
            <a:ext cx="8871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Whether in school, job interviews, or after graduation, we may need to go through many fields of defense. 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4695" y="1995135"/>
            <a:ext cx="4850746" cy="2390661"/>
          </a:xfrm>
          <a:prstGeom prst="rect">
            <a:avLst/>
          </a:prstGeom>
          <a:blipFill dpi="0" rotWithShape="1">
            <a:blip r:embed="rId4"/>
            <a:srcRect/>
            <a:tile tx="0" ty="-3302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40" y="413466"/>
            <a:ext cx="1036530" cy="1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6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36CF65-5D00-4469-8C5F-46B7A885C617}"/>
              </a:ext>
            </a:extLst>
          </p:cNvPr>
          <p:cNvSpPr txBox="1"/>
          <p:nvPr/>
        </p:nvSpPr>
        <p:spPr>
          <a:xfrm>
            <a:off x="574695" y="497861"/>
            <a:ext cx="362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国内外研究现状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C60E68-E4F5-4D73-B45A-669354B69456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FD15E43-AE74-4F79-AE87-FB49E9CF360D}"/>
              </a:ext>
            </a:extLst>
          </p:cNvPr>
          <p:cNvSpPr>
            <a:spLocks noEditPoints="1"/>
          </p:cNvSpPr>
          <p:nvPr/>
        </p:nvSpPr>
        <p:spPr bwMode="auto">
          <a:xfrm>
            <a:off x="1403693" y="1645786"/>
            <a:ext cx="2773363" cy="2773363"/>
          </a:xfrm>
          <a:custGeom>
            <a:avLst/>
            <a:gdLst>
              <a:gd name="T0" fmla="*/ 2048 w 2048"/>
              <a:gd name="T1" fmla="*/ 1152 h 2048"/>
              <a:gd name="T2" fmla="*/ 2048 w 2048"/>
              <a:gd name="T3" fmla="*/ 896 h 2048"/>
              <a:gd name="T4" fmla="*/ 1845 w 2048"/>
              <a:gd name="T5" fmla="*/ 896 h 2048"/>
              <a:gd name="T6" fmla="*/ 1799 w 2048"/>
              <a:gd name="T7" fmla="*/ 724 h 2048"/>
              <a:gd name="T8" fmla="*/ 1975 w 2048"/>
              <a:gd name="T9" fmla="*/ 623 h 2048"/>
              <a:gd name="T10" fmla="*/ 1847 w 2048"/>
              <a:gd name="T11" fmla="*/ 401 h 2048"/>
              <a:gd name="T12" fmla="*/ 1672 w 2048"/>
              <a:gd name="T13" fmla="*/ 502 h 2048"/>
              <a:gd name="T14" fmla="*/ 1546 w 2048"/>
              <a:gd name="T15" fmla="*/ 376 h 2048"/>
              <a:gd name="T16" fmla="*/ 1647 w 2048"/>
              <a:gd name="T17" fmla="*/ 201 h 2048"/>
              <a:gd name="T18" fmla="*/ 1425 w 2048"/>
              <a:gd name="T19" fmla="*/ 73 h 2048"/>
              <a:gd name="T20" fmla="*/ 1324 w 2048"/>
              <a:gd name="T21" fmla="*/ 249 h 2048"/>
              <a:gd name="T22" fmla="*/ 1152 w 2048"/>
              <a:gd name="T23" fmla="*/ 203 h 2048"/>
              <a:gd name="T24" fmla="*/ 1152 w 2048"/>
              <a:gd name="T25" fmla="*/ 0 h 2048"/>
              <a:gd name="T26" fmla="*/ 896 w 2048"/>
              <a:gd name="T27" fmla="*/ 0 h 2048"/>
              <a:gd name="T28" fmla="*/ 896 w 2048"/>
              <a:gd name="T29" fmla="*/ 203 h 2048"/>
              <a:gd name="T30" fmla="*/ 724 w 2048"/>
              <a:gd name="T31" fmla="*/ 249 h 2048"/>
              <a:gd name="T32" fmla="*/ 623 w 2048"/>
              <a:gd name="T33" fmla="*/ 73 h 2048"/>
              <a:gd name="T34" fmla="*/ 401 w 2048"/>
              <a:gd name="T35" fmla="*/ 201 h 2048"/>
              <a:gd name="T36" fmla="*/ 502 w 2048"/>
              <a:gd name="T37" fmla="*/ 376 h 2048"/>
              <a:gd name="T38" fmla="*/ 377 w 2048"/>
              <a:gd name="T39" fmla="*/ 502 h 2048"/>
              <a:gd name="T40" fmla="*/ 201 w 2048"/>
              <a:gd name="T41" fmla="*/ 401 h 2048"/>
              <a:gd name="T42" fmla="*/ 73 w 2048"/>
              <a:gd name="T43" fmla="*/ 623 h 2048"/>
              <a:gd name="T44" fmla="*/ 249 w 2048"/>
              <a:gd name="T45" fmla="*/ 724 h 2048"/>
              <a:gd name="T46" fmla="*/ 203 w 2048"/>
              <a:gd name="T47" fmla="*/ 896 h 2048"/>
              <a:gd name="T48" fmla="*/ 0 w 2048"/>
              <a:gd name="T49" fmla="*/ 896 h 2048"/>
              <a:gd name="T50" fmla="*/ 0 w 2048"/>
              <a:gd name="T51" fmla="*/ 1152 h 2048"/>
              <a:gd name="T52" fmla="*/ 203 w 2048"/>
              <a:gd name="T53" fmla="*/ 1152 h 2048"/>
              <a:gd name="T54" fmla="*/ 249 w 2048"/>
              <a:gd name="T55" fmla="*/ 1324 h 2048"/>
              <a:gd name="T56" fmla="*/ 73 w 2048"/>
              <a:gd name="T57" fmla="*/ 1425 h 2048"/>
              <a:gd name="T58" fmla="*/ 201 w 2048"/>
              <a:gd name="T59" fmla="*/ 1647 h 2048"/>
              <a:gd name="T60" fmla="*/ 377 w 2048"/>
              <a:gd name="T61" fmla="*/ 1546 h 2048"/>
              <a:gd name="T62" fmla="*/ 502 w 2048"/>
              <a:gd name="T63" fmla="*/ 1672 h 2048"/>
              <a:gd name="T64" fmla="*/ 401 w 2048"/>
              <a:gd name="T65" fmla="*/ 1847 h 2048"/>
              <a:gd name="T66" fmla="*/ 623 w 2048"/>
              <a:gd name="T67" fmla="*/ 1975 h 2048"/>
              <a:gd name="T68" fmla="*/ 724 w 2048"/>
              <a:gd name="T69" fmla="*/ 1799 h 2048"/>
              <a:gd name="T70" fmla="*/ 896 w 2048"/>
              <a:gd name="T71" fmla="*/ 1845 h 2048"/>
              <a:gd name="T72" fmla="*/ 896 w 2048"/>
              <a:gd name="T73" fmla="*/ 2048 h 2048"/>
              <a:gd name="T74" fmla="*/ 1152 w 2048"/>
              <a:gd name="T75" fmla="*/ 2048 h 2048"/>
              <a:gd name="T76" fmla="*/ 1152 w 2048"/>
              <a:gd name="T77" fmla="*/ 1845 h 2048"/>
              <a:gd name="T78" fmla="*/ 1324 w 2048"/>
              <a:gd name="T79" fmla="*/ 1799 h 2048"/>
              <a:gd name="T80" fmla="*/ 1425 w 2048"/>
              <a:gd name="T81" fmla="*/ 1975 h 2048"/>
              <a:gd name="T82" fmla="*/ 1647 w 2048"/>
              <a:gd name="T83" fmla="*/ 1847 h 2048"/>
              <a:gd name="T84" fmla="*/ 1546 w 2048"/>
              <a:gd name="T85" fmla="*/ 1672 h 2048"/>
              <a:gd name="T86" fmla="*/ 1672 w 2048"/>
              <a:gd name="T87" fmla="*/ 1546 h 2048"/>
              <a:gd name="T88" fmla="*/ 1847 w 2048"/>
              <a:gd name="T89" fmla="*/ 1647 h 2048"/>
              <a:gd name="T90" fmla="*/ 1975 w 2048"/>
              <a:gd name="T91" fmla="*/ 1425 h 2048"/>
              <a:gd name="T92" fmla="*/ 1800 w 2048"/>
              <a:gd name="T93" fmla="*/ 1324 h 2048"/>
              <a:gd name="T94" fmla="*/ 1845 w 2048"/>
              <a:gd name="T95" fmla="*/ 1152 h 2048"/>
              <a:gd name="T96" fmla="*/ 2048 w 2048"/>
              <a:gd name="T97" fmla="*/ 1152 h 2048"/>
              <a:gd name="T98" fmla="*/ 1024 w 2048"/>
              <a:gd name="T99" fmla="*/ 1600 h 2048"/>
              <a:gd name="T100" fmla="*/ 448 w 2048"/>
              <a:gd name="T101" fmla="*/ 1024 h 2048"/>
              <a:gd name="T102" fmla="*/ 1024 w 2048"/>
              <a:gd name="T103" fmla="*/ 448 h 2048"/>
              <a:gd name="T104" fmla="*/ 1600 w 2048"/>
              <a:gd name="T105" fmla="*/ 1024 h 2048"/>
              <a:gd name="T106" fmla="*/ 1024 w 2048"/>
              <a:gd name="T107" fmla="*/ 160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48" h="2048">
                <a:moveTo>
                  <a:pt x="2048" y="1152"/>
                </a:moveTo>
                <a:cubicBezTo>
                  <a:pt x="2048" y="896"/>
                  <a:pt x="2048" y="896"/>
                  <a:pt x="2048" y="896"/>
                </a:cubicBezTo>
                <a:cubicBezTo>
                  <a:pt x="1845" y="896"/>
                  <a:pt x="1845" y="896"/>
                  <a:pt x="1845" y="896"/>
                </a:cubicBezTo>
                <a:cubicBezTo>
                  <a:pt x="1836" y="836"/>
                  <a:pt x="1821" y="779"/>
                  <a:pt x="1799" y="724"/>
                </a:cubicBezTo>
                <a:cubicBezTo>
                  <a:pt x="1975" y="623"/>
                  <a:pt x="1975" y="623"/>
                  <a:pt x="1975" y="623"/>
                </a:cubicBezTo>
                <a:cubicBezTo>
                  <a:pt x="1847" y="401"/>
                  <a:pt x="1847" y="401"/>
                  <a:pt x="1847" y="401"/>
                </a:cubicBezTo>
                <a:cubicBezTo>
                  <a:pt x="1672" y="502"/>
                  <a:pt x="1672" y="502"/>
                  <a:pt x="1672" y="502"/>
                </a:cubicBezTo>
                <a:cubicBezTo>
                  <a:pt x="1634" y="456"/>
                  <a:pt x="1592" y="414"/>
                  <a:pt x="1546" y="376"/>
                </a:cubicBezTo>
                <a:cubicBezTo>
                  <a:pt x="1647" y="201"/>
                  <a:pt x="1647" y="201"/>
                  <a:pt x="1647" y="201"/>
                </a:cubicBezTo>
                <a:cubicBezTo>
                  <a:pt x="1425" y="73"/>
                  <a:pt x="1425" y="73"/>
                  <a:pt x="1425" y="73"/>
                </a:cubicBezTo>
                <a:cubicBezTo>
                  <a:pt x="1324" y="249"/>
                  <a:pt x="1324" y="249"/>
                  <a:pt x="1324" y="249"/>
                </a:cubicBezTo>
                <a:cubicBezTo>
                  <a:pt x="1269" y="227"/>
                  <a:pt x="1212" y="212"/>
                  <a:pt x="1152" y="203"/>
                </a:cubicBezTo>
                <a:cubicBezTo>
                  <a:pt x="1152" y="0"/>
                  <a:pt x="1152" y="0"/>
                  <a:pt x="1152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896" y="203"/>
                  <a:pt x="896" y="203"/>
                  <a:pt x="896" y="203"/>
                </a:cubicBezTo>
                <a:cubicBezTo>
                  <a:pt x="837" y="212"/>
                  <a:pt x="779" y="227"/>
                  <a:pt x="724" y="249"/>
                </a:cubicBezTo>
                <a:cubicBezTo>
                  <a:pt x="623" y="73"/>
                  <a:pt x="623" y="73"/>
                  <a:pt x="623" y="73"/>
                </a:cubicBezTo>
                <a:cubicBezTo>
                  <a:pt x="401" y="201"/>
                  <a:pt x="401" y="201"/>
                  <a:pt x="401" y="201"/>
                </a:cubicBezTo>
                <a:cubicBezTo>
                  <a:pt x="502" y="376"/>
                  <a:pt x="502" y="376"/>
                  <a:pt x="502" y="376"/>
                </a:cubicBezTo>
                <a:cubicBezTo>
                  <a:pt x="456" y="414"/>
                  <a:pt x="414" y="456"/>
                  <a:pt x="377" y="502"/>
                </a:cubicBezTo>
                <a:cubicBezTo>
                  <a:pt x="201" y="401"/>
                  <a:pt x="201" y="401"/>
                  <a:pt x="201" y="401"/>
                </a:cubicBezTo>
                <a:cubicBezTo>
                  <a:pt x="73" y="623"/>
                  <a:pt x="73" y="623"/>
                  <a:pt x="73" y="623"/>
                </a:cubicBezTo>
                <a:cubicBezTo>
                  <a:pt x="249" y="724"/>
                  <a:pt x="249" y="724"/>
                  <a:pt x="249" y="724"/>
                </a:cubicBezTo>
                <a:cubicBezTo>
                  <a:pt x="228" y="779"/>
                  <a:pt x="212" y="836"/>
                  <a:pt x="203" y="896"/>
                </a:cubicBezTo>
                <a:cubicBezTo>
                  <a:pt x="0" y="896"/>
                  <a:pt x="0" y="896"/>
                  <a:pt x="0" y="896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203" y="1152"/>
                  <a:pt x="203" y="1152"/>
                  <a:pt x="203" y="1152"/>
                </a:cubicBezTo>
                <a:cubicBezTo>
                  <a:pt x="212" y="1212"/>
                  <a:pt x="228" y="1269"/>
                  <a:pt x="249" y="1324"/>
                </a:cubicBezTo>
                <a:cubicBezTo>
                  <a:pt x="73" y="1425"/>
                  <a:pt x="73" y="1425"/>
                  <a:pt x="73" y="1425"/>
                </a:cubicBezTo>
                <a:cubicBezTo>
                  <a:pt x="201" y="1647"/>
                  <a:pt x="201" y="1647"/>
                  <a:pt x="201" y="1647"/>
                </a:cubicBezTo>
                <a:cubicBezTo>
                  <a:pt x="377" y="1546"/>
                  <a:pt x="377" y="1546"/>
                  <a:pt x="377" y="1546"/>
                </a:cubicBezTo>
                <a:cubicBezTo>
                  <a:pt x="414" y="1592"/>
                  <a:pt x="456" y="1634"/>
                  <a:pt x="502" y="1672"/>
                </a:cubicBezTo>
                <a:cubicBezTo>
                  <a:pt x="401" y="1847"/>
                  <a:pt x="401" y="1847"/>
                  <a:pt x="401" y="1847"/>
                </a:cubicBezTo>
                <a:cubicBezTo>
                  <a:pt x="623" y="1975"/>
                  <a:pt x="623" y="1975"/>
                  <a:pt x="623" y="1975"/>
                </a:cubicBezTo>
                <a:cubicBezTo>
                  <a:pt x="724" y="1799"/>
                  <a:pt x="724" y="1799"/>
                  <a:pt x="724" y="1799"/>
                </a:cubicBezTo>
                <a:cubicBezTo>
                  <a:pt x="779" y="1821"/>
                  <a:pt x="837" y="1836"/>
                  <a:pt x="896" y="1845"/>
                </a:cubicBezTo>
                <a:cubicBezTo>
                  <a:pt x="896" y="2048"/>
                  <a:pt x="896" y="2048"/>
                  <a:pt x="896" y="2048"/>
                </a:cubicBezTo>
                <a:cubicBezTo>
                  <a:pt x="1152" y="2048"/>
                  <a:pt x="1152" y="2048"/>
                  <a:pt x="1152" y="2048"/>
                </a:cubicBezTo>
                <a:cubicBezTo>
                  <a:pt x="1152" y="1845"/>
                  <a:pt x="1152" y="1845"/>
                  <a:pt x="1152" y="1845"/>
                </a:cubicBezTo>
                <a:cubicBezTo>
                  <a:pt x="1212" y="1836"/>
                  <a:pt x="1269" y="1821"/>
                  <a:pt x="1324" y="1799"/>
                </a:cubicBezTo>
                <a:cubicBezTo>
                  <a:pt x="1425" y="1975"/>
                  <a:pt x="1425" y="1975"/>
                  <a:pt x="1425" y="1975"/>
                </a:cubicBezTo>
                <a:cubicBezTo>
                  <a:pt x="1647" y="1847"/>
                  <a:pt x="1647" y="1847"/>
                  <a:pt x="1647" y="1847"/>
                </a:cubicBezTo>
                <a:cubicBezTo>
                  <a:pt x="1546" y="1672"/>
                  <a:pt x="1546" y="1672"/>
                  <a:pt x="1546" y="1672"/>
                </a:cubicBezTo>
                <a:cubicBezTo>
                  <a:pt x="1592" y="1634"/>
                  <a:pt x="1634" y="1592"/>
                  <a:pt x="1672" y="1546"/>
                </a:cubicBezTo>
                <a:cubicBezTo>
                  <a:pt x="1847" y="1647"/>
                  <a:pt x="1847" y="1647"/>
                  <a:pt x="1847" y="1647"/>
                </a:cubicBezTo>
                <a:cubicBezTo>
                  <a:pt x="1975" y="1425"/>
                  <a:pt x="1975" y="1425"/>
                  <a:pt x="1975" y="1425"/>
                </a:cubicBezTo>
                <a:cubicBezTo>
                  <a:pt x="1800" y="1324"/>
                  <a:pt x="1800" y="1324"/>
                  <a:pt x="1800" y="1324"/>
                </a:cubicBezTo>
                <a:cubicBezTo>
                  <a:pt x="1821" y="1269"/>
                  <a:pt x="1836" y="1212"/>
                  <a:pt x="1845" y="1152"/>
                </a:cubicBezTo>
                <a:cubicBezTo>
                  <a:pt x="2048" y="1152"/>
                  <a:pt x="2048" y="1152"/>
                  <a:pt x="2048" y="1152"/>
                </a:cubicBezTo>
                <a:close/>
                <a:moveTo>
                  <a:pt x="1024" y="1600"/>
                </a:moveTo>
                <a:cubicBezTo>
                  <a:pt x="706" y="1600"/>
                  <a:pt x="448" y="1342"/>
                  <a:pt x="448" y="1024"/>
                </a:cubicBezTo>
                <a:cubicBezTo>
                  <a:pt x="448" y="706"/>
                  <a:pt x="706" y="448"/>
                  <a:pt x="1024" y="448"/>
                </a:cubicBezTo>
                <a:cubicBezTo>
                  <a:pt x="1342" y="448"/>
                  <a:pt x="1600" y="706"/>
                  <a:pt x="1600" y="1024"/>
                </a:cubicBezTo>
                <a:cubicBezTo>
                  <a:pt x="1600" y="1342"/>
                  <a:pt x="1342" y="1600"/>
                  <a:pt x="1024" y="1600"/>
                </a:cubicBezTo>
                <a:close/>
              </a:path>
            </a:pathLst>
          </a:custGeom>
          <a:solidFill>
            <a:srgbClr val="7B68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E7F2F834-49FF-4992-8DC7-D147C8E8DC87}"/>
              </a:ext>
            </a:extLst>
          </p:cNvPr>
          <p:cNvSpPr>
            <a:spLocks noEditPoints="1"/>
          </p:cNvSpPr>
          <p:nvPr/>
        </p:nvSpPr>
        <p:spPr bwMode="auto">
          <a:xfrm>
            <a:off x="2790374" y="4247918"/>
            <a:ext cx="1864261" cy="1864261"/>
          </a:xfrm>
          <a:custGeom>
            <a:avLst/>
            <a:gdLst>
              <a:gd name="T0" fmla="*/ 2048 w 2048"/>
              <a:gd name="T1" fmla="*/ 1152 h 2048"/>
              <a:gd name="T2" fmla="*/ 2048 w 2048"/>
              <a:gd name="T3" fmla="*/ 896 h 2048"/>
              <a:gd name="T4" fmla="*/ 1845 w 2048"/>
              <a:gd name="T5" fmla="*/ 896 h 2048"/>
              <a:gd name="T6" fmla="*/ 1799 w 2048"/>
              <a:gd name="T7" fmla="*/ 724 h 2048"/>
              <a:gd name="T8" fmla="*/ 1975 w 2048"/>
              <a:gd name="T9" fmla="*/ 623 h 2048"/>
              <a:gd name="T10" fmla="*/ 1847 w 2048"/>
              <a:gd name="T11" fmla="*/ 401 h 2048"/>
              <a:gd name="T12" fmla="*/ 1672 w 2048"/>
              <a:gd name="T13" fmla="*/ 502 h 2048"/>
              <a:gd name="T14" fmla="*/ 1546 w 2048"/>
              <a:gd name="T15" fmla="*/ 376 h 2048"/>
              <a:gd name="T16" fmla="*/ 1647 w 2048"/>
              <a:gd name="T17" fmla="*/ 201 h 2048"/>
              <a:gd name="T18" fmla="*/ 1425 w 2048"/>
              <a:gd name="T19" fmla="*/ 73 h 2048"/>
              <a:gd name="T20" fmla="*/ 1324 w 2048"/>
              <a:gd name="T21" fmla="*/ 249 h 2048"/>
              <a:gd name="T22" fmla="*/ 1152 w 2048"/>
              <a:gd name="T23" fmla="*/ 203 h 2048"/>
              <a:gd name="T24" fmla="*/ 1152 w 2048"/>
              <a:gd name="T25" fmla="*/ 0 h 2048"/>
              <a:gd name="T26" fmla="*/ 896 w 2048"/>
              <a:gd name="T27" fmla="*/ 0 h 2048"/>
              <a:gd name="T28" fmla="*/ 896 w 2048"/>
              <a:gd name="T29" fmla="*/ 203 h 2048"/>
              <a:gd name="T30" fmla="*/ 724 w 2048"/>
              <a:gd name="T31" fmla="*/ 249 h 2048"/>
              <a:gd name="T32" fmla="*/ 623 w 2048"/>
              <a:gd name="T33" fmla="*/ 73 h 2048"/>
              <a:gd name="T34" fmla="*/ 401 w 2048"/>
              <a:gd name="T35" fmla="*/ 201 h 2048"/>
              <a:gd name="T36" fmla="*/ 502 w 2048"/>
              <a:gd name="T37" fmla="*/ 376 h 2048"/>
              <a:gd name="T38" fmla="*/ 377 w 2048"/>
              <a:gd name="T39" fmla="*/ 502 h 2048"/>
              <a:gd name="T40" fmla="*/ 201 w 2048"/>
              <a:gd name="T41" fmla="*/ 401 h 2048"/>
              <a:gd name="T42" fmla="*/ 73 w 2048"/>
              <a:gd name="T43" fmla="*/ 623 h 2048"/>
              <a:gd name="T44" fmla="*/ 249 w 2048"/>
              <a:gd name="T45" fmla="*/ 724 h 2048"/>
              <a:gd name="T46" fmla="*/ 203 w 2048"/>
              <a:gd name="T47" fmla="*/ 896 h 2048"/>
              <a:gd name="T48" fmla="*/ 0 w 2048"/>
              <a:gd name="T49" fmla="*/ 896 h 2048"/>
              <a:gd name="T50" fmla="*/ 0 w 2048"/>
              <a:gd name="T51" fmla="*/ 1152 h 2048"/>
              <a:gd name="T52" fmla="*/ 203 w 2048"/>
              <a:gd name="T53" fmla="*/ 1152 h 2048"/>
              <a:gd name="T54" fmla="*/ 249 w 2048"/>
              <a:gd name="T55" fmla="*/ 1324 h 2048"/>
              <a:gd name="T56" fmla="*/ 73 w 2048"/>
              <a:gd name="T57" fmla="*/ 1425 h 2048"/>
              <a:gd name="T58" fmla="*/ 201 w 2048"/>
              <a:gd name="T59" fmla="*/ 1647 h 2048"/>
              <a:gd name="T60" fmla="*/ 377 w 2048"/>
              <a:gd name="T61" fmla="*/ 1546 h 2048"/>
              <a:gd name="T62" fmla="*/ 502 w 2048"/>
              <a:gd name="T63" fmla="*/ 1672 h 2048"/>
              <a:gd name="T64" fmla="*/ 401 w 2048"/>
              <a:gd name="T65" fmla="*/ 1847 h 2048"/>
              <a:gd name="T66" fmla="*/ 623 w 2048"/>
              <a:gd name="T67" fmla="*/ 1975 h 2048"/>
              <a:gd name="T68" fmla="*/ 724 w 2048"/>
              <a:gd name="T69" fmla="*/ 1799 h 2048"/>
              <a:gd name="T70" fmla="*/ 896 w 2048"/>
              <a:gd name="T71" fmla="*/ 1845 h 2048"/>
              <a:gd name="T72" fmla="*/ 896 w 2048"/>
              <a:gd name="T73" fmla="*/ 2048 h 2048"/>
              <a:gd name="T74" fmla="*/ 1152 w 2048"/>
              <a:gd name="T75" fmla="*/ 2048 h 2048"/>
              <a:gd name="T76" fmla="*/ 1152 w 2048"/>
              <a:gd name="T77" fmla="*/ 1845 h 2048"/>
              <a:gd name="T78" fmla="*/ 1324 w 2048"/>
              <a:gd name="T79" fmla="*/ 1799 h 2048"/>
              <a:gd name="T80" fmla="*/ 1425 w 2048"/>
              <a:gd name="T81" fmla="*/ 1975 h 2048"/>
              <a:gd name="T82" fmla="*/ 1647 w 2048"/>
              <a:gd name="T83" fmla="*/ 1847 h 2048"/>
              <a:gd name="T84" fmla="*/ 1546 w 2048"/>
              <a:gd name="T85" fmla="*/ 1672 h 2048"/>
              <a:gd name="T86" fmla="*/ 1672 w 2048"/>
              <a:gd name="T87" fmla="*/ 1546 h 2048"/>
              <a:gd name="T88" fmla="*/ 1847 w 2048"/>
              <a:gd name="T89" fmla="*/ 1647 h 2048"/>
              <a:gd name="T90" fmla="*/ 1975 w 2048"/>
              <a:gd name="T91" fmla="*/ 1425 h 2048"/>
              <a:gd name="T92" fmla="*/ 1800 w 2048"/>
              <a:gd name="T93" fmla="*/ 1324 h 2048"/>
              <a:gd name="T94" fmla="*/ 1845 w 2048"/>
              <a:gd name="T95" fmla="*/ 1152 h 2048"/>
              <a:gd name="T96" fmla="*/ 2048 w 2048"/>
              <a:gd name="T97" fmla="*/ 1152 h 2048"/>
              <a:gd name="T98" fmla="*/ 1024 w 2048"/>
              <a:gd name="T99" fmla="*/ 1600 h 2048"/>
              <a:gd name="T100" fmla="*/ 448 w 2048"/>
              <a:gd name="T101" fmla="*/ 1024 h 2048"/>
              <a:gd name="T102" fmla="*/ 1024 w 2048"/>
              <a:gd name="T103" fmla="*/ 448 h 2048"/>
              <a:gd name="T104" fmla="*/ 1600 w 2048"/>
              <a:gd name="T105" fmla="*/ 1024 h 2048"/>
              <a:gd name="T106" fmla="*/ 1024 w 2048"/>
              <a:gd name="T107" fmla="*/ 160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48" h="2048">
                <a:moveTo>
                  <a:pt x="2048" y="1152"/>
                </a:moveTo>
                <a:cubicBezTo>
                  <a:pt x="2048" y="896"/>
                  <a:pt x="2048" y="896"/>
                  <a:pt x="2048" y="896"/>
                </a:cubicBezTo>
                <a:cubicBezTo>
                  <a:pt x="1845" y="896"/>
                  <a:pt x="1845" y="896"/>
                  <a:pt x="1845" y="896"/>
                </a:cubicBezTo>
                <a:cubicBezTo>
                  <a:pt x="1836" y="836"/>
                  <a:pt x="1821" y="779"/>
                  <a:pt x="1799" y="724"/>
                </a:cubicBezTo>
                <a:cubicBezTo>
                  <a:pt x="1975" y="623"/>
                  <a:pt x="1975" y="623"/>
                  <a:pt x="1975" y="623"/>
                </a:cubicBezTo>
                <a:cubicBezTo>
                  <a:pt x="1847" y="401"/>
                  <a:pt x="1847" y="401"/>
                  <a:pt x="1847" y="401"/>
                </a:cubicBezTo>
                <a:cubicBezTo>
                  <a:pt x="1672" y="502"/>
                  <a:pt x="1672" y="502"/>
                  <a:pt x="1672" y="502"/>
                </a:cubicBezTo>
                <a:cubicBezTo>
                  <a:pt x="1634" y="456"/>
                  <a:pt x="1592" y="414"/>
                  <a:pt x="1546" y="376"/>
                </a:cubicBezTo>
                <a:cubicBezTo>
                  <a:pt x="1647" y="201"/>
                  <a:pt x="1647" y="201"/>
                  <a:pt x="1647" y="201"/>
                </a:cubicBezTo>
                <a:cubicBezTo>
                  <a:pt x="1425" y="73"/>
                  <a:pt x="1425" y="73"/>
                  <a:pt x="1425" y="73"/>
                </a:cubicBezTo>
                <a:cubicBezTo>
                  <a:pt x="1324" y="249"/>
                  <a:pt x="1324" y="249"/>
                  <a:pt x="1324" y="249"/>
                </a:cubicBezTo>
                <a:cubicBezTo>
                  <a:pt x="1269" y="227"/>
                  <a:pt x="1212" y="212"/>
                  <a:pt x="1152" y="203"/>
                </a:cubicBezTo>
                <a:cubicBezTo>
                  <a:pt x="1152" y="0"/>
                  <a:pt x="1152" y="0"/>
                  <a:pt x="1152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896" y="203"/>
                  <a:pt x="896" y="203"/>
                  <a:pt x="896" y="203"/>
                </a:cubicBezTo>
                <a:cubicBezTo>
                  <a:pt x="837" y="212"/>
                  <a:pt x="779" y="227"/>
                  <a:pt x="724" y="249"/>
                </a:cubicBezTo>
                <a:cubicBezTo>
                  <a:pt x="623" y="73"/>
                  <a:pt x="623" y="73"/>
                  <a:pt x="623" y="73"/>
                </a:cubicBezTo>
                <a:cubicBezTo>
                  <a:pt x="401" y="201"/>
                  <a:pt x="401" y="201"/>
                  <a:pt x="401" y="201"/>
                </a:cubicBezTo>
                <a:cubicBezTo>
                  <a:pt x="502" y="376"/>
                  <a:pt x="502" y="376"/>
                  <a:pt x="502" y="376"/>
                </a:cubicBezTo>
                <a:cubicBezTo>
                  <a:pt x="456" y="414"/>
                  <a:pt x="414" y="456"/>
                  <a:pt x="377" y="502"/>
                </a:cubicBezTo>
                <a:cubicBezTo>
                  <a:pt x="201" y="401"/>
                  <a:pt x="201" y="401"/>
                  <a:pt x="201" y="401"/>
                </a:cubicBezTo>
                <a:cubicBezTo>
                  <a:pt x="73" y="623"/>
                  <a:pt x="73" y="623"/>
                  <a:pt x="73" y="623"/>
                </a:cubicBezTo>
                <a:cubicBezTo>
                  <a:pt x="249" y="724"/>
                  <a:pt x="249" y="724"/>
                  <a:pt x="249" y="724"/>
                </a:cubicBezTo>
                <a:cubicBezTo>
                  <a:pt x="228" y="779"/>
                  <a:pt x="212" y="836"/>
                  <a:pt x="203" y="896"/>
                </a:cubicBezTo>
                <a:cubicBezTo>
                  <a:pt x="0" y="896"/>
                  <a:pt x="0" y="896"/>
                  <a:pt x="0" y="896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203" y="1152"/>
                  <a:pt x="203" y="1152"/>
                  <a:pt x="203" y="1152"/>
                </a:cubicBezTo>
                <a:cubicBezTo>
                  <a:pt x="212" y="1212"/>
                  <a:pt x="228" y="1269"/>
                  <a:pt x="249" y="1324"/>
                </a:cubicBezTo>
                <a:cubicBezTo>
                  <a:pt x="73" y="1425"/>
                  <a:pt x="73" y="1425"/>
                  <a:pt x="73" y="1425"/>
                </a:cubicBezTo>
                <a:cubicBezTo>
                  <a:pt x="201" y="1647"/>
                  <a:pt x="201" y="1647"/>
                  <a:pt x="201" y="1647"/>
                </a:cubicBezTo>
                <a:cubicBezTo>
                  <a:pt x="377" y="1546"/>
                  <a:pt x="377" y="1546"/>
                  <a:pt x="377" y="1546"/>
                </a:cubicBezTo>
                <a:cubicBezTo>
                  <a:pt x="414" y="1592"/>
                  <a:pt x="456" y="1634"/>
                  <a:pt x="502" y="1672"/>
                </a:cubicBezTo>
                <a:cubicBezTo>
                  <a:pt x="401" y="1847"/>
                  <a:pt x="401" y="1847"/>
                  <a:pt x="401" y="1847"/>
                </a:cubicBezTo>
                <a:cubicBezTo>
                  <a:pt x="623" y="1975"/>
                  <a:pt x="623" y="1975"/>
                  <a:pt x="623" y="1975"/>
                </a:cubicBezTo>
                <a:cubicBezTo>
                  <a:pt x="724" y="1799"/>
                  <a:pt x="724" y="1799"/>
                  <a:pt x="724" y="1799"/>
                </a:cubicBezTo>
                <a:cubicBezTo>
                  <a:pt x="779" y="1821"/>
                  <a:pt x="837" y="1836"/>
                  <a:pt x="896" y="1845"/>
                </a:cubicBezTo>
                <a:cubicBezTo>
                  <a:pt x="896" y="2048"/>
                  <a:pt x="896" y="2048"/>
                  <a:pt x="896" y="2048"/>
                </a:cubicBezTo>
                <a:cubicBezTo>
                  <a:pt x="1152" y="2048"/>
                  <a:pt x="1152" y="2048"/>
                  <a:pt x="1152" y="2048"/>
                </a:cubicBezTo>
                <a:cubicBezTo>
                  <a:pt x="1152" y="1845"/>
                  <a:pt x="1152" y="1845"/>
                  <a:pt x="1152" y="1845"/>
                </a:cubicBezTo>
                <a:cubicBezTo>
                  <a:pt x="1212" y="1836"/>
                  <a:pt x="1269" y="1821"/>
                  <a:pt x="1324" y="1799"/>
                </a:cubicBezTo>
                <a:cubicBezTo>
                  <a:pt x="1425" y="1975"/>
                  <a:pt x="1425" y="1975"/>
                  <a:pt x="1425" y="1975"/>
                </a:cubicBezTo>
                <a:cubicBezTo>
                  <a:pt x="1647" y="1847"/>
                  <a:pt x="1647" y="1847"/>
                  <a:pt x="1647" y="1847"/>
                </a:cubicBezTo>
                <a:cubicBezTo>
                  <a:pt x="1546" y="1672"/>
                  <a:pt x="1546" y="1672"/>
                  <a:pt x="1546" y="1672"/>
                </a:cubicBezTo>
                <a:cubicBezTo>
                  <a:pt x="1592" y="1634"/>
                  <a:pt x="1634" y="1592"/>
                  <a:pt x="1672" y="1546"/>
                </a:cubicBezTo>
                <a:cubicBezTo>
                  <a:pt x="1847" y="1647"/>
                  <a:pt x="1847" y="1647"/>
                  <a:pt x="1847" y="1647"/>
                </a:cubicBezTo>
                <a:cubicBezTo>
                  <a:pt x="1975" y="1425"/>
                  <a:pt x="1975" y="1425"/>
                  <a:pt x="1975" y="1425"/>
                </a:cubicBezTo>
                <a:cubicBezTo>
                  <a:pt x="1800" y="1324"/>
                  <a:pt x="1800" y="1324"/>
                  <a:pt x="1800" y="1324"/>
                </a:cubicBezTo>
                <a:cubicBezTo>
                  <a:pt x="1821" y="1269"/>
                  <a:pt x="1836" y="1212"/>
                  <a:pt x="1845" y="1152"/>
                </a:cubicBezTo>
                <a:cubicBezTo>
                  <a:pt x="2048" y="1152"/>
                  <a:pt x="2048" y="1152"/>
                  <a:pt x="2048" y="1152"/>
                </a:cubicBezTo>
                <a:close/>
                <a:moveTo>
                  <a:pt x="1024" y="1600"/>
                </a:moveTo>
                <a:cubicBezTo>
                  <a:pt x="706" y="1600"/>
                  <a:pt x="448" y="1342"/>
                  <a:pt x="448" y="1024"/>
                </a:cubicBezTo>
                <a:cubicBezTo>
                  <a:pt x="448" y="706"/>
                  <a:pt x="706" y="448"/>
                  <a:pt x="1024" y="448"/>
                </a:cubicBezTo>
                <a:cubicBezTo>
                  <a:pt x="1342" y="448"/>
                  <a:pt x="1600" y="706"/>
                  <a:pt x="1600" y="1024"/>
                </a:cubicBezTo>
                <a:cubicBezTo>
                  <a:pt x="1600" y="1342"/>
                  <a:pt x="1342" y="1600"/>
                  <a:pt x="1024" y="1600"/>
                </a:cubicBezTo>
                <a:close/>
              </a:path>
            </a:pathLst>
          </a:custGeom>
          <a:solidFill>
            <a:srgbClr val="D0C9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B226EE6-95C5-4252-A148-C0778A8C4706}"/>
              </a:ext>
            </a:extLst>
          </p:cNvPr>
          <p:cNvGrpSpPr/>
          <p:nvPr/>
        </p:nvGrpSpPr>
        <p:grpSpPr>
          <a:xfrm>
            <a:off x="4078201" y="1739808"/>
            <a:ext cx="3870661" cy="749633"/>
            <a:chOff x="4176137" y="1603128"/>
            <a:chExt cx="3870661" cy="74963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416E5EB-60F0-4D33-A21E-770AD1AEF4D5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V="1">
              <a:off x="4176137" y="1603128"/>
              <a:ext cx="2055539" cy="749633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60E4F45-1118-4403-BAE7-C104F21DA5A6}"/>
                </a:ext>
              </a:extLst>
            </p:cNvPr>
            <p:cNvCxnSpPr/>
            <p:nvPr/>
          </p:nvCxnSpPr>
          <p:spPr>
            <a:xfrm>
              <a:off x="6231676" y="1605316"/>
              <a:ext cx="1815122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672586B-11AD-464A-B866-C45E010B80A7}"/>
              </a:ext>
            </a:extLst>
          </p:cNvPr>
          <p:cNvGrpSpPr/>
          <p:nvPr/>
        </p:nvGrpSpPr>
        <p:grpSpPr>
          <a:xfrm rot="20646258" flipV="1">
            <a:off x="4564879" y="5003798"/>
            <a:ext cx="2431350" cy="157884"/>
            <a:chOff x="4072087" y="1237871"/>
            <a:chExt cx="3311668" cy="743757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F294F56-1F18-4393-BC06-8E6E358D727A}"/>
                </a:ext>
              </a:extLst>
            </p:cNvPr>
            <p:cNvCxnSpPr/>
            <p:nvPr/>
          </p:nvCxnSpPr>
          <p:spPr>
            <a:xfrm rot="20646258">
              <a:off x="4072087" y="1940869"/>
              <a:ext cx="1540407" cy="40759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9A159B0-06D8-4BA5-85EE-4F7F04CA9A91}"/>
                </a:ext>
              </a:extLst>
            </p:cNvPr>
            <p:cNvCxnSpPr/>
            <p:nvPr/>
          </p:nvCxnSpPr>
          <p:spPr>
            <a:xfrm>
              <a:off x="5568634" y="1237871"/>
              <a:ext cx="1815121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5">
            <a:extLst>
              <a:ext uri="{FF2B5EF4-FFF2-40B4-BE49-F238E27FC236}">
                <a16:creationId xmlns:a16="http://schemas.microsoft.com/office/drawing/2014/main" id="{09FEFE88-D7B5-47F4-9936-1CFBD940D278}"/>
              </a:ext>
            </a:extLst>
          </p:cNvPr>
          <p:cNvSpPr>
            <a:spLocks noEditPoints="1"/>
          </p:cNvSpPr>
          <p:nvPr/>
        </p:nvSpPr>
        <p:spPr bwMode="auto">
          <a:xfrm>
            <a:off x="4254455" y="3315198"/>
            <a:ext cx="948355" cy="948355"/>
          </a:xfrm>
          <a:custGeom>
            <a:avLst/>
            <a:gdLst>
              <a:gd name="T0" fmla="*/ 2048 w 2048"/>
              <a:gd name="T1" fmla="*/ 1152 h 2048"/>
              <a:gd name="T2" fmla="*/ 2048 w 2048"/>
              <a:gd name="T3" fmla="*/ 896 h 2048"/>
              <a:gd name="T4" fmla="*/ 1845 w 2048"/>
              <a:gd name="T5" fmla="*/ 896 h 2048"/>
              <a:gd name="T6" fmla="*/ 1799 w 2048"/>
              <a:gd name="T7" fmla="*/ 724 h 2048"/>
              <a:gd name="T8" fmla="*/ 1975 w 2048"/>
              <a:gd name="T9" fmla="*/ 623 h 2048"/>
              <a:gd name="T10" fmla="*/ 1847 w 2048"/>
              <a:gd name="T11" fmla="*/ 401 h 2048"/>
              <a:gd name="T12" fmla="*/ 1672 w 2048"/>
              <a:gd name="T13" fmla="*/ 502 h 2048"/>
              <a:gd name="T14" fmla="*/ 1546 w 2048"/>
              <a:gd name="T15" fmla="*/ 376 h 2048"/>
              <a:gd name="T16" fmla="*/ 1647 w 2048"/>
              <a:gd name="T17" fmla="*/ 201 h 2048"/>
              <a:gd name="T18" fmla="*/ 1425 w 2048"/>
              <a:gd name="T19" fmla="*/ 73 h 2048"/>
              <a:gd name="T20" fmla="*/ 1324 w 2048"/>
              <a:gd name="T21" fmla="*/ 249 h 2048"/>
              <a:gd name="T22" fmla="*/ 1152 w 2048"/>
              <a:gd name="T23" fmla="*/ 203 h 2048"/>
              <a:gd name="T24" fmla="*/ 1152 w 2048"/>
              <a:gd name="T25" fmla="*/ 0 h 2048"/>
              <a:gd name="T26" fmla="*/ 896 w 2048"/>
              <a:gd name="T27" fmla="*/ 0 h 2048"/>
              <a:gd name="T28" fmla="*/ 896 w 2048"/>
              <a:gd name="T29" fmla="*/ 203 h 2048"/>
              <a:gd name="T30" fmla="*/ 724 w 2048"/>
              <a:gd name="T31" fmla="*/ 249 h 2048"/>
              <a:gd name="T32" fmla="*/ 623 w 2048"/>
              <a:gd name="T33" fmla="*/ 73 h 2048"/>
              <a:gd name="T34" fmla="*/ 401 w 2048"/>
              <a:gd name="T35" fmla="*/ 201 h 2048"/>
              <a:gd name="T36" fmla="*/ 502 w 2048"/>
              <a:gd name="T37" fmla="*/ 376 h 2048"/>
              <a:gd name="T38" fmla="*/ 377 w 2048"/>
              <a:gd name="T39" fmla="*/ 502 h 2048"/>
              <a:gd name="T40" fmla="*/ 201 w 2048"/>
              <a:gd name="T41" fmla="*/ 401 h 2048"/>
              <a:gd name="T42" fmla="*/ 73 w 2048"/>
              <a:gd name="T43" fmla="*/ 623 h 2048"/>
              <a:gd name="T44" fmla="*/ 249 w 2048"/>
              <a:gd name="T45" fmla="*/ 724 h 2048"/>
              <a:gd name="T46" fmla="*/ 203 w 2048"/>
              <a:gd name="T47" fmla="*/ 896 h 2048"/>
              <a:gd name="T48" fmla="*/ 0 w 2048"/>
              <a:gd name="T49" fmla="*/ 896 h 2048"/>
              <a:gd name="T50" fmla="*/ 0 w 2048"/>
              <a:gd name="T51" fmla="*/ 1152 h 2048"/>
              <a:gd name="T52" fmla="*/ 203 w 2048"/>
              <a:gd name="T53" fmla="*/ 1152 h 2048"/>
              <a:gd name="T54" fmla="*/ 249 w 2048"/>
              <a:gd name="T55" fmla="*/ 1324 h 2048"/>
              <a:gd name="T56" fmla="*/ 73 w 2048"/>
              <a:gd name="T57" fmla="*/ 1425 h 2048"/>
              <a:gd name="T58" fmla="*/ 201 w 2048"/>
              <a:gd name="T59" fmla="*/ 1647 h 2048"/>
              <a:gd name="T60" fmla="*/ 377 w 2048"/>
              <a:gd name="T61" fmla="*/ 1546 h 2048"/>
              <a:gd name="T62" fmla="*/ 502 w 2048"/>
              <a:gd name="T63" fmla="*/ 1672 h 2048"/>
              <a:gd name="T64" fmla="*/ 401 w 2048"/>
              <a:gd name="T65" fmla="*/ 1847 h 2048"/>
              <a:gd name="T66" fmla="*/ 623 w 2048"/>
              <a:gd name="T67" fmla="*/ 1975 h 2048"/>
              <a:gd name="T68" fmla="*/ 724 w 2048"/>
              <a:gd name="T69" fmla="*/ 1799 h 2048"/>
              <a:gd name="T70" fmla="*/ 896 w 2048"/>
              <a:gd name="T71" fmla="*/ 1845 h 2048"/>
              <a:gd name="T72" fmla="*/ 896 w 2048"/>
              <a:gd name="T73" fmla="*/ 2048 h 2048"/>
              <a:gd name="T74" fmla="*/ 1152 w 2048"/>
              <a:gd name="T75" fmla="*/ 2048 h 2048"/>
              <a:gd name="T76" fmla="*/ 1152 w 2048"/>
              <a:gd name="T77" fmla="*/ 1845 h 2048"/>
              <a:gd name="T78" fmla="*/ 1324 w 2048"/>
              <a:gd name="T79" fmla="*/ 1799 h 2048"/>
              <a:gd name="T80" fmla="*/ 1425 w 2048"/>
              <a:gd name="T81" fmla="*/ 1975 h 2048"/>
              <a:gd name="T82" fmla="*/ 1647 w 2048"/>
              <a:gd name="T83" fmla="*/ 1847 h 2048"/>
              <a:gd name="T84" fmla="*/ 1546 w 2048"/>
              <a:gd name="T85" fmla="*/ 1672 h 2048"/>
              <a:gd name="T86" fmla="*/ 1672 w 2048"/>
              <a:gd name="T87" fmla="*/ 1546 h 2048"/>
              <a:gd name="T88" fmla="*/ 1847 w 2048"/>
              <a:gd name="T89" fmla="*/ 1647 h 2048"/>
              <a:gd name="T90" fmla="*/ 1975 w 2048"/>
              <a:gd name="T91" fmla="*/ 1425 h 2048"/>
              <a:gd name="T92" fmla="*/ 1800 w 2048"/>
              <a:gd name="T93" fmla="*/ 1324 h 2048"/>
              <a:gd name="T94" fmla="*/ 1845 w 2048"/>
              <a:gd name="T95" fmla="*/ 1152 h 2048"/>
              <a:gd name="T96" fmla="*/ 2048 w 2048"/>
              <a:gd name="T97" fmla="*/ 1152 h 2048"/>
              <a:gd name="T98" fmla="*/ 1024 w 2048"/>
              <a:gd name="T99" fmla="*/ 1600 h 2048"/>
              <a:gd name="T100" fmla="*/ 448 w 2048"/>
              <a:gd name="T101" fmla="*/ 1024 h 2048"/>
              <a:gd name="T102" fmla="*/ 1024 w 2048"/>
              <a:gd name="T103" fmla="*/ 448 h 2048"/>
              <a:gd name="T104" fmla="*/ 1600 w 2048"/>
              <a:gd name="T105" fmla="*/ 1024 h 2048"/>
              <a:gd name="T106" fmla="*/ 1024 w 2048"/>
              <a:gd name="T107" fmla="*/ 160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48" h="2048">
                <a:moveTo>
                  <a:pt x="2048" y="1152"/>
                </a:moveTo>
                <a:cubicBezTo>
                  <a:pt x="2048" y="896"/>
                  <a:pt x="2048" y="896"/>
                  <a:pt x="2048" y="896"/>
                </a:cubicBezTo>
                <a:cubicBezTo>
                  <a:pt x="1845" y="896"/>
                  <a:pt x="1845" y="896"/>
                  <a:pt x="1845" y="896"/>
                </a:cubicBezTo>
                <a:cubicBezTo>
                  <a:pt x="1836" y="836"/>
                  <a:pt x="1821" y="779"/>
                  <a:pt x="1799" y="724"/>
                </a:cubicBezTo>
                <a:cubicBezTo>
                  <a:pt x="1975" y="623"/>
                  <a:pt x="1975" y="623"/>
                  <a:pt x="1975" y="623"/>
                </a:cubicBezTo>
                <a:cubicBezTo>
                  <a:pt x="1847" y="401"/>
                  <a:pt x="1847" y="401"/>
                  <a:pt x="1847" y="401"/>
                </a:cubicBezTo>
                <a:cubicBezTo>
                  <a:pt x="1672" y="502"/>
                  <a:pt x="1672" y="502"/>
                  <a:pt x="1672" y="502"/>
                </a:cubicBezTo>
                <a:cubicBezTo>
                  <a:pt x="1634" y="456"/>
                  <a:pt x="1592" y="414"/>
                  <a:pt x="1546" y="376"/>
                </a:cubicBezTo>
                <a:cubicBezTo>
                  <a:pt x="1647" y="201"/>
                  <a:pt x="1647" y="201"/>
                  <a:pt x="1647" y="201"/>
                </a:cubicBezTo>
                <a:cubicBezTo>
                  <a:pt x="1425" y="73"/>
                  <a:pt x="1425" y="73"/>
                  <a:pt x="1425" y="73"/>
                </a:cubicBezTo>
                <a:cubicBezTo>
                  <a:pt x="1324" y="249"/>
                  <a:pt x="1324" y="249"/>
                  <a:pt x="1324" y="249"/>
                </a:cubicBezTo>
                <a:cubicBezTo>
                  <a:pt x="1269" y="227"/>
                  <a:pt x="1212" y="212"/>
                  <a:pt x="1152" y="203"/>
                </a:cubicBezTo>
                <a:cubicBezTo>
                  <a:pt x="1152" y="0"/>
                  <a:pt x="1152" y="0"/>
                  <a:pt x="1152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896" y="203"/>
                  <a:pt x="896" y="203"/>
                  <a:pt x="896" y="203"/>
                </a:cubicBezTo>
                <a:cubicBezTo>
                  <a:pt x="837" y="212"/>
                  <a:pt x="779" y="227"/>
                  <a:pt x="724" y="249"/>
                </a:cubicBezTo>
                <a:cubicBezTo>
                  <a:pt x="623" y="73"/>
                  <a:pt x="623" y="73"/>
                  <a:pt x="623" y="73"/>
                </a:cubicBezTo>
                <a:cubicBezTo>
                  <a:pt x="401" y="201"/>
                  <a:pt x="401" y="201"/>
                  <a:pt x="401" y="201"/>
                </a:cubicBezTo>
                <a:cubicBezTo>
                  <a:pt x="502" y="376"/>
                  <a:pt x="502" y="376"/>
                  <a:pt x="502" y="376"/>
                </a:cubicBezTo>
                <a:cubicBezTo>
                  <a:pt x="456" y="414"/>
                  <a:pt x="414" y="456"/>
                  <a:pt x="377" y="502"/>
                </a:cubicBezTo>
                <a:cubicBezTo>
                  <a:pt x="201" y="401"/>
                  <a:pt x="201" y="401"/>
                  <a:pt x="201" y="401"/>
                </a:cubicBezTo>
                <a:cubicBezTo>
                  <a:pt x="73" y="623"/>
                  <a:pt x="73" y="623"/>
                  <a:pt x="73" y="623"/>
                </a:cubicBezTo>
                <a:cubicBezTo>
                  <a:pt x="249" y="724"/>
                  <a:pt x="249" y="724"/>
                  <a:pt x="249" y="724"/>
                </a:cubicBezTo>
                <a:cubicBezTo>
                  <a:pt x="228" y="779"/>
                  <a:pt x="212" y="836"/>
                  <a:pt x="203" y="896"/>
                </a:cubicBezTo>
                <a:cubicBezTo>
                  <a:pt x="0" y="896"/>
                  <a:pt x="0" y="896"/>
                  <a:pt x="0" y="896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203" y="1152"/>
                  <a:pt x="203" y="1152"/>
                  <a:pt x="203" y="1152"/>
                </a:cubicBezTo>
                <a:cubicBezTo>
                  <a:pt x="212" y="1212"/>
                  <a:pt x="228" y="1269"/>
                  <a:pt x="249" y="1324"/>
                </a:cubicBezTo>
                <a:cubicBezTo>
                  <a:pt x="73" y="1425"/>
                  <a:pt x="73" y="1425"/>
                  <a:pt x="73" y="1425"/>
                </a:cubicBezTo>
                <a:cubicBezTo>
                  <a:pt x="201" y="1647"/>
                  <a:pt x="201" y="1647"/>
                  <a:pt x="201" y="1647"/>
                </a:cubicBezTo>
                <a:cubicBezTo>
                  <a:pt x="377" y="1546"/>
                  <a:pt x="377" y="1546"/>
                  <a:pt x="377" y="1546"/>
                </a:cubicBezTo>
                <a:cubicBezTo>
                  <a:pt x="414" y="1592"/>
                  <a:pt x="456" y="1634"/>
                  <a:pt x="502" y="1672"/>
                </a:cubicBezTo>
                <a:cubicBezTo>
                  <a:pt x="401" y="1847"/>
                  <a:pt x="401" y="1847"/>
                  <a:pt x="401" y="1847"/>
                </a:cubicBezTo>
                <a:cubicBezTo>
                  <a:pt x="623" y="1975"/>
                  <a:pt x="623" y="1975"/>
                  <a:pt x="623" y="1975"/>
                </a:cubicBezTo>
                <a:cubicBezTo>
                  <a:pt x="724" y="1799"/>
                  <a:pt x="724" y="1799"/>
                  <a:pt x="724" y="1799"/>
                </a:cubicBezTo>
                <a:cubicBezTo>
                  <a:pt x="779" y="1821"/>
                  <a:pt x="837" y="1836"/>
                  <a:pt x="896" y="1845"/>
                </a:cubicBezTo>
                <a:cubicBezTo>
                  <a:pt x="896" y="2048"/>
                  <a:pt x="896" y="2048"/>
                  <a:pt x="896" y="2048"/>
                </a:cubicBezTo>
                <a:cubicBezTo>
                  <a:pt x="1152" y="2048"/>
                  <a:pt x="1152" y="2048"/>
                  <a:pt x="1152" y="2048"/>
                </a:cubicBezTo>
                <a:cubicBezTo>
                  <a:pt x="1152" y="1845"/>
                  <a:pt x="1152" y="1845"/>
                  <a:pt x="1152" y="1845"/>
                </a:cubicBezTo>
                <a:cubicBezTo>
                  <a:pt x="1212" y="1836"/>
                  <a:pt x="1269" y="1821"/>
                  <a:pt x="1324" y="1799"/>
                </a:cubicBezTo>
                <a:cubicBezTo>
                  <a:pt x="1425" y="1975"/>
                  <a:pt x="1425" y="1975"/>
                  <a:pt x="1425" y="1975"/>
                </a:cubicBezTo>
                <a:cubicBezTo>
                  <a:pt x="1647" y="1847"/>
                  <a:pt x="1647" y="1847"/>
                  <a:pt x="1647" y="1847"/>
                </a:cubicBezTo>
                <a:cubicBezTo>
                  <a:pt x="1546" y="1672"/>
                  <a:pt x="1546" y="1672"/>
                  <a:pt x="1546" y="1672"/>
                </a:cubicBezTo>
                <a:cubicBezTo>
                  <a:pt x="1592" y="1634"/>
                  <a:pt x="1634" y="1592"/>
                  <a:pt x="1672" y="1546"/>
                </a:cubicBezTo>
                <a:cubicBezTo>
                  <a:pt x="1847" y="1647"/>
                  <a:pt x="1847" y="1647"/>
                  <a:pt x="1847" y="1647"/>
                </a:cubicBezTo>
                <a:cubicBezTo>
                  <a:pt x="1975" y="1425"/>
                  <a:pt x="1975" y="1425"/>
                  <a:pt x="1975" y="1425"/>
                </a:cubicBezTo>
                <a:cubicBezTo>
                  <a:pt x="1800" y="1324"/>
                  <a:pt x="1800" y="1324"/>
                  <a:pt x="1800" y="1324"/>
                </a:cubicBezTo>
                <a:cubicBezTo>
                  <a:pt x="1821" y="1269"/>
                  <a:pt x="1836" y="1212"/>
                  <a:pt x="1845" y="1152"/>
                </a:cubicBezTo>
                <a:cubicBezTo>
                  <a:pt x="2048" y="1152"/>
                  <a:pt x="2048" y="1152"/>
                  <a:pt x="2048" y="1152"/>
                </a:cubicBezTo>
                <a:close/>
                <a:moveTo>
                  <a:pt x="1024" y="1600"/>
                </a:moveTo>
                <a:cubicBezTo>
                  <a:pt x="706" y="1600"/>
                  <a:pt x="448" y="1342"/>
                  <a:pt x="448" y="1024"/>
                </a:cubicBezTo>
                <a:cubicBezTo>
                  <a:pt x="448" y="706"/>
                  <a:pt x="706" y="448"/>
                  <a:pt x="1024" y="448"/>
                </a:cubicBezTo>
                <a:cubicBezTo>
                  <a:pt x="1342" y="448"/>
                  <a:pt x="1600" y="706"/>
                  <a:pt x="1600" y="1024"/>
                </a:cubicBezTo>
                <a:cubicBezTo>
                  <a:pt x="1600" y="1342"/>
                  <a:pt x="1342" y="1600"/>
                  <a:pt x="1024" y="1600"/>
                </a:cubicBezTo>
                <a:close/>
              </a:path>
            </a:pathLst>
          </a:custGeom>
          <a:solidFill>
            <a:srgbClr val="7B68A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7030A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school-calendar_68366">
            <a:extLst>
              <a:ext uri="{FF2B5EF4-FFF2-40B4-BE49-F238E27FC236}">
                <a16:creationId xmlns:a16="http://schemas.microsoft.com/office/drawing/2014/main" id="{55E1D3F9-47C5-4519-9C98-35136552FE78}"/>
              </a:ext>
            </a:extLst>
          </p:cNvPr>
          <p:cNvSpPr>
            <a:spLocks noChangeAspect="1"/>
          </p:cNvSpPr>
          <p:nvPr/>
        </p:nvSpPr>
        <p:spPr bwMode="auto">
          <a:xfrm>
            <a:off x="2506845" y="2729131"/>
            <a:ext cx="567057" cy="609685"/>
          </a:xfrm>
          <a:custGeom>
            <a:avLst/>
            <a:gdLst>
              <a:gd name="connsiteX0" fmla="*/ 361302 w 561348"/>
              <a:gd name="connsiteY0" fmla="*/ 383100 h 603546"/>
              <a:gd name="connsiteX1" fmla="*/ 433971 w 561348"/>
              <a:gd name="connsiteY1" fmla="*/ 383100 h 603546"/>
              <a:gd name="connsiteX2" fmla="*/ 440611 w 561348"/>
              <a:gd name="connsiteY2" fmla="*/ 389729 h 603546"/>
              <a:gd name="connsiteX3" fmla="*/ 440611 w 561348"/>
              <a:gd name="connsiteY3" fmla="*/ 462279 h 603546"/>
              <a:gd name="connsiteX4" fmla="*/ 433971 w 561348"/>
              <a:gd name="connsiteY4" fmla="*/ 468908 h 603546"/>
              <a:gd name="connsiteX5" fmla="*/ 361302 w 561348"/>
              <a:gd name="connsiteY5" fmla="*/ 468908 h 603546"/>
              <a:gd name="connsiteX6" fmla="*/ 354662 w 561348"/>
              <a:gd name="connsiteY6" fmla="*/ 462279 h 603546"/>
              <a:gd name="connsiteX7" fmla="*/ 354662 w 561348"/>
              <a:gd name="connsiteY7" fmla="*/ 389729 h 603546"/>
              <a:gd name="connsiteX8" fmla="*/ 361302 w 561348"/>
              <a:gd name="connsiteY8" fmla="*/ 383100 h 603546"/>
              <a:gd name="connsiteX9" fmla="*/ 244361 w 561348"/>
              <a:gd name="connsiteY9" fmla="*/ 383100 h 603546"/>
              <a:gd name="connsiteX10" fmla="*/ 317042 w 561348"/>
              <a:gd name="connsiteY10" fmla="*/ 383100 h 603546"/>
              <a:gd name="connsiteX11" fmla="*/ 323684 w 561348"/>
              <a:gd name="connsiteY11" fmla="*/ 389729 h 603546"/>
              <a:gd name="connsiteX12" fmla="*/ 323684 w 561348"/>
              <a:gd name="connsiteY12" fmla="*/ 462279 h 603546"/>
              <a:gd name="connsiteX13" fmla="*/ 317042 w 561348"/>
              <a:gd name="connsiteY13" fmla="*/ 468908 h 603546"/>
              <a:gd name="connsiteX14" fmla="*/ 244361 w 561348"/>
              <a:gd name="connsiteY14" fmla="*/ 468908 h 603546"/>
              <a:gd name="connsiteX15" fmla="*/ 237594 w 561348"/>
              <a:gd name="connsiteY15" fmla="*/ 462279 h 603546"/>
              <a:gd name="connsiteX16" fmla="*/ 237594 w 561348"/>
              <a:gd name="connsiteY16" fmla="*/ 389729 h 603546"/>
              <a:gd name="connsiteX17" fmla="*/ 244361 w 561348"/>
              <a:gd name="connsiteY17" fmla="*/ 383100 h 603546"/>
              <a:gd name="connsiteX18" fmla="*/ 127308 w 561348"/>
              <a:gd name="connsiteY18" fmla="*/ 383100 h 603546"/>
              <a:gd name="connsiteX19" fmla="*/ 199990 w 561348"/>
              <a:gd name="connsiteY19" fmla="*/ 383100 h 603546"/>
              <a:gd name="connsiteX20" fmla="*/ 206757 w 561348"/>
              <a:gd name="connsiteY20" fmla="*/ 389729 h 603546"/>
              <a:gd name="connsiteX21" fmla="*/ 206757 w 561348"/>
              <a:gd name="connsiteY21" fmla="*/ 462279 h 603546"/>
              <a:gd name="connsiteX22" fmla="*/ 199990 w 561348"/>
              <a:gd name="connsiteY22" fmla="*/ 468908 h 603546"/>
              <a:gd name="connsiteX23" fmla="*/ 127308 w 561348"/>
              <a:gd name="connsiteY23" fmla="*/ 468908 h 603546"/>
              <a:gd name="connsiteX24" fmla="*/ 120667 w 561348"/>
              <a:gd name="connsiteY24" fmla="*/ 462279 h 603546"/>
              <a:gd name="connsiteX25" fmla="*/ 120667 w 561348"/>
              <a:gd name="connsiteY25" fmla="*/ 389729 h 603546"/>
              <a:gd name="connsiteX26" fmla="*/ 127308 w 561348"/>
              <a:gd name="connsiteY26" fmla="*/ 383100 h 603546"/>
              <a:gd name="connsiteX27" fmla="*/ 361302 w 561348"/>
              <a:gd name="connsiteY27" fmla="*/ 266243 h 603546"/>
              <a:gd name="connsiteX28" fmla="*/ 433971 w 561348"/>
              <a:gd name="connsiteY28" fmla="*/ 266243 h 603546"/>
              <a:gd name="connsiteX29" fmla="*/ 440611 w 561348"/>
              <a:gd name="connsiteY29" fmla="*/ 272999 h 603546"/>
              <a:gd name="connsiteX30" fmla="*/ 440611 w 561348"/>
              <a:gd name="connsiteY30" fmla="*/ 345561 h 603546"/>
              <a:gd name="connsiteX31" fmla="*/ 433971 w 561348"/>
              <a:gd name="connsiteY31" fmla="*/ 352192 h 603546"/>
              <a:gd name="connsiteX32" fmla="*/ 361302 w 561348"/>
              <a:gd name="connsiteY32" fmla="*/ 352192 h 603546"/>
              <a:gd name="connsiteX33" fmla="*/ 354662 w 561348"/>
              <a:gd name="connsiteY33" fmla="*/ 345561 h 603546"/>
              <a:gd name="connsiteX34" fmla="*/ 354662 w 561348"/>
              <a:gd name="connsiteY34" fmla="*/ 272999 h 603546"/>
              <a:gd name="connsiteX35" fmla="*/ 361302 w 561348"/>
              <a:gd name="connsiteY35" fmla="*/ 266243 h 603546"/>
              <a:gd name="connsiteX36" fmla="*/ 244361 w 561348"/>
              <a:gd name="connsiteY36" fmla="*/ 266243 h 603546"/>
              <a:gd name="connsiteX37" fmla="*/ 317042 w 561348"/>
              <a:gd name="connsiteY37" fmla="*/ 266243 h 603546"/>
              <a:gd name="connsiteX38" fmla="*/ 323684 w 561348"/>
              <a:gd name="connsiteY38" fmla="*/ 272999 h 603546"/>
              <a:gd name="connsiteX39" fmla="*/ 323684 w 561348"/>
              <a:gd name="connsiteY39" fmla="*/ 345561 h 603546"/>
              <a:gd name="connsiteX40" fmla="*/ 317042 w 561348"/>
              <a:gd name="connsiteY40" fmla="*/ 352192 h 603546"/>
              <a:gd name="connsiteX41" fmla="*/ 244361 w 561348"/>
              <a:gd name="connsiteY41" fmla="*/ 352192 h 603546"/>
              <a:gd name="connsiteX42" fmla="*/ 237594 w 561348"/>
              <a:gd name="connsiteY42" fmla="*/ 345561 h 603546"/>
              <a:gd name="connsiteX43" fmla="*/ 237594 w 561348"/>
              <a:gd name="connsiteY43" fmla="*/ 272999 h 603546"/>
              <a:gd name="connsiteX44" fmla="*/ 244361 w 561348"/>
              <a:gd name="connsiteY44" fmla="*/ 266243 h 603546"/>
              <a:gd name="connsiteX45" fmla="*/ 127308 w 561348"/>
              <a:gd name="connsiteY45" fmla="*/ 266243 h 603546"/>
              <a:gd name="connsiteX46" fmla="*/ 199990 w 561348"/>
              <a:gd name="connsiteY46" fmla="*/ 266243 h 603546"/>
              <a:gd name="connsiteX47" fmla="*/ 206757 w 561348"/>
              <a:gd name="connsiteY47" fmla="*/ 272999 h 603546"/>
              <a:gd name="connsiteX48" fmla="*/ 206757 w 561348"/>
              <a:gd name="connsiteY48" fmla="*/ 345561 h 603546"/>
              <a:gd name="connsiteX49" fmla="*/ 199990 w 561348"/>
              <a:gd name="connsiteY49" fmla="*/ 352192 h 603546"/>
              <a:gd name="connsiteX50" fmla="*/ 127308 w 561348"/>
              <a:gd name="connsiteY50" fmla="*/ 352192 h 603546"/>
              <a:gd name="connsiteX51" fmla="*/ 120667 w 561348"/>
              <a:gd name="connsiteY51" fmla="*/ 345561 h 603546"/>
              <a:gd name="connsiteX52" fmla="*/ 120667 w 561348"/>
              <a:gd name="connsiteY52" fmla="*/ 272999 h 603546"/>
              <a:gd name="connsiteX53" fmla="*/ 127308 w 561348"/>
              <a:gd name="connsiteY53" fmla="*/ 266243 h 603546"/>
              <a:gd name="connsiteX54" fmla="*/ 70168 w 561348"/>
              <a:gd name="connsiteY54" fmla="*/ 198930 h 603546"/>
              <a:gd name="connsiteX55" fmla="*/ 70168 w 561348"/>
              <a:gd name="connsiteY55" fmla="*/ 537611 h 603546"/>
              <a:gd name="connsiteX56" fmla="*/ 491180 w 561348"/>
              <a:gd name="connsiteY56" fmla="*/ 537611 h 603546"/>
              <a:gd name="connsiteX57" fmla="*/ 491180 w 561348"/>
              <a:gd name="connsiteY57" fmla="*/ 198930 h 603546"/>
              <a:gd name="connsiteX58" fmla="*/ 129436 w 561348"/>
              <a:gd name="connsiteY58" fmla="*/ 0 h 603546"/>
              <a:gd name="connsiteX59" fmla="*/ 131065 w 561348"/>
              <a:gd name="connsiteY59" fmla="*/ 0 h 603546"/>
              <a:gd name="connsiteX60" fmla="*/ 172915 w 561348"/>
              <a:gd name="connsiteY60" fmla="*/ 41663 h 603546"/>
              <a:gd name="connsiteX61" fmla="*/ 172915 w 561348"/>
              <a:gd name="connsiteY61" fmla="*/ 73066 h 603546"/>
              <a:gd name="connsiteX62" fmla="*/ 388433 w 561348"/>
              <a:gd name="connsiteY62" fmla="*/ 73066 h 603546"/>
              <a:gd name="connsiteX63" fmla="*/ 388433 w 561348"/>
              <a:gd name="connsiteY63" fmla="*/ 41663 h 603546"/>
              <a:gd name="connsiteX64" fmla="*/ 430158 w 561348"/>
              <a:gd name="connsiteY64" fmla="*/ 0 h 603546"/>
              <a:gd name="connsiteX65" fmla="*/ 431787 w 561348"/>
              <a:gd name="connsiteY65" fmla="*/ 0 h 603546"/>
              <a:gd name="connsiteX66" fmla="*/ 473638 w 561348"/>
              <a:gd name="connsiteY66" fmla="*/ 41663 h 603546"/>
              <a:gd name="connsiteX67" fmla="*/ 473638 w 561348"/>
              <a:gd name="connsiteY67" fmla="*/ 73066 h 603546"/>
              <a:gd name="connsiteX68" fmla="*/ 519498 w 561348"/>
              <a:gd name="connsiteY68" fmla="*/ 73066 h 603546"/>
              <a:gd name="connsiteX69" fmla="*/ 561348 w 561348"/>
              <a:gd name="connsiteY69" fmla="*/ 114729 h 603546"/>
              <a:gd name="connsiteX70" fmla="*/ 561348 w 561348"/>
              <a:gd name="connsiteY70" fmla="*/ 561758 h 603546"/>
              <a:gd name="connsiteX71" fmla="*/ 519498 w 561348"/>
              <a:gd name="connsiteY71" fmla="*/ 603546 h 603546"/>
              <a:gd name="connsiteX72" fmla="*/ 41725 w 561348"/>
              <a:gd name="connsiteY72" fmla="*/ 603546 h 603546"/>
              <a:gd name="connsiteX73" fmla="*/ 0 w 561348"/>
              <a:gd name="connsiteY73" fmla="*/ 561758 h 603546"/>
              <a:gd name="connsiteX74" fmla="*/ 0 w 561348"/>
              <a:gd name="connsiteY74" fmla="*/ 114729 h 603546"/>
              <a:gd name="connsiteX75" fmla="*/ 41725 w 561348"/>
              <a:gd name="connsiteY75" fmla="*/ 73066 h 603546"/>
              <a:gd name="connsiteX76" fmla="*/ 87710 w 561348"/>
              <a:gd name="connsiteY76" fmla="*/ 73066 h 603546"/>
              <a:gd name="connsiteX77" fmla="*/ 87710 w 561348"/>
              <a:gd name="connsiteY77" fmla="*/ 41663 h 603546"/>
              <a:gd name="connsiteX78" fmla="*/ 129436 w 561348"/>
              <a:gd name="connsiteY78" fmla="*/ 0 h 60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61348" h="603546">
                <a:moveTo>
                  <a:pt x="361302" y="383100"/>
                </a:moveTo>
                <a:lnTo>
                  <a:pt x="433971" y="383100"/>
                </a:lnTo>
                <a:cubicBezTo>
                  <a:pt x="437729" y="383100"/>
                  <a:pt x="440611" y="386102"/>
                  <a:pt x="440611" y="389729"/>
                </a:cubicBezTo>
                <a:lnTo>
                  <a:pt x="440611" y="462279"/>
                </a:lnTo>
                <a:cubicBezTo>
                  <a:pt x="440611" y="466031"/>
                  <a:pt x="437729" y="468908"/>
                  <a:pt x="433971" y="468908"/>
                </a:cubicBezTo>
                <a:lnTo>
                  <a:pt x="361302" y="468908"/>
                </a:lnTo>
                <a:cubicBezTo>
                  <a:pt x="357669" y="468908"/>
                  <a:pt x="354662" y="466031"/>
                  <a:pt x="354662" y="462279"/>
                </a:cubicBezTo>
                <a:lnTo>
                  <a:pt x="354662" y="389729"/>
                </a:lnTo>
                <a:cubicBezTo>
                  <a:pt x="354662" y="386102"/>
                  <a:pt x="357669" y="383100"/>
                  <a:pt x="361302" y="383100"/>
                </a:cubicBezTo>
                <a:close/>
                <a:moveTo>
                  <a:pt x="244361" y="383100"/>
                </a:moveTo>
                <a:lnTo>
                  <a:pt x="317042" y="383100"/>
                </a:lnTo>
                <a:cubicBezTo>
                  <a:pt x="320676" y="383100"/>
                  <a:pt x="323684" y="386102"/>
                  <a:pt x="323684" y="389729"/>
                </a:cubicBezTo>
                <a:lnTo>
                  <a:pt x="323684" y="462279"/>
                </a:lnTo>
                <a:cubicBezTo>
                  <a:pt x="323684" y="466031"/>
                  <a:pt x="320676" y="468908"/>
                  <a:pt x="317042" y="468908"/>
                </a:cubicBezTo>
                <a:lnTo>
                  <a:pt x="244361" y="468908"/>
                </a:lnTo>
                <a:cubicBezTo>
                  <a:pt x="240601" y="468908"/>
                  <a:pt x="237594" y="466031"/>
                  <a:pt x="237594" y="462279"/>
                </a:cubicBezTo>
                <a:lnTo>
                  <a:pt x="237594" y="389729"/>
                </a:lnTo>
                <a:cubicBezTo>
                  <a:pt x="237594" y="386102"/>
                  <a:pt x="240601" y="383100"/>
                  <a:pt x="244361" y="383100"/>
                </a:cubicBezTo>
                <a:close/>
                <a:moveTo>
                  <a:pt x="127308" y="383100"/>
                </a:moveTo>
                <a:lnTo>
                  <a:pt x="199990" y="383100"/>
                </a:lnTo>
                <a:cubicBezTo>
                  <a:pt x="203749" y="383100"/>
                  <a:pt x="206757" y="386102"/>
                  <a:pt x="206757" y="389729"/>
                </a:cubicBezTo>
                <a:lnTo>
                  <a:pt x="206757" y="462279"/>
                </a:lnTo>
                <a:cubicBezTo>
                  <a:pt x="206757" y="466031"/>
                  <a:pt x="203749" y="468908"/>
                  <a:pt x="199990" y="468908"/>
                </a:cubicBezTo>
                <a:lnTo>
                  <a:pt x="127308" y="468908"/>
                </a:lnTo>
                <a:cubicBezTo>
                  <a:pt x="123674" y="468908"/>
                  <a:pt x="120667" y="466031"/>
                  <a:pt x="120667" y="462279"/>
                </a:cubicBezTo>
                <a:lnTo>
                  <a:pt x="120667" y="389729"/>
                </a:lnTo>
                <a:cubicBezTo>
                  <a:pt x="120667" y="386102"/>
                  <a:pt x="123674" y="383100"/>
                  <a:pt x="127308" y="383100"/>
                </a:cubicBezTo>
                <a:close/>
                <a:moveTo>
                  <a:pt x="361302" y="266243"/>
                </a:moveTo>
                <a:lnTo>
                  <a:pt x="433971" y="266243"/>
                </a:lnTo>
                <a:cubicBezTo>
                  <a:pt x="437729" y="266243"/>
                  <a:pt x="440611" y="269246"/>
                  <a:pt x="440611" y="272999"/>
                </a:cubicBezTo>
                <a:lnTo>
                  <a:pt x="440611" y="345561"/>
                </a:lnTo>
                <a:cubicBezTo>
                  <a:pt x="440611" y="349189"/>
                  <a:pt x="437729" y="352192"/>
                  <a:pt x="433971" y="352192"/>
                </a:cubicBezTo>
                <a:lnTo>
                  <a:pt x="361302" y="352192"/>
                </a:lnTo>
                <a:cubicBezTo>
                  <a:pt x="357669" y="352192"/>
                  <a:pt x="354662" y="349189"/>
                  <a:pt x="354662" y="345561"/>
                </a:cubicBezTo>
                <a:lnTo>
                  <a:pt x="354662" y="272999"/>
                </a:lnTo>
                <a:cubicBezTo>
                  <a:pt x="354662" y="269246"/>
                  <a:pt x="357669" y="266243"/>
                  <a:pt x="361302" y="266243"/>
                </a:cubicBezTo>
                <a:close/>
                <a:moveTo>
                  <a:pt x="244361" y="266243"/>
                </a:moveTo>
                <a:lnTo>
                  <a:pt x="317042" y="266243"/>
                </a:lnTo>
                <a:cubicBezTo>
                  <a:pt x="320676" y="266243"/>
                  <a:pt x="323684" y="269246"/>
                  <a:pt x="323684" y="272999"/>
                </a:cubicBezTo>
                <a:lnTo>
                  <a:pt x="323684" y="345561"/>
                </a:lnTo>
                <a:cubicBezTo>
                  <a:pt x="323684" y="349189"/>
                  <a:pt x="320676" y="352192"/>
                  <a:pt x="317042" y="352192"/>
                </a:cubicBezTo>
                <a:lnTo>
                  <a:pt x="244361" y="352192"/>
                </a:lnTo>
                <a:cubicBezTo>
                  <a:pt x="240601" y="352192"/>
                  <a:pt x="237594" y="349189"/>
                  <a:pt x="237594" y="345561"/>
                </a:cubicBezTo>
                <a:lnTo>
                  <a:pt x="237594" y="272999"/>
                </a:lnTo>
                <a:cubicBezTo>
                  <a:pt x="237594" y="269246"/>
                  <a:pt x="240601" y="266243"/>
                  <a:pt x="244361" y="266243"/>
                </a:cubicBezTo>
                <a:close/>
                <a:moveTo>
                  <a:pt x="127308" y="266243"/>
                </a:moveTo>
                <a:lnTo>
                  <a:pt x="199990" y="266243"/>
                </a:lnTo>
                <a:cubicBezTo>
                  <a:pt x="203749" y="266243"/>
                  <a:pt x="206757" y="269246"/>
                  <a:pt x="206757" y="272999"/>
                </a:cubicBezTo>
                <a:lnTo>
                  <a:pt x="206757" y="345561"/>
                </a:lnTo>
                <a:cubicBezTo>
                  <a:pt x="206757" y="349189"/>
                  <a:pt x="203749" y="352192"/>
                  <a:pt x="199990" y="352192"/>
                </a:cubicBezTo>
                <a:lnTo>
                  <a:pt x="127308" y="352192"/>
                </a:lnTo>
                <a:cubicBezTo>
                  <a:pt x="123674" y="352192"/>
                  <a:pt x="120667" y="349189"/>
                  <a:pt x="120667" y="345561"/>
                </a:cubicBezTo>
                <a:lnTo>
                  <a:pt x="120667" y="272999"/>
                </a:lnTo>
                <a:cubicBezTo>
                  <a:pt x="120667" y="269246"/>
                  <a:pt x="123674" y="266243"/>
                  <a:pt x="127308" y="266243"/>
                </a:cubicBezTo>
                <a:close/>
                <a:moveTo>
                  <a:pt x="70168" y="198930"/>
                </a:moveTo>
                <a:lnTo>
                  <a:pt x="70168" y="537611"/>
                </a:lnTo>
                <a:lnTo>
                  <a:pt x="491180" y="537611"/>
                </a:lnTo>
                <a:lnTo>
                  <a:pt x="491180" y="198930"/>
                </a:lnTo>
                <a:close/>
                <a:moveTo>
                  <a:pt x="129436" y="0"/>
                </a:moveTo>
                <a:lnTo>
                  <a:pt x="131065" y="0"/>
                </a:lnTo>
                <a:cubicBezTo>
                  <a:pt x="154245" y="0"/>
                  <a:pt x="172915" y="18642"/>
                  <a:pt x="172915" y="41663"/>
                </a:cubicBezTo>
                <a:lnTo>
                  <a:pt x="172915" y="73066"/>
                </a:lnTo>
                <a:lnTo>
                  <a:pt x="388433" y="73066"/>
                </a:lnTo>
                <a:lnTo>
                  <a:pt x="388433" y="41663"/>
                </a:lnTo>
                <a:cubicBezTo>
                  <a:pt x="388433" y="18642"/>
                  <a:pt x="407103" y="0"/>
                  <a:pt x="430158" y="0"/>
                </a:cubicBezTo>
                <a:lnTo>
                  <a:pt x="431787" y="0"/>
                </a:lnTo>
                <a:cubicBezTo>
                  <a:pt x="454968" y="0"/>
                  <a:pt x="473638" y="18642"/>
                  <a:pt x="473638" y="41663"/>
                </a:cubicBezTo>
                <a:lnTo>
                  <a:pt x="473638" y="73066"/>
                </a:lnTo>
                <a:lnTo>
                  <a:pt x="519498" y="73066"/>
                </a:lnTo>
                <a:cubicBezTo>
                  <a:pt x="542678" y="73066"/>
                  <a:pt x="561348" y="91708"/>
                  <a:pt x="561348" y="114729"/>
                </a:cubicBezTo>
                <a:lnTo>
                  <a:pt x="561348" y="561758"/>
                </a:lnTo>
                <a:cubicBezTo>
                  <a:pt x="561348" y="584779"/>
                  <a:pt x="542678" y="603546"/>
                  <a:pt x="519498" y="603546"/>
                </a:cubicBezTo>
                <a:lnTo>
                  <a:pt x="41725" y="603546"/>
                </a:lnTo>
                <a:cubicBezTo>
                  <a:pt x="18670" y="603546"/>
                  <a:pt x="0" y="584779"/>
                  <a:pt x="0" y="561758"/>
                </a:cubicBezTo>
                <a:lnTo>
                  <a:pt x="0" y="114729"/>
                </a:lnTo>
                <a:cubicBezTo>
                  <a:pt x="0" y="91708"/>
                  <a:pt x="18670" y="73066"/>
                  <a:pt x="41725" y="73066"/>
                </a:cubicBezTo>
                <a:lnTo>
                  <a:pt x="87710" y="73066"/>
                </a:lnTo>
                <a:lnTo>
                  <a:pt x="87710" y="41663"/>
                </a:lnTo>
                <a:cubicBezTo>
                  <a:pt x="87710" y="18642"/>
                  <a:pt x="106380" y="0"/>
                  <a:pt x="129436" y="0"/>
                </a:cubicBezTo>
                <a:close/>
              </a:path>
            </a:pathLst>
          </a:custGeom>
          <a:solidFill>
            <a:srgbClr val="7B68A1"/>
          </a:solidFill>
          <a:ln>
            <a:noFill/>
          </a:ln>
        </p:spPr>
      </p:sp>
      <p:sp>
        <p:nvSpPr>
          <p:cNvPr id="19" name="saturn_192504">
            <a:extLst>
              <a:ext uri="{FF2B5EF4-FFF2-40B4-BE49-F238E27FC236}">
                <a16:creationId xmlns:a16="http://schemas.microsoft.com/office/drawing/2014/main" id="{34F00E43-B3CC-473F-AFB3-1B65D78D5876}"/>
              </a:ext>
            </a:extLst>
          </p:cNvPr>
          <p:cNvSpPr>
            <a:spLocks noChangeAspect="1"/>
          </p:cNvSpPr>
          <p:nvPr/>
        </p:nvSpPr>
        <p:spPr bwMode="auto">
          <a:xfrm>
            <a:off x="3417661" y="4974740"/>
            <a:ext cx="609685" cy="410616"/>
          </a:xfrm>
          <a:custGeom>
            <a:avLst/>
            <a:gdLst>
              <a:gd name="T0" fmla="*/ 6830 w 6935"/>
              <a:gd name="T1" fmla="*/ 1271 h 4678"/>
              <a:gd name="T2" fmla="*/ 6073 w 6935"/>
              <a:gd name="T3" fmla="*/ 726 h 4678"/>
              <a:gd name="T4" fmla="*/ 5142 w 6935"/>
              <a:gd name="T5" fmla="*/ 747 h 4678"/>
              <a:gd name="T6" fmla="*/ 5127 w 6935"/>
              <a:gd name="T7" fmla="*/ 749 h 4678"/>
              <a:gd name="T8" fmla="*/ 3412 w 6935"/>
              <a:gd name="T9" fmla="*/ 0 h 4678"/>
              <a:gd name="T10" fmla="*/ 1784 w 6935"/>
              <a:gd name="T11" fmla="*/ 660 h 4678"/>
              <a:gd name="T12" fmla="*/ 1080 w 6935"/>
              <a:gd name="T13" fmla="*/ 2166 h 4678"/>
              <a:gd name="T14" fmla="*/ 1078 w 6935"/>
              <a:gd name="T15" fmla="*/ 2168 h 4678"/>
              <a:gd name="T16" fmla="*/ 376 w 6935"/>
              <a:gd name="T17" fmla="*/ 2692 h 4678"/>
              <a:gd name="T18" fmla="*/ 86 w 6935"/>
              <a:gd name="T19" fmla="*/ 3628 h 4678"/>
              <a:gd name="T20" fmla="*/ 850 w 6935"/>
              <a:gd name="T21" fmla="*/ 4173 h 4678"/>
              <a:gd name="T22" fmla="*/ 1187 w 6935"/>
              <a:gd name="T23" fmla="*/ 4196 h 4678"/>
              <a:gd name="T24" fmla="*/ 1679 w 6935"/>
              <a:gd name="T25" fmla="*/ 4164 h 4678"/>
              <a:gd name="T26" fmla="*/ 1910 w 6935"/>
              <a:gd name="T27" fmla="*/ 4132 h 4678"/>
              <a:gd name="T28" fmla="*/ 2085 w 6935"/>
              <a:gd name="T29" fmla="*/ 4266 h 4678"/>
              <a:gd name="T30" fmla="*/ 3412 w 6935"/>
              <a:gd name="T31" fmla="*/ 4678 h 4678"/>
              <a:gd name="T32" fmla="*/ 5704 w 6935"/>
              <a:gd name="T33" fmla="*/ 2809 h 4678"/>
              <a:gd name="T34" fmla="*/ 5918 w 6935"/>
              <a:gd name="T35" fmla="*/ 2682 h 4678"/>
              <a:gd name="T36" fmla="*/ 6572 w 6935"/>
              <a:gd name="T37" fmla="*/ 2173 h 4678"/>
              <a:gd name="T38" fmla="*/ 6830 w 6935"/>
              <a:gd name="T39" fmla="*/ 1271 h 4678"/>
              <a:gd name="T40" fmla="*/ 1547 w 6935"/>
              <a:gd name="T41" fmla="*/ 2262 h 4678"/>
              <a:gd name="T42" fmla="*/ 1551 w 6935"/>
              <a:gd name="T43" fmla="*/ 2188 h 4678"/>
              <a:gd name="T44" fmla="*/ 3412 w 6935"/>
              <a:gd name="T45" fmla="*/ 473 h 4678"/>
              <a:gd name="T46" fmla="*/ 4812 w 6935"/>
              <a:gd name="T47" fmla="*/ 1104 h 4678"/>
              <a:gd name="T48" fmla="*/ 4869 w 6935"/>
              <a:gd name="T49" fmla="*/ 1172 h 4678"/>
              <a:gd name="T50" fmla="*/ 5181 w 6935"/>
              <a:gd name="T51" fmla="*/ 1741 h 4678"/>
              <a:gd name="T52" fmla="*/ 5198 w 6935"/>
              <a:gd name="T53" fmla="*/ 1779 h 4678"/>
              <a:gd name="T54" fmla="*/ 5151 w 6935"/>
              <a:gd name="T55" fmla="*/ 1806 h 4678"/>
              <a:gd name="T56" fmla="*/ 3888 w 6935"/>
              <a:gd name="T57" fmla="*/ 2393 h 4678"/>
              <a:gd name="T58" fmla="*/ 3490 w 6935"/>
              <a:gd name="T59" fmla="*/ 2539 h 4678"/>
              <a:gd name="T60" fmla="*/ 2036 w 6935"/>
              <a:gd name="T61" fmla="*/ 2946 h 4678"/>
              <a:gd name="T62" fmla="*/ 1733 w 6935"/>
              <a:gd name="T63" fmla="*/ 3001 h 4678"/>
              <a:gd name="T64" fmla="*/ 1668 w 6935"/>
              <a:gd name="T65" fmla="*/ 3010 h 4678"/>
              <a:gd name="T66" fmla="*/ 1627 w 6935"/>
              <a:gd name="T67" fmla="*/ 2954 h 4678"/>
              <a:gd name="T68" fmla="*/ 1545 w 6935"/>
              <a:gd name="T69" fmla="*/ 2339 h 4678"/>
              <a:gd name="T70" fmla="*/ 1547 w 6935"/>
              <a:gd name="T71" fmla="*/ 2262 h 4678"/>
              <a:gd name="T72" fmla="*/ 3412 w 6935"/>
              <a:gd name="T73" fmla="*/ 4206 h 4678"/>
              <a:gd name="T74" fmla="*/ 2563 w 6935"/>
              <a:gd name="T75" fmla="*/ 4004 h 4678"/>
              <a:gd name="T76" fmla="*/ 3868 w 6935"/>
              <a:gd name="T77" fmla="*/ 3621 h 4678"/>
              <a:gd name="T78" fmla="*/ 5110 w 6935"/>
              <a:gd name="T79" fmla="*/ 3116 h 4678"/>
              <a:gd name="T80" fmla="*/ 3412 w 6935"/>
              <a:gd name="T81" fmla="*/ 4206 h 4678"/>
              <a:gd name="T82" fmla="*/ 6227 w 6935"/>
              <a:gd name="T83" fmla="*/ 1851 h 4678"/>
              <a:gd name="T84" fmla="*/ 5669 w 6935"/>
              <a:gd name="T85" fmla="*/ 2281 h 4678"/>
              <a:gd name="T86" fmla="*/ 3712 w 6935"/>
              <a:gd name="T87" fmla="*/ 3175 h 4678"/>
              <a:gd name="T88" fmla="*/ 1623 w 6935"/>
              <a:gd name="T89" fmla="*/ 3695 h 4678"/>
              <a:gd name="T90" fmla="*/ 920 w 6935"/>
              <a:gd name="T91" fmla="*/ 3706 h 4678"/>
              <a:gd name="T92" fmla="*/ 532 w 6935"/>
              <a:gd name="T93" fmla="*/ 3472 h 4678"/>
              <a:gd name="T94" fmla="*/ 713 w 6935"/>
              <a:gd name="T95" fmla="*/ 3023 h 4678"/>
              <a:gd name="T96" fmla="*/ 1098 w 6935"/>
              <a:gd name="T97" fmla="*/ 2714 h 4678"/>
              <a:gd name="T98" fmla="*/ 1135 w 6935"/>
              <a:gd name="T99" fmla="*/ 2932 h 4678"/>
              <a:gd name="T100" fmla="*/ 913 w 6935"/>
              <a:gd name="T101" fmla="*/ 3109 h 4678"/>
              <a:gd name="T102" fmla="*/ 849 w 6935"/>
              <a:gd name="T103" fmla="*/ 3361 h 4678"/>
              <a:gd name="T104" fmla="*/ 1056 w 6935"/>
              <a:gd name="T105" fmla="*/ 3519 h 4678"/>
              <a:gd name="T106" fmla="*/ 1806 w 6935"/>
              <a:gd name="T107" fmla="*/ 3467 h 4678"/>
              <a:gd name="T108" fmla="*/ 3645 w 6935"/>
              <a:gd name="T109" fmla="*/ 2985 h 4678"/>
              <a:gd name="T110" fmla="*/ 5385 w 6935"/>
              <a:gd name="T111" fmla="*/ 2216 h 4678"/>
              <a:gd name="T112" fmla="*/ 6003 w 6935"/>
              <a:gd name="T113" fmla="*/ 1790 h 4678"/>
              <a:gd name="T114" fmla="*/ 6067 w 6935"/>
              <a:gd name="T115" fmla="*/ 1537 h 4678"/>
              <a:gd name="T116" fmla="*/ 5860 w 6935"/>
              <a:gd name="T117" fmla="*/ 1380 h 4678"/>
              <a:gd name="T118" fmla="*/ 5547 w 6935"/>
              <a:gd name="T119" fmla="*/ 1382 h 4678"/>
              <a:gd name="T120" fmla="*/ 5448 w 6935"/>
              <a:gd name="T121" fmla="*/ 1187 h 4678"/>
              <a:gd name="T122" fmla="*/ 6385 w 6935"/>
              <a:gd name="T123" fmla="*/ 1426 h 4678"/>
              <a:gd name="T124" fmla="*/ 6227 w 6935"/>
              <a:gd name="T125" fmla="*/ 1851 h 4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935" h="4678">
                <a:moveTo>
                  <a:pt x="6830" y="1271"/>
                </a:moveTo>
                <a:cubicBezTo>
                  <a:pt x="6759" y="1065"/>
                  <a:pt x="6569" y="804"/>
                  <a:pt x="6073" y="726"/>
                </a:cubicBezTo>
                <a:cubicBezTo>
                  <a:pt x="5827" y="687"/>
                  <a:pt x="5531" y="694"/>
                  <a:pt x="5142" y="747"/>
                </a:cubicBezTo>
                <a:cubicBezTo>
                  <a:pt x="5137" y="747"/>
                  <a:pt x="5132" y="748"/>
                  <a:pt x="5127" y="749"/>
                </a:cubicBezTo>
                <a:cubicBezTo>
                  <a:pt x="4685" y="271"/>
                  <a:pt x="4069" y="0"/>
                  <a:pt x="3412" y="0"/>
                </a:cubicBezTo>
                <a:cubicBezTo>
                  <a:pt x="2801" y="0"/>
                  <a:pt x="2223" y="234"/>
                  <a:pt x="1784" y="660"/>
                </a:cubicBezTo>
                <a:cubicBezTo>
                  <a:pt x="1369" y="1062"/>
                  <a:pt x="1121" y="1594"/>
                  <a:pt x="1080" y="2166"/>
                </a:cubicBezTo>
                <a:cubicBezTo>
                  <a:pt x="1079" y="2167"/>
                  <a:pt x="1079" y="2167"/>
                  <a:pt x="1078" y="2168"/>
                </a:cubicBezTo>
                <a:cubicBezTo>
                  <a:pt x="776" y="2349"/>
                  <a:pt x="539" y="2525"/>
                  <a:pt x="376" y="2692"/>
                </a:cubicBezTo>
                <a:cubicBezTo>
                  <a:pt x="0" y="3076"/>
                  <a:pt x="11" y="3413"/>
                  <a:pt x="86" y="3628"/>
                </a:cubicBezTo>
                <a:cubicBezTo>
                  <a:pt x="145" y="3798"/>
                  <a:pt x="323" y="4094"/>
                  <a:pt x="850" y="4173"/>
                </a:cubicBezTo>
                <a:cubicBezTo>
                  <a:pt x="950" y="4188"/>
                  <a:pt x="1064" y="4196"/>
                  <a:pt x="1187" y="4196"/>
                </a:cubicBezTo>
                <a:cubicBezTo>
                  <a:pt x="1334" y="4196"/>
                  <a:pt x="1499" y="4185"/>
                  <a:pt x="1679" y="4164"/>
                </a:cubicBezTo>
                <a:cubicBezTo>
                  <a:pt x="1754" y="4155"/>
                  <a:pt x="1831" y="4144"/>
                  <a:pt x="1910" y="4132"/>
                </a:cubicBezTo>
                <a:cubicBezTo>
                  <a:pt x="1966" y="4179"/>
                  <a:pt x="2024" y="4224"/>
                  <a:pt x="2085" y="4266"/>
                </a:cubicBezTo>
                <a:cubicBezTo>
                  <a:pt x="2476" y="4536"/>
                  <a:pt x="2935" y="4678"/>
                  <a:pt x="3412" y="4678"/>
                </a:cubicBezTo>
                <a:cubicBezTo>
                  <a:pt x="4541" y="4678"/>
                  <a:pt x="5486" y="3875"/>
                  <a:pt x="5704" y="2809"/>
                </a:cubicBezTo>
                <a:cubicBezTo>
                  <a:pt x="5778" y="2767"/>
                  <a:pt x="5850" y="2724"/>
                  <a:pt x="5918" y="2682"/>
                </a:cubicBezTo>
                <a:cubicBezTo>
                  <a:pt x="6201" y="2506"/>
                  <a:pt x="6421" y="2335"/>
                  <a:pt x="6572" y="2173"/>
                </a:cubicBezTo>
                <a:cubicBezTo>
                  <a:pt x="6935" y="1783"/>
                  <a:pt x="6890" y="1440"/>
                  <a:pt x="6830" y="1271"/>
                </a:cubicBezTo>
                <a:close/>
                <a:moveTo>
                  <a:pt x="1547" y="2262"/>
                </a:moveTo>
                <a:cubicBezTo>
                  <a:pt x="1548" y="2238"/>
                  <a:pt x="1550" y="2213"/>
                  <a:pt x="1551" y="2188"/>
                </a:cubicBezTo>
                <a:cubicBezTo>
                  <a:pt x="1628" y="1219"/>
                  <a:pt x="2429" y="473"/>
                  <a:pt x="3412" y="473"/>
                </a:cubicBezTo>
                <a:cubicBezTo>
                  <a:pt x="3952" y="473"/>
                  <a:pt x="4457" y="702"/>
                  <a:pt x="4812" y="1104"/>
                </a:cubicBezTo>
                <a:cubicBezTo>
                  <a:pt x="4831" y="1126"/>
                  <a:pt x="4850" y="1149"/>
                  <a:pt x="4869" y="1172"/>
                </a:cubicBezTo>
                <a:cubicBezTo>
                  <a:pt x="5006" y="1343"/>
                  <a:pt x="5111" y="1534"/>
                  <a:pt x="5181" y="1741"/>
                </a:cubicBezTo>
                <a:cubicBezTo>
                  <a:pt x="5185" y="1754"/>
                  <a:pt x="5191" y="1767"/>
                  <a:pt x="5198" y="1779"/>
                </a:cubicBezTo>
                <a:cubicBezTo>
                  <a:pt x="5182" y="1788"/>
                  <a:pt x="5167" y="1797"/>
                  <a:pt x="5151" y="1806"/>
                </a:cubicBezTo>
                <a:cubicBezTo>
                  <a:pt x="4802" y="2005"/>
                  <a:pt x="4364" y="2208"/>
                  <a:pt x="3888" y="2393"/>
                </a:cubicBezTo>
                <a:cubicBezTo>
                  <a:pt x="3757" y="2443"/>
                  <a:pt x="3624" y="2492"/>
                  <a:pt x="3490" y="2539"/>
                </a:cubicBezTo>
                <a:cubicBezTo>
                  <a:pt x="2983" y="2717"/>
                  <a:pt x="2478" y="2857"/>
                  <a:pt x="2036" y="2946"/>
                </a:cubicBezTo>
                <a:cubicBezTo>
                  <a:pt x="1931" y="2967"/>
                  <a:pt x="1830" y="2986"/>
                  <a:pt x="1733" y="3001"/>
                </a:cubicBezTo>
                <a:cubicBezTo>
                  <a:pt x="1711" y="3004"/>
                  <a:pt x="1689" y="3007"/>
                  <a:pt x="1668" y="3010"/>
                </a:cubicBezTo>
                <a:cubicBezTo>
                  <a:pt x="1657" y="2989"/>
                  <a:pt x="1643" y="2970"/>
                  <a:pt x="1627" y="2954"/>
                </a:cubicBezTo>
                <a:cubicBezTo>
                  <a:pt x="1577" y="2780"/>
                  <a:pt x="1545" y="2543"/>
                  <a:pt x="1545" y="2339"/>
                </a:cubicBezTo>
                <a:cubicBezTo>
                  <a:pt x="1545" y="2314"/>
                  <a:pt x="1546" y="2288"/>
                  <a:pt x="1547" y="2262"/>
                </a:cubicBezTo>
                <a:close/>
                <a:moveTo>
                  <a:pt x="3412" y="4206"/>
                </a:moveTo>
                <a:cubicBezTo>
                  <a:pt x="3109" y="4206"/>
                  <a:pt x="2820" y="4134"/>
                  <a:pt x="2563" y="4004"/>
                </a:cubicBezTo>
                <a:cubicBezTo>
                  <a:pt x="2975" y="3907"/>
                  <a:pt x="3419" y="3778"/>
                  <a:pt x="3868" y="3621"/>
                </a:cubicBezTo>
                <a:cubicBezTo>
                  <a:pt x="4310" y="3466"/>
                  <a:pt x="4732" y="3294"/>
                  <a:pt x="5110" y="3116"/>
                </a:cubicBezTo>
                <a:cubicBezTo>
                  <a:pt x="4814" y="3759"/>
                  <a:pt x="4165" y="4206"/>
                  <a:pt x="3412" y="4206"/>
                </a:cubicBezTo>
                <a:close/>
                <a:moveTo>
                  <a:pt x="6227" y="1851"/>
                </a:moveTo>
                <a:cubicBezTo>
                  <a:pt x="6104" y="1983"/>
                  <a:pt x="5917" y="2127"/>
                  <a:pt x="5669" y="2281"/>
                </a:cubicBezTo>
                <a:cubicBezTo>
                  <a:pt x="5170" y="2591"/>
                  <a:pt x="4475" y="2908"/>
                  <a:pt x="3712" y="3175"/>
                </a:cubicBezTo>
                <a:cubicBezTo>
                  <a:pt x="2949" y="3441"/>
                  <a:pt x="2207" y="3626"/>
                  <a:pt x="1623" y="3695"/>
                </a:cubicBezTo>
                <a:cubicBezTo>
                  <a:pt x="1337" y="3729"/>
                  <a:pt x="1096" y="3732"/>
                  <a:pt x="920" y="3706"/>
                </a:cubicBezTo>
                <a:cubicBezTo>
                  <a:pt x="772" y="3684"/>
                  <a:pt x="585" y="3625"/>
                  <a:pt x="532" y="3472"/>
                </a:cubicBezTo>
                <a:cubicBezTo>
                  <a:pt x="515" y="3424"/>
                  <a:pt x="464" y="3277"/>
                  <a:pt x="713" y="3023"/>
                </a:cubicBezTo>
                <a:cubicBezTo>
                  <a:pt x="808" y="2926"/>
                  <a:pt x="937" y="2822"/>
                  <a:pt x="1098" y="2714"/>
                </a:cubicBezTo>
                <a:cubicBezTo>
                  <a:pt x="1108" y="2789"/>
                  <a:pt x="1121" y="2862"/>
                  <a:pt x="1135" y="2932"/>
                </a:cubicBezTo>
                <a:cubicBezTo>
                  <a:pt x="1049" y="2994"/>
                  <a:pt x="975" y="3053"/>
                  <a:pt x="913" y="3109"/>
                </a:cubicBezTo>
                <a:cubicBezTo>
                  <a:pt x="843" y="3172"/>
                  <a:pt x="818" y="3272"/>
                  <a:pt x="849" y="3361"/>
                </a:cubicBezTo>
                <a:cubicBezTo>
                  <a:pt x="881" y="3450"/>
                  <a:pt x="962" y="3512"/>
                  <a:pt x="1056" y="3519"/>
                </a:cubicBezTo>
                <a:cubicBezTo>
                  <a:pt x="1248" y="3532"/>
                  <a:pt x="1500" y="3514"/>
                  <a:pt x="1806" y="3467"/>
                </a:cubicBezTo>
                <a:cubicBezTo>
                  <a:pt x="2339" y="3385"/>
                  <a:pt x="2992" y="3214"/>
                  <a:pt x="3645" y="2985"/>
                </a:cubicBezTo>
                <a:cubicBezTo>
                  <a:pt x="4299" y="2757"/>
                  <a:pt x="4917" y="2484"/>
                  <a:pt x="5385" y="2216"/>
                </a:cubicBezTo>
                <a:cubicBezTo>
                  <a:pt x="5653" y="2063"/>
                  <a:pt x="5861" y="1920"/>
                  <a:pt x="6003" y="1790"/>
                </a:cubicBezTo>
                <a:cubicBezTo>
                  <a:pt x="6073" y="1726"/>
                  <a:pt x="6098" y="1627"/>
                  <a:pt x="6067" y="1537"/>
                </a:cubicBezTo>
                <a:cubicBezTo>
                  <a:pt x="6036" y="1448"/>
                  <a:pt x="5954" y="1386"/>
                  <a:pt x="5860" y="1380"/>
                </a:cubicBezTo>
                <a:cubicBezTo>
                  <a:pt x="5769" y="1374"/>
                  <a:pt x="5664" y="1374"/>
                  <a:pt x="5547" y="1382"/>
                </a:cubicBezTo>
                <a:cubicBezTo>
                  <a:pt x="5517" y="1315"/>
                  <a:pt x="5484" y="1250"/>
                  <a:pt x="5448" y="1187"/>
                </a:cubicBezTo>
                <a:cubicBezTo>
                  <a:pt x="5998" y="1139"/>
                  <a:pt x="6312" y="1220"/>
                  <a:pt x="6385" y="1426"/>
                </a:cubicBezTo>
                <a:cubicBezTo>
                  <a:pt x="6438" y="1580"/>
                  <a:pt x="6328" y="1742"/>
                  <a:pt x="6227" y="1851"/>
                </a:cubicBezTo>
                <a:close/>
              </a:path>
            </a:pathLst>
          </a:custGeom>
          <a:solidFill>
            <a:srgbClr val="D0C9DD"/>
          </a:solidFill>
          <a:ln>
            <a:noFill/>
          </a:ln>
        </p:spPr>
      </p:sp>
      <p:sp>
        <p:nvSpPr>
          <p:cNvPr id="20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B9E15D45-6FB0-43C0-80CB-1C40034ADE02}"/>
              </a:ext>
            </a:extLst>
          </p:cNvPr>
          <p:cNvSpPr txBox="1"/>
          <p:nvPr/>
        </p:nvSpPr>
        <p:spPr>
          <a:xfrm>
            <a:off x="8090424" y="1993639"/>
            <a:ext cx="354640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l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4D9A5F-40E5-4546-9616-2EE1ED5BDC50}"/>
              </a:ext>
            </a:extLst>
          </p:cNvPr>
          <p:cNvSpPr txBox="1"/>
          <p:nvPr/>
        </p:nvSpPr>
        <p:spPr>
          <a:xfrm>
            <a:off x="8090424" y="1162642"/>
            <a:ext cx="194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</a:t>
            </a:r>
          </a:p>
          <a:p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TITLE</a:t>
            </a:r>
            <a:r>
              <a:rPr lang="en-US" altLang="zh-CN" sz="24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sz="24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TextBox 72" descr="e7d195523061f1c0deeec63e560781cfd59afb0ea006f2a87ABB68BF51EA6619813959095094C18C62A12F549504892A4AAA8C1554C6663626E05CA27F281A14E6983772AFC3FB97135759321DEA3D705820548C6D5B558C0521F46394056E5E035604ECCCC00DD78A9AA804791388603F96FBF43657DF4FEF4AB50DB393992D580251FD0C6390BB9C5839827A14A338">
            <a:extLst>
              <a:ext uri="{FF2B5EF4-FFF2-40B4-BE49-F238E27FC236}">
                <a16:creationId xmlns:a16="http://schemas.microsoft.com/office/drawing/2014/main" id="{05243605-40BA-4879-855C-681BA0021321}"/>
              </a:ext>
            </a:extLst>
          </p:cNvPr>
          <p:cNvSpPr txBox="1"/>
          <p:nvPr/>
        </p:nvSpPr>
        <p:spPr>
          <a:xfrm>
            <a:off x="7115680" y="4864362"/>
            <a:ext cx="354640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600"/>
            </a:lvl1pPr>
          </a:lstStyle>
          <a:p>
            <a:pPr algn="l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Lorem ipsum dolor sit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amet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,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consectetuer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adipiscing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elit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. Maecenas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porttitor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 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lt"/>
              </a:rPr>
              <a:t>congue</a:t>
            </a:r>
            <a:endParaRPr lang="en-GB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0D5C08-C1E1-4D36-BC98-264E6A76B6BA}"/>
              </a:ext>
            </a:extLst>
          </p:cNvPr>
          <p:cNvSpPr txBox="1"/>
          <p:nvPr/>
        </p:nvSpPr>
        <p:spPr>
          <a:xfrm>
            <a:off x="7115680" y="4033365"/>
            <a:ext cx="194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E858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</a:t>
            </a:r>
          </a:p>
          <a:p>
            <a:r>
              <a:rPr lang="en-US" altLang="zh-CN" sz="2400" b="1" dirty="0">
                <a:solidFill>
                  <a:srgbClr val="9E858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TITLE</a:t>
            </a:r>
            <a:r>
              <a:rPr lang="en-US" altLang="zh-CN" sz="2400" b="1" dirty="0">
                <a:solidFill>
                  <a:srgbClr val="9E858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sz="2400" b="1" dirty="0">
              <a:solidFill>
                <a:srgbClr val="9E858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40" y="413466"/>
            <a:ext cx="1036530" cy="1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6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2B1A284-6E58-4075-88DE-A8B874D985AA}"/>
              </a:ext>
            </a:extLst>
          </p:cNvPr>
          <p:cNvSpPr txBox="1"/>
          <p:nvPr/>
        </p:nvSpPr>
        <p:spPr>
          <a:xfrm>
            <a:off x="3310618" y="3585061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现状与研究目标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C60535-9BD7-477B-A9AF-72E677EC68EA}"/>
              </a:ext>
            </a:extLst>
          </p:cNvPr>
          <p:cNvSpPr/>
          <p:nvPr/>
        </p:nvSpPr>
        <p:spPr>
          <a:xfrm>
            <a:off x="2840021" y="4908496"/>
            <a:ext cx="65119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Background and significance of topic selection</a:t>
            </a:r>
            <a:r>
              <a:rPr lang="en-US" altLang="zh-CN" sz="9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.The graduation defense is a one – to - one game, and you need to show a strong gas field alone on the stage to withstand the pressure of at least five judges from the Defense Committee.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342FEAB-BF1F-47C3-B322-C371BC594626}"/>
              </a:ext>
            </a:extLst>
          </p:cNvPr>
          <p:cNvCxnSpPr/>
          <p:nvPr/>
        </p:nvCxnSpPr>
        <p:spPr>
          <a:xfrm>
            <a:off x="5627996" y="4825510"/>
            <a:ext cx="936000" cy="0"/>
          </a:xfrm>
          <a:prstGeom prst="line">
            <a:avLst/>
          </a:prstGeom>
          <a:ln w="19050">
            <a:solidFill>
              <a:srgbClr val="7B6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16C690-D3BD-4707-BD81-21C85BDCF15F}"/>
              </a:ext>
            </a:extLst>
          </p:cNvPr>
          <p:cNvSpPr txBox="1"/>
          <p:nvPr/>
        </p:nvSpPr>
        <p:spPr>
          <a:xfrm>
            <a:off x="5654433" y="5503070"/>
            <a:ext cx="88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01</a:t>
            </a:r>
            <a:endParaRPr lang="zh-CN" altLang="en-US" sz="16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71" y="209550"/>
            <a:ext cx="3608070" cy="36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A30DAC-ECC8-443C-8F54-B11FAD892842}"/>
              </a:ext>
            </a:extLst>
          </p:cNvPr>
          <p:cNvSpPr txBox="1"/>
          <p:nvPr/>
        </p:nvSpPr>
        <p:spPr>
          <a:xfrm>
            <a:off x="574695" y="497861"/>
            <a:ext cx="354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 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研究方法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75941-06BB-46BE-A0A5-ABA2E501667A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B6252BFA-14C5-441A-B5A8-0BA670F7B309}"/>
              </a:ext>
            </a:extLst>
          </p:cNvPr>
          <p:cNvSpPr/>
          <p:nvPr/>
        </p:nvSpPr>
        <p:spPr>
          <a:xfrm>
            <a:off x="2765701" y="2191381"/>
            <a:ext cx="2030826" cy="744527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rgbClr val="7B68A1"/>
          </a:solidFill>
          <a:ln>
            <a:noFill/>
          </a:ln>
        </p:spPr>
        <p:style>
          <a:lnRef idx="2"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lnRef>
          <a:fillRef idx="1"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fillRef>
          <a:effectRef idx="0"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2137" tIns="121839" rIns="280904" bIns="121839" numCol="1" spcCol="1270" anchor="ctr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74D228E-F55B-4C29-B046-2E4B380DCD91}"/>
              </a:ext>
            </a:extLst>
          </p:cNvPr>
          <p:cNvSpPr/>
          <p:nvPr/>
        </p:nvSpPr>
        <p:spPr>
          <a:xfrm>
            <a:off x="2190177" y="1987643"/>
            <a:ext cx="1152002" cy="1152002"/>
          </a:xfrm>
          <a:custGeom>
            <a:avLst/>
            <a:gdLst>
              <a:gd name="connsiteX0" fmla="*/ 0 w 1152002"/>
              <a:gd name="connsiteY0" fmla="*/ 576001 h 1152002"/>
              <a:gd name="connsiteX1" fmla="*/ 576001 w 1152002"/>
              <a:gd name="connsiteY1" fmla="*/ 0 h 1152002"/>
              <a:gd name="connsiteX2" fmla="*/ 1152002 w 1152002"/>
              <a:gd name="connsiteY2" fmla="*/ 576001 h 1152002"/>
              <a:gd name="connsiteX3" fmla="*/ 576001 w 1152002"/>
              <a:gd name="connsiteY3" fmla="*/ 1152002 h 1152002"/>
              <a:gd name="connsiteX4" fmla="*/ 0 w 1152002"/>
              <a:gd name="connsiteY4" fmla="*/ 576001 h 11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002" h="1152002">
                <a:moveTo>
                  <a:pt x="0" y="576001"/>
                </a:moveTo>
                <a:cubicBezTo>
                  <a:pt x="0" y="257884"/>
                  <a:pt x="257884" y="0"/>
                  <a:pt x="576001" y="0"/>
                </a:cubicBezTo>
                <a:cubicBezTo>
                  <a:pt x="894118" y="0"/>
                  <a:pt x="1152002" y="257884"/>
                  <a:pt x="1152002" y="576001"/>
                </a:cubicBezTo>
                <a:cubicBezTo>
                  <a:pt x="1152002" y="894118"/>
                  <a:pt x="894118" y="1152002"/>
                  <a:pt x="576001" y="1152002"/>
                </a:cubicBezTo>
                <a:cubicBezTo>
                  <a:pt x="257884" y="1152002"/>
                  <a:pt x="0" y="894118"/>
                  <a:pt x="0" y="576001"/>
                </a:cubicBezTo>
                <a:close/>
              </a:path>
            </a:pathLst>
          </a:custGeom>
          <a:solidFill>
            <a:srgbClr val="7B68A1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852" tIns="185852" rIns="185852" bIns="18585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700" kern="1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Freeform 39">
            <a:extLst>
              <a:ext uri="{FF2B5EF4-FFF2-40B4-BE49-F238E27FC236}">
                <a16:creationId xmlns:a16="http://schemas.microsoft.com/office/drawing/2014/main" id="{C860EFB3-1FD8-42C3-A6FD-C3B586C6BC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06684" y="2350618"/>
            <a:ext cx="323026" cy="426051"/>
          </a:xfrm>
          <a:custGeom>
            <a:avLst/>
            <a:gdLst>
              <a:gd name="T0" fmla="*/ 256 w 256"/>
              <a:gd name="T1" fmla="*/ 48 h 336"/>
              <a:gd name="T2" fmla="*/ 208 w 256"/>
              <a:gd name="T3" fmla="*/ 0 h 336"/>
              <a:gd name="T4" fmla="*/ 160 w 256"/>
              <a:gd name="T5" fmla="*/ 48 h 336"/>
              <a:gd name="T6" fmla="*/ 188 w 256"/>
              <a:gd name="T7" fmla="*/ 92 h 336"/>
              <a:gd name="T8" fmla="*/ 122 w 256"/>
              <a:gd name="T9" fmla="*/ 150 h 336"/>
              <a:gd name="T10" fmla="*/ 67 w 256"/>
              <a:gd name="T11" fmla="*/ 174 h 336"/>
              <a:gd name="T12" fmla="*/ 67 w 256"/>
              <a:gd name="T13" fmla="*/ 92 h 336"/>
              <a:gd name="T14" fmla="*/ 96 w 256"/>
              <a:gd name="T15" fmla="*/ 48 h 336"/>
              <a:gd name="T16" fmla="*/ 48 w 256"/>
              <a:gd name="T17" fmla="*/ 0 h 336"/>
              <a:gd name="T18" fmla="*/ 0 w 256"/>
              <a:gd name="T19" fmla="*/ 48 h 336"/>
              <a:gd name="T20" fmla="*/ 29 w 256"/>
              <a:gd name="T21" fmla="*/ 92 h 336"/>
              <a:gd name="T22" fmla="*/ 29 w 256"/>
              <a:gd name="T23" fmla="*/ 244 h 336"/>
              <a:gd name="T24" fmla="*/ 0 w 256"/>
              <a:gd name="T25" fmla="*/ 288 h 336"/>
              <a:gd name="T26" fmla="*/ 48 w 256"/>
              <a:gd name="T27" fmla="*/ 336 h 336"/>
              <a:gd name="T28" fmla="*/ 96 w 256"/>
              <a:gd name="T29" fmla="*/ 288 h 336"/>
              <a:gd name="T30" fmla="*/ 68 w 256"/>
              <a:gd name="T31" fmla="*/ 244 h 336"/>
              <a:gd name="T32" fmla="*/ 133 w 256"/>
              <a:gd name="T33" fmla="*/ 186 h 336"/>
              <a:gd name="T34" fmla="*/ 226 w 256"/>
              <a:gd name="T35" fmla="*/ 92 h 336"/>
              <a:gd name="T36" fmla="*/ 256 w 256"/>
              <a:gd name="T37" fmla="*/ 48 h 336"/>
              <a:gd name="T38" fmla="*/ 20 w 256"/>
              <a:gd name="T39" fmla="*/ 48 h 336"/>
              <a:gd name="T40" fmla="*/ 48 w 256"/>
              <a:gd name="T41" fmla="*/ 20 h 336"/>
              <a:gd name="T42" fmla="*/ 75 w 256"/>
              <a:gd name="T43" fmla="*/ 48 h 336"/>
              <a:gd name="T44" fmla="*/ 48 w 256"/>
              <a:gd name="T45" fmla="*/ 76 h 336"/>
              <a:gd name="T46" fmla="*/ 20 w 256"/>
              <a:gd name="T47" fmla="*/ 48 h 336"/>
              <a:gd name="T48" fmla="*/ 48 w 256"/>
              <a:gd name="T49" fmla="*/ 316 h 336"/>
              <a:gd name="T50" fmla="*/ 20 w 256"/>
              <a:gd name="T51" fmla="*/ 288 h 336"/>
              <a:gd name="T52" fmla="*/ 48 w 256"/>
              <a:gd name="T53" fmla="*/ 260 h 336"/>
              <a:gd name="T54" fmla="*/ 75 w 256"/>
              <a:gd name="T55" fmla="*/ 288 h 336"/>
              <a:gd name="T56" fmla="*/ 48 w 256"/>
              <a:gd name="T57" fmla="*/ 316 h 336"/>
              <a:gd name="T58" fmla="*/ 208 w 256"/>
              <a:gd name="T59" fmla="*/ 76 h 336"/>
              <a:gd name="T60" fmla="*/ 180 w 256"/>
              <a:gd name="T61" fmla="*/ 48 h 336"/>
              <a:gd name="T62" fmla="*/ 208 w 256"/>
              <a:gd name="T63" fmla="*/ 20 h 336"/>
              <a:gd name="T64" fmla="*/ 235 w 256"/>
              <a:gd name="T65" fmla="*/ 48 h 336"/>
              <a:gd name="T66" fmla="*/ 208 w 256"/>
              <a:gd name="T67" fmla="*/ 7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336">
                <a:moveTo>
                  <a:pt x="256" y="48"/>
                </a:moveTo>
                <a:cubicBezTo>
                  <a:pt x="256" y="21"/>
                  <a:pt x="234" y="0"/>
                  <a:pt x="208" y="0"/>
                </a:cubicBezTo>
                <a:cubicBezTo>
                  <a:pt x="181" y="0"/>
                  <a:pt x="160" y="21"/>
                  <a:pt x="160" y="48"/>
                </a:cubicBezTo>
                <a:cubicBezTo>
                  <a:pt x="160" y="67"/>
                  <a:pt x="171" y="84"/>
                  <a:pt x="188" y="92"/>
                </a:cubicBezTo>
                <a:cubicBezTo>
                  <a:pt x="183" y="131"/>
                  <a:pt x="158" y="138"/>
                  <a:pt x="122" y="150"/>
                </a:cubicBezTo>
                <a:cubicBezTo>
                  <a:pt x="105" y="155"/>
                  <a:pt x="84" y="162"/>
                  <a:pt x="67" y="174"/>
                </a:cubicBezTo>
                <a:cubicBezTo>
                  <a:pt x="67" y="92"/>
                  <a:pt x="67" y="92"/>
                  <a:pt x="67" y="92"/>
                </a:cubicBezTo>
                <a:cubicBezTo>
                  <a:pt x="84" y="85"/>
                  <a:pt x="96" y="68"/>
                  <a:pt x="96" y="48"/>
                </a:cubicBezTo>
                <a:cubicBezTo>
                  <a:pt x="96" y="21"/>
                  <a:pt x="74" y="0"/>
                  <a:pt x="48" y="0"/>
                </a:cubicBezTo>
                <a:cubicBezTo>
                  <a:pt x="21" y="0"/>
                  <a:pt x="0" y="21"/>
                  <a:pt x="0" y="48"/>
                </a:cubicBezTo>
                <a:cubicBezTo>
                  <a:pt x="0" y="68"/>
                  <a:pt x="12" y="85"/>
                  <a:pt x="29" y="92"/>
                </a:cubicBezTo>
                <a:cubicBezTo>
                  <a:pt x="29" y="244"/>
                  <a:pt x="29" y="244"/>
                  <a:pt x="29" y="244"/>
                </a:cubicBezTo>
                <a:cubicBezTo>
                  <a:pt x="12" y="251"/>
                  <a:pt x="0" y="268"/>
                  <a:pt x="0" y="288"/>
                </a:cubicBezTo>
                <a:cubicBezTo>
                  <a:pt x="0" y="314"/>
                  <a:pt x="21" y="336"/>
                  <a:pt x="48" y="336"/>
                </a:cubicBezTo>
                <a:cubicBezTo>
                  <a:pt x="74" y="336"/>
                  <a:pt x="96" y="314"/>
                  <a:pt x="96" y="288"/>
                </a:cubicBezTo>
                <a:cubicBezTo>
                  <a:pt x="96" y="268"/>
                  <a:pt x="84" y="252"/>
                  <a:pt x="68" y="244"/>
                </a:cubicBezTo>
                <a:cubicBezTo>
                  <a:pt x="72" y="205"/>
                  <a:pt x="97" y="197"/>
                  <a:pt x="133" y="186"/>
                </a:cubicBezTo>
                <a:cubicBezTo>
                  <a:pt x="170" y="175"/>
                  <a:pt x="220" y="159"/>
                  <a:pt x="226" y="92"/>
                </a:cubicBezTo>
                <a:cubicBezTo>
                  <a:pt x="244" y="85"/>
                  <a:pt x="256" y="68"/>
                  <a:pt x="256" y="48"/>
                </a:cubicBezTo>
                <a:close/>
                <a:moveTo>
                  <a:pt x="20" y="48"/>
                </a:moveTo>
                <a:cubicBezTo>
                  <a:pt x="20" y="33"/>
                  <a:pt x="32" y="20"/>
                  <a:pt x="48" y="20"/>
                </a:cubicBezTo>
                <a:cubicBezTo>
                  <a:pt x="63" y="20"/>
                  <a:pt x="75" y="33"/>
                  <a:pt x="75" y="48"/>
                </a:cubicBezTo>
                <a:cubicBezTo>
                  <a:pt x="75" y="63"/>
                  <a:pt x="63" y="76"/>
                  <a:pt x="48" y="76"/>
                </a:cubicBezTo>
                <a:cubicBezTo>
                  <a:pt x="32" y="76"/>
                  <a:pt x="20" y="63"/>
                  <a:pt x="20" y="48"/>
                </a:cubicBezTo>
                <a:close/>
                <a:moveTo>
                  <a:pt x="48" y="316"/>
                </a:moveTo>
                <a:cubicBezTo>
                  <a:pt x="32" y="316"/>
                  <a:pt x="20" y="303"/>
                  <a:pt x="20" y="288"/>
                </a:cubicBezTo>
                <a:cubicBezTo>
                  <a:pt x="20" y="273"/>
                  <a:pt x="32" y="260"/>
                  <a:pt x="48" y="260"/>
                </a:cubicBezTo>
                <a:cubicBezTo>
                  <a:pt x="63" y="260"/>
                  <a:pt x="75" y="273"/>
                  <a:pt x="75" y="288"/>
                </a:cubicBezTo>
                <a:cubicBezTo>
                  <a:pt x="75" y="303"/>
                  <a:pt x="63" y="316"/>
                  <a:pt x="48" y="316"/>
                </a:cubicBezTo>
                <a:close/>
                <a:moveTo>
                  <a:pt x="208" y="76"/>
                </a:moveTo>
                <a:cubicBezTo>
                  <a:pt x="192" y="76"/>
                  <a:pt x="180" y="63"/>
                  <a:pt x="180" y="48"/>
                </a:cubicBezTo>
                <a:cubicBezTo>
                  <a:pt x="180" y="33"/>
                  <a:pt x="192" y="20"/>
                  <a:pt x="208" y="20"/>
                </a:cubicBezTo>
                <a:cubicBezTo>
                  <a:pt x="223" y="20"/>
                  <a:pt x="235" y="33"/>
                  <a:pt x="235" y="48"/>
                </a:cubicBezTo>
                <a:cubicBezTo>
                  <a:pt x="235" y="63"/>
                  <a:pt x="223" y="76"/>
                  <a:pt x="208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69EA51B7-46D8-42CD-B98E-5200FF6089AC}"/>
              </a:ext>
            </a:extLst>
          </p:cNvPr>
          <p:cNvSpPr/>
          <p:nvPr/>
        </p:nvSpPr>
        <p:spPr>
          <a:xfrm>
            <a:off x="5536713" y="2191381"/>
            <a:ext cx="2017017" cy="744527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rgbClr val="7B68A1"/>
          </a:solidFill>
          <a:ln>
            <a:noFill/>
          </a:ln>
        </p:spPr>
        <p:style>
          <a:lnRef idx="2"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lnRef>
          <a:fillRef idx="1"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fillRef>
          <a:effectRef idx="0"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2137" tIns="121839" rIns="280904" bIns="121839" numCol="1" spcCol="1270" anchor="ctr" anchorCtr="0">
            <a:noAutofit/>
          </a:bodyPr>
          <a:lstStyle/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16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lvl="1" indent="-171450" algn="l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1600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B522231B-A6B0-4CA6-BD86-E77E865B2BB6}"/>
              </a:ext>
            </a:extLst>
          </p:cNvPr>
          <p:cNvSpPr/>
          <p:nvPr/>
        </p:nvSpPr>
        <p:spPr>
          <a:xfrm>
            <a:off x="4947381" y="1987643"/>
            <a:ext cx="1152002" cy="1152002"/>
          </a:xfrm>
          <a:custGeom>
            <a:avLst/>
            <a:gdLst>
              <a:gd name="connsiteX0" fmla="*/ 0 w 1152002"/>
              <a:gd name="connsiteY0" fmla="*/ 576001 h 1152002"/>
              <a:gd name="connsiteX1" fmla="*/ 576001 w 1152002"/>
              <a:gd name="connsiteY1" fmla="*/ 0 h 1152002"/>
              <a:gd name="connsiteX2" fmla="*/ 1152002 w 1152002"/>
              <a:gd name="connsiteY2" fmla="*/ 576001 h 1152002"/>
              <a:gd name="connsiteX3" fmla="*/ 576001 w 1152002"/>
              <a:gd name="connsiteY3" fmla="*/ 1152002 h 1152002"/>
              <a:gd name="connsiteX4" fmla="*/ 0 w 1152002"/>
              <a:gd name="connsiteY4" fmla="*/ 576001 h 11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002" h="1152002">
                <a:moveTo>
                  <a:pt x="0" y="576001"/>
                </a:moveTo>
                <a:cubicBezTo>
                  <a:pt x="0" y="257884"/>
                  <a:pt x="257884" y="0"/>
                  <a:pt x="576001" y="0"/>
                </a:cubicBezTo>
                <a:cubicBezTo>
                  <a:pt x="894118" y="0"/>
                  <a:pt x="1152002" y="257884"/>
                  <a:pt x="1152002" y="576001"/>
                </a:cubicBezTo>
                <a:cubicBezTo>
                  <a:pt x="1152002" y="894118"/>
                  <a:pt x="894118" y="1152002"/>
                  <a:pt x="576001" y="1152002"/>
                </a:cubicBezTo>
                <a:cubicBezTo>
                  <a:pt x="257884" y="1152002"/>
                  <a:pt x="0" y="894118"/>
                  <a:pt x="0" y="576001"/>
                </a:cubicBezTo>
                <a:close/>
              </a:path>
            </a:pathLst>
          </a:custGeom>
          <a:solidFill>
            <a:srgbClr val="7B68A1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37438"/>
              <a:satOff val="17272"/>
              <a:lumOff val="7255"/>
              <a:alphaOff val="0"/>
            </a:schemeClr>
          </a:fillRef>
          <a:effectRef idx="0">
            <a:schemeClr val="accent3">
              <a:hueOff val="337438"/>
              <a:satOff val="17272"/>
              <a:lumOff val="72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852" tIns="185852" rIns="185852" bIns="18585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700" kern="1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Freeform 29">
            <a:extLst>
              <a:ext uri="{FF2B5EF4-FFF2-40B4-BE49-F238E27FC236}">
                <a16:creationId xmlns:a16="http://schemas.microsoft.com/office/drawing/2014/main" id="{3E1C171B-3EE5-4F51-A7F0-46F87102122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18381" y="2322930"/>
            <a:ext cx="410001" cy="426051"/>
          </a:xfrm>
          <a:custGeom>
            <a:avLst/>
            <a:gdLst>
              <a:gd name="T0" fmla="*/ 320 w 357"/>
              <a:gd name="T1" fmla="*/ 129 h 371"/>
              <a:gd name="T2" fmla="*/ 212 w 357"/>
              <a:gd name="T3" fmla="*/ 10 h 371"/>
              <a:gd name="T4" fmla="*/ 23 w 357"/>
              <a:gd name="T5" fmla="*/ 201 h 371"/>
              <a:gd name="T6" fmla="*/ 7 w 357"/>
              <a:gd name="T7" fmla="*/ 257 h 371"/>
              <a:gd name="T8" fmla="*/ 59 w 357"/>
              <a:gd name="T9" fmla="*/ 285 h 371"/>
              <a:gd name="T10" fmla="*/ 74 w 357"/>
              <a:gd name="T11" fmla="*/ 280 h 371"/>
              <a:gd name="T12" fmla="*/ 106 w 357"/>
              <a:gd name="T13" fmla="*/ 299 h 371"/>
              <a:gd name="T14" fmla="*/ 129 w 357"/>
              <a:gd name="T15" fmla="*/ 352 h 371"/>
              <a:gd name="T16" fmla="*/ 151 w 357"/>
              <a:gd name="T17" fmla="*/ 368 h 371"/>
              <a:gd name="T18" fmla="*/ 192 w 357"/>
              <a:gd name="T19" fmla="*/ 353 h 371"/>
              <a:gd name="T20" fmla="*/ 201 w 357"/>
              <a:gd name="T21" fmla="*/ 334 h 371"/>
              <a:gd name="T22" fmla="*/ 181 w 357"/>
              <a:gd name="T23" fmla="*/ 317 h 371"/>
              <a:gd name="T24" fmla="*/ 162 w 357"/>
              <a:gd name="T25" fmla="*/ 274 h 371"/>
              <a:gd name="T26" fmla="*/ 182 w 357"/>
              <a:gd name="T27" fmla="*/ 252 h 371"/>
              <a:gd name="T28" fmla="*/ 331 w 357"/>
              <a:gd name="T29" fmla="*/ 288 h 371"/>
              <a:gd name="T30" fmla="*/ 320 w 357"/>
              <a:gd name="T31" fmla="*/ 129 h 371"/>
              <a:gd name="T32" fmla="*/ 309 w 357"/>
              <a:gd name="T33" fmla="*/ 249 h 371"/>
              <a:gd name="T34" fmla="*/ 240 w 357"/>
              <a:gd name="T35" fmla="*/ 164 h 371"/>
              <a:gd name="T36" fmla="*/ 225 w 357"/>
              <a:gd name="T37" fmla="*/ 52 h 371"/>
              <a:gd name="T38" fmla="*/ 292 w 357"/>
              <a:gd name="T39" fmla="*/ 143 h 371"/>
              <a:gd name="T40" fmla="*/ 309 w 357"/>
              <a:gd name="T41" fmla="*/ 249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57" h="371">
                <a:moveTo>
                  <a:pt x="320" y="129"/>
                </a:moveTo>
                <a:cubicBezTo>
                  <a:pt x="289" y="56"/>
                  <a:pt x="238" y="0"/>
                  <a:pt x="212" y="10"/>
                </a:cubicBezTo>
                <a:cubicBezTo>
                  <a:pt x="168" y="28"/>
                  <a:pt x="238" y="113"/>
                  <a:pt x="23" y="201"/>
                </a:cubicBezTo>
                <a:cubicBezTo>
                  <a:pt x="4" y="208"/>
                  <a:pt x="0" y="239"/>
                  <a:pt x="7" y="257"/>
                </a:cubicBezTo>
                <a:cubicBezTo>
                  <a:pt x="15" y="275"/>
                  <a:pt x="41" y="293"/>
                  <a:pt x="59" y="285"/>
                </a:cubicBezTo>
                <a:cubicBezTo>
                  <a:pt x="62" y="284"/>
                  <a:pt x="74" y="280"/>
                  <a:pt x="74" y="280"/>
                </a:cubicBezTo>
                <a:cubicBezTo>
                  <a:pt x="87" y="298"/>
                  <a:pt x="101" y="287"/>
                  <a:pt x="106" y="299"/>
                </a:cubicBezTo>
                <a:cubicBezTo>
                  <a:pt x="112" y="312"/>
                  <a:pt x="125" y="342"/>
                  <a:pt x="129" y="352"/>
                </a:cubicBezTo>
                <a:cubicBezTo>
                  <a:pt x="134" y="362"/>
                  <a:pt x="144" y="371"/>
                  <a:pt x="151" y="368"/>
                </a:cubicBezTo>
                <a:cubicBezTo>
                  <a:pt x="158" y="366"/>
                  <a:pt x="182" y="356"/>
                  <a:pt x="192" y="353"/>
                </a:cubicBezTo>
                <a:cubicBezTo>
                  <a:pt x="201" y="349"/>
                  <a:pt x="203" y="341"/>
                  <a:pt x="201" y="334"/>
                </a:cubicBezTo>
                <a:cubicBezTo>
                  <a:pt x="197" y="327"/>
                  <a:pt x="185" y="325"/>
                  <a:pt x="181" y="317"/>
                </a:cubicBezTo>
                <a:cubicBezTo>
                  <a:pt x="178" y="309"/>
                  <a:pt x="166" y="282"/>
                  <a:pt x="162" y="274"/>
                </a:cubicBezTo>
                <a:cubicBezTo>
                  <a:pt x="158" y="262"/>
                  <a:pt x="168" y="253"/>
                  <a:pt x="182" y="252"/>
                </a:cubicBezTo>
                <a:cubicBezTo>
                  <a:pt x="280" y="241"/>
                  <a:pt x="298" y="302"/>
                  <a:pt x="331" y="288"/>
                </a:cubicBezTo>
                <a:cubicBezTo>
                  <a:pt x="357" y="278"/>
                  <a:pt x="352" y="203"/>
                  <a:pt x="320" y="129"/>
                </a:cubicBezTo>
                <a:close/>
                <a:moveTo>
                  <a:pt x="309" y="249"/>
                </a:moveTo>
                <a:cubicBezTo>
                  <a:pt x="303" y="251"/>
                  <a:pt x="265" y="221"/>
                  <a:pt x="240" y="164"/>
                </a:cubicBezTo>
                <a:cubicBezTo>
                  <a:pt x="216" y="106"/>
                  <a:pt x="219" y="54"/>
                  <a:pt x="225" y="52"/>
                </a:cubicBezTo>
                <a:cubicBezTo>
                  <a:pt x="230" y="49"/>
                  <a:pt x="268" y="86"/>
                  <a:pt x="292" y="143"/>
                </a:cubicBezTo>
                <a:cubicBezTo>
                  <a:pt x="317" y="201"/>
                  <a:pt x="315" y="247"/>
                  <a:pt x="309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FFBF2D5E-E22A-4288-AF18-A04C2900235D}"/>
              </a:ext>
            </a:extLst>
          </p:cNvPr>
          <p:cNvSpPr/>
          <p:nvPr/>
        </p:nvSpPr>
        <p:spPr>
          <a:xfrm>
            <a:off x="8314278" y="2191381"/>
            <a:ext cx="1898557" cy="744527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600">
                <a:moveTo>
                  <a:pt x="3475" y="0"/>
                </a:move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20044" y="21600"/>
                  <a:pt x="18125" y="21600"/>
                </a:cubicBez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rgbClr val="7B68A1"/>
          </a:solidFill>
          <a:ln>
            <a:noFill/>
          </a:ln>
        </p:spPr>
        <p:style>
          <a:lnRef idx="2"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lnRef>
          <a:fillRef idx="1"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fillRef>
          <a:effectRef idx="0">
            <a:schemeClr val="accent3">
              <a:tint val="40000"/>
              <a:alpha val="90000"/>
              <a:hueOff val="230682"/>
              <a:satOff val="33626"/>
              <a:lumOff val="250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2137" tIns="121839" rIns="280904" bIns="121839" numCol="1" spcCol="1270" anchor="ctr" anchorCtr="0">
            <a:no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06EE6BFC-CEB9-43C8-9BD0-B43BDBB0EBA5}"/>
              </a:ext>
            </a:extLst>
          </p:cNvPr>
          <p:cNvSpPr/>
          <p:nvPr/>
        </p:nvSpPr>
        <p:spPr>
          <a:xfrm>
            <a:off x="7704586" y="1987643"/>
            <a:ext cx="1152002" cy="1152002"/>
          </a:xfrm>
          <a:custGeom>
            <a:avLst/>
            <a:gdLst>
              <a:gd name="connsiteX0" fmla="*/ 0 w 1152002"/>
              <a:gd name="connsiteY0" fmla="*/ 576001 h 1152002"/>
              <a:gd name="connsiteX1" fmla="*/ 576001 w 1152002"/>
              <a:gd name="connsiteY1" fmla="*/ 0 h 1152002"/>
              <a:gd name="connsiteX2" fmla="*/ 1152002 w 1152002"/>
              <a:gd name="connsiteY2" fmla="*/ 576001 h 1152002"/>
              <a:gd name="connsiteX3" fmla="*/ 576001 w 1152002"/>
              <a:gd name="connsiteY3" fmla="*/ 1152002 h 1152002"/>
              <a:gd name="connsiteX4" fmla="*/ 0 w 1152002"/>
              <a:gd name="connsiteY4" fmla="*/ 576001 h 115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002" h="1152002">
                <a:moveTo>
                  <a:pt x="0" y="576001"/>
                </a:moveTo>
                <a:cubicBezTo>
                  <a:pt x="0" y="257884"/>
                  <a:pt x="257884" y="0"/>
                  <a:pt x="576001" y="0"/>
                </a:cubicBezTo>
                <a:cubicBezTo>
                  <a:pt x="894118" y="0"/>
                  <a:pt x="1152002" y="257884"/>
                  <a:pt x="1152002" y="576001"/>
                </a:cubicBezTo>
                <a:cubicBezTo>
                  <a:pt x="1152002" y="894118"/>
                  <a:pt x="894118" y="1152002"/>
                  <a:pt x="576001" y="1152002"/>
                </a:cubicBezTo>
                <a:cubicBezTo>
                  <a:pt x="257884" y="1152002"/>
                  <a:pt x="0" y="894118"/>
                  <a:pt x="0" y="576001"/>
                </a:cubicBezTo>
                <a:close/>
              </a:path>
            </a:pathLst>
          </a:custGeom>
          <a:solidFill>
            <a:srgbClr val="7B68A1"/>
          </a:solidFill>
          <a:ln w="38100"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74876"/>
              <a:satOff val="34544"/>
              <a:lumOff val="14510"/>
              <a:alphaOff val="0"/>
            </a:schemeClr>
          </a:fillRef>
          <a:effectRef idx="0">
            <a:schemeClr val="accent3">
              <a:hueOff val="674876"/>
              <a:satOff val="34544"/>
              <a:lumOff val="145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5852" tIns="185852" rIns="185852" bIns="185852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700" kern="12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Freeform 54">
            <a:extLst>
              <a:ext uri="{FF2B5EF4-FFF2-40B4-BE49-F238E27FC236}">
                <a16:creationId xmlns:a16="http://schemas.microsoft.com/office/drawing/2014/main" id="{57BB2D83-62CA-4DD7-A1D8-6F23AD0BBB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53592" y="2312147"/>
            <a:ext cx="453989" cy="456378"/>
          </a:xfrm>
          <a:custGeom>
            <a:avLst/>
            <a:gdLst>
              <a:gd name="T0" fmla="*/ 381 w 402"/>
              <a:gd name="T1" fmla="*/ 10 h 404"/>
              <a:gd name="T2" fmla="*/ 365 w 402"/>
              <a:gd name="T3" fmla="*/ 3 h 404"/>
              <a:gd name="T4" fmla="*/ 358 w 402"/>
              <a:gd name="T5" fmla="*/ 18 h 404"/>
              <a:gd name="T6" fmla="*/ 312 w 402"/>
              <a:gd name="T7" fmla="*/ 133 h 404"/>
              <a:gd name="T8" fmla="*/ 301 w 402"/>
              <a:gd name="T9" fmla="*/ 116 h 404"/>
              <a:gd name="T10" fmla="*/ 282 w 402"/>
              <a:gd name="T11" fmla="*/ 106 h 404"/>
              <a:gd name="T12" fmla="*/ 219 w 402"/>
              <a:gd name="T13" fmla="*/ 107 h 404"/>
              <a:gd name="T14" fmla="*/ 197 w 402"/>
              <a:gd name="T15" fmla="*/ 113 h 404"/>
              <a:gd name="T16" fmla="*/ 11 w 402"/>
              <a:gd name="T17" fmla="*/ 245 h 404"/>
              <a:gd name="T18" fmla="*/ 6 w 402"/>
              <a:gd name="T19" fmla="*/ 273 h 404"/>
              <a:gd name="T20" fmla="*/ 91 w 402"/>
              <a:gd name="T21" fmla="*/ 395 h 404"/>
              <a:gd name="T22" fmla="*/ 116 w 402"/>
              <a:gd name="T23" fmla="*/ 397 h 404"/>
              <a:gd name="T24" fmla="*/ 302 w 402"/>
              <a:gd name="T25" fmla="*/ 265 h 404"/>
              <a:gd name="T26" fmla="*/ 316 w 402"/>
              <a:gd name="T27" fmla="*/ 247 h 404"/>
              <a:gd name="T28" fmla="*/ 336 w 402"/>
              <a:gd name="T29" fmla="*/ 184 h 404"/>
              <a:gd name="T30" fmla="*/ 333 w 402"/>
              <a:gd name="T31" fmla="*/ 163 h 404"/>
              <a:gd name="T32" fmla="*/ 326 w 402"/>
              <a:gd name="T33" fmla="*/ 153 h 404"/>
              <a:gd name="T34" fmla="*/ 381 w 402"/>
              <a:gd name="T35" fmla="*/ 10 h 404"/>
              <a:gd name="T36" fmla="*/ 294 w 402"/>
              <a:gd name="T37" fmla="*/ 197 h 404"/>
              <a:gd name="T38" fmla="*/ 250 w 402"/>
              <a:gd name="T39" fmla="*/ 189 h 404"/>
              <a:gd name="T40" fmla="*/ 258 w 402"/>
              <a:gd name="T41" fmla="*/ 144 h 404"/>
              <a:gd name="T42" fmla="*/ 295 w 402"/>
              <a:gd name="T43" fmla="*/ 145 h 404"/>
              <a:gd name="T44" fmla="*/ 285 w 402"/>
              <a:gd name="T45" fmla="*/ 150 h 404"/>
              <a:gd name="T46" fmla="*/ 279 w 402"/>
              <a:gd name="T47" fmla="*/ 166 h 404"/>
              <a:gd name="T48" fmla="*/ 290 w 402"/>
              <a:gd name="T49" fmla="*/ 173 h 404"/>
              <a:gd name="T50" fmla="*/ 295 w 402"/>
              <a:gd name="T51" fmla="*/ 172 h 404"/>
              <a:gd name="T52" fmla="*/ 307 w 402"/>
              <a:gd name="T53" fmla="*/ 165 h 404"/>
              <a:gd name="T54" fmla="*/ 294 w 402"/>
              <a:gd name="T55" fmla="*/ 19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2" h="404">
                <a:moveTo>
                  <a:pt x="381" y="10"/>
                </a:moveTo>
                <a:cubicBezTo>
                  <a:pt x="378" y="4"/>
                  <a:pt x="372" y="0"/>
                  <a:pt x="365" y="3"/>
                </a:cubicBezTo>
                <a:cubicBezTo>
                  <a:pt x="359" y="5"/>
                  <a:pt x="356" y="12"/>
                  <a:pt x="358" y="18"/>
                </a:cubicBezTo>
                <a:cubicBezTo>
                  <a:pt x="376" y="71"/>
                  <a:pt x="340" y="111"/>
                  <a:pt x="312" y="133"/>
                </a:cubicBezTo>
                <a:cubicBezTo>
                  <a:pt x="301" y="116"/>
                  <a:pt x="301" y="116"/>
                  <a:pt x="301" y="116"/>
                </a:cubicBezTo>
                <a:cubicBezTo>
                  <a:pt x="297" y="111"/>
                  <a:pt x="289" y="106"/>
                  <a:pt x="282" y="106"/>
                </a:cubicBezTo>
                <a:cubicBezTo>
                  <a:pt x="219" y="107"/>
                  <a:pt x="219" y="107"/>
                  <a:pt x="219" y="107"/>
                </a:cubicBezTo>
                <a:cubicBezTo>
                  <a:pt x="212" y="106"/>
                  <a:pt x="203" y="109"/>
                  <a:pt x="197" y="113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2" y="251"/>
                  <a:pt x="0" y="264"/>
                  <a:pt x="6" y="273"/>
                </a:cubicBezTo>
                <a:cubicBezTo>
                  <a:pt x="91" y="395"/>
                  <a:pt x="91" y="395"/>
                  <a:pt x="91" y="395"/>
                </a:cubicBezTo>
                <a:cubicBezTo>
                  <a:pt x="97" y="404"/>
                  <a:pt x="107" y="403"/>
                  <a:pt x="116" y="397"/>
                </a:cubicBezTo>
                <a:cubicBezTo>
                  <a:pt x="302" y="265"/>
                  <a:pt x="302" y="265"/>
                  <a:pt x="302" y="265"/>
                </a:cubicBezTo>
                <a:cubicBezTo>
                  <a:pt x="308" y="261"/>
                  <a:pt x="314" y="253"/>
                  <a:pt x="316" y="247"/>
                </a:cubicBezTo>
                <a:cubicBezTo>
                  <a:pt x="336" y="184"/>
                  <a:pt x="336" y="184"/>
                  <a:pt x="336" y="184"/>
                </a:cubicBezTo>
                <a:cubicBezTo>
                  <a:pt x="338" y="178"/>
                  <a:pt x="337" y="168"/>
                  <a:pt x="333" y="163"/>
                </a:cubicBezTo>
                <a:cubicBezTo>
                  <a:pt x="326" y="153"/>
                  <a:pt x="326" y="153"/>
                  <a:pt x="326" y="153"/>
                </a:cubicBezTo>
                <a:cubicBezTo>
                  <a:pt x="363" y="124"/>
                  <a:pt x="402" y="73"/>
                  <a:pt x="381" y="10"/>
                </a:cubicBezTo>
                <a:close/>
                <a:moveTo>
                  <a:pt x="294" y="197"/>
                </a:moveTo>
                <a:cubicBezTo>
                  <a:pt x="280" y="207"/>
                  <a:pt x="260" y="204"/>
                  <a:pt x="250" y="189"/>
                </a:cubicBezTo>
                <a:cubicBezTo>
                  <a:pt x="240" y="175"/>
                  <a:pt x="243" y="155"/>
                  <a:pt x="258" y="144"/>
                </a:cubicBezTo>
                <a:cubicBezTo>
                  <a:pt x="269" y="136"/>
                  <a:pt x="284" y="137"/>
                  <a:pt x="295" y="145"/>
                </a:cubicBezTo>
                <a:cubicBezTo>
                  <a:pt x="289" y="148"/>
                  <a:pt x="285" y="150"/>
                  <a:pt x="285" y="150"/>
                </a:cubicBezTo>
                <a:cubicBezTo>
                  <a:pt x="279" y="153"/>
                  <a:pt x="276" y="160"/>
                  <a:pt x="279" y="166"/>
                </a:cubicBezTo>
                <a:cubicBezTo>
                  <a:pt x="281" y="171"/>
                  <a:pt x="285" y="173"/>
                  <a:pt x="290" y="173"/>
                </a:cubicBezTo>
                <a:cubicBezTo>
                  <a:pt x="292" y="173"/>
                  <a:pt x="293" y="173"/>
                  <a:pt x="295" y="172"/>
                </a:cubicBezTo>
                <a:cubicBezTo>
                  <a:pt x="299" y="170"/>
                  <a:pt x="303" y="168"/>
                  <a:pt x="307" y="165"/>
                </a:cubicBezTo>
                <a:cubicBezTo>
                  <a:pt x="309" y="177"/>
                  <a:pt x="304" y="190"/>
                  <a:pt x="294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1B353DB6-7542-4D70-AA85-405043B30C0C}"/>
              </a:ext>
            </a:extLst>
          </p:cNvPr>
          <p:cNvCxnSpPr/>
          <p:nvPr/>
        </p:nvCxnSpPr>
        <p:spPr>
          <a:xfrm>
            <a:off x="2765701" y="3201147"/>
            <a:ext cx="0" cy="395692"/>
          </a:xfrm>
          <a:prstGeom prst="line">
            <a:avLst/>
          </a:prstGeom>
          <a:ln w="25400" cmpd="sng">
            <a:solidFill>
              <a:srgbClr val="3E4E66"/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9">
            <a:extLst>
              <a:ext uri="{FF2B5EF4-FFF2-40B4-BE49-F238E27FC236}">
                <a16:creationId xmlns:a16="http://schemas.microsoft.com/office/drawing/2014/main" id="{B495C4B8-DBF1-4C38-8D8A-B14A74128F2F}"/>
              </a:ext>
            </a:extLst>
          </p:cNvPr>
          <p:cNvCxnSpPr/>
          <p:nvPr/>
        </p:nvCxnSpPr>
        <p:spPr>
          <a:xfrm>
            <a:off x="5536714" y="3201147"/>
            <a:ext cx="0" cy="395692"/>
          </a:xfrm>
          <a:prstGeom prst="line">
            <a:avLst/>
          </a:prstGeom>
          <a:ln w="25400" cmpd="sng">
            <a:solidFill>
              <a:srgbClr val="3E4E66"/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B04D1E68-269D-4C47-B815-11A91540F0E5}"/>
              </a:ext>
            </a:extLst>
          </p:cNvPr>
          <p:cNvCxnSpPr/>
          <p:nvPr/>
        </p:nvCxnSpPr>
        <p:spPr>
          <a:xfrm>
            <a:off x="8314279" y="3201147"/>
            <a:ext cx="0" cy="395692"/>
          </a:xfrm>
          <a:prstGeom prst="line">
            <a:avLst/>
          </a:prstGeom>
          <a:ln w="25400" cmpd="sng">
            <a:solidFill>
              <a:srgbClr val="3E4E66"/>
            </a:solidFill>
            <a:prstDash val="sysDot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2">
            <a:extLst>
              <a:ext uri="{FF2B5EF4-FFF2-40B4-BE49-F238E27FC236}">
                <a16:creationId xmlns:a16="http://schemas.microsoft.com/office/drawing/2014/main" id="{C3E65207-CB8D-456E-8DA6-DC613FEB2F46}"/>
              </a:ext>
            </a:extLst>
          </p:cNvPr>
          <p:cNvSpPr/>
          <p:nvPr/>
        </p:nvSpPr>
        <p:spPr>
          <a:xfrm>
            <a:off x="1706223" y="3783229"/>
            <a:ext cx="21237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is dolor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sita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slidera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power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adus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but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volup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dalam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cintakuan</a:t>
            </a:r>
            <a:endParaRPr 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anande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inteman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BDECA350-9B8F-44AF-A75C-006220C84E5B}"/>
              </a:ext>
            </a:extLst>
          </p:cNvPr>
          <p:cNvSpPr/>
          <p:nvPr/>
        </p:nvSpPr>
        <p:spPr>
          <a:xfrm>
            <a:off x="4474215" y="3783229"/>
            <a:ext cx="21237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is dolor sita slidera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power adus ana but volup dalam cintakuan</a:t>
            </a:r>
            <a:endParaRPr 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anande inteman.</a:t>
            </a:r>
            <a:endParaRPr 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DC70603B-92D3-4D9B-916B-AD5FFBC2D4B2}"/>
              </a:ext>
            </a:extLst>
          </p:cNvPr>
          <p:cNvSpPr/>
          <p:nvPr/>
        </p:nvSpPr>
        <p:spPr>
          <a:xfrm>
            <a:off x="7254907" y="3783229"/>
            <a:ext cx="21237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is dolor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sita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slidera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power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adus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but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volup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dalam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cintakuan</a:t>
            </a:r>
            <a:endParaRPr 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anande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6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inteman</a:t>
            </a:r>
            <a:r>
              <a:rPr 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0AA7B8-03AA-462B-B189-DC27A0F66B9C}"/>
              </a:ext>
            </a:extLst>
          </p:cNvPr>
          <p:cNvSpPr/>
          <p:nvPr/>
        </p:nvSpPr>
        <p:spPr>
          <a:xfrm>
            <a:off x="1663661" y="5654743"/>
            <a:ext cx="88714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Whether in school, job interviews, or after graduation, we may need to go through many fields of defense. 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BBC2FF-25DE-4534-B3C1-27FE69977E97}"/>
              </a:ext>
            </a:extLst>
          </p:cNvPr>
          <p:cNvSpPr/>
          <p:nvPr/>
        </p:nvSpPr>
        <p:spPr>
          <a:xfrm>
            <a:off x="3398935" y="2385145"/>
            <a:ext cx="117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 word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8853D4-D568-4438-BE80-E4FAA2C359B5}"/>
              </a:ext>
            </a:extLst>
          </p:cNvPr>
          <p:cNvSpPr/>
          <p:nvPr/>
        </p:nvSpPr>
        <p:spPr>
          <a:xfrm>
            <a:off x="6237421" y="2385145"/>
            <a:ext cx="117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 word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EFE4FC-B42B-498B-98A4-EC62671263F9}"/>
              </a:ext>
            </a:extLst>
          </p:cNvPr>
          <p:cNvSpPr/>
          <p:nvPr/>
        </p:nvSpPr>
        <p:spPr>
          <a:xfrm>
            <a:off x="8920007" y="2386244"/>
            <a:ext cx="117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 word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40" y="413466"/>
            <a:ext cx="1036530" cy="1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A30DAC-ECC8-443C-8F54-B11FAD892842}"/>
              </a:ext>
            </a:extLst>
          </p:cNvPr>
          <p:cNvSpPr txBox="1"/>
          <p:nvPr/>
        </p:nvSpPr>
        <p:spPr>
          <a:xfrm>
            <a:off x="574695" y="497861"/>
            <a:ext cx="354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 </a:t>
            </a:r>
            <a:r>
              <a:rPr lang="zh-CN" altLang="en-US" sz="28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研究过程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E75941-06BB-46BE-A0A5-ABA2E501667A}"/>
              </a:ext>
            </a:extLst>
          </p:cNvPr>
          <p:cNvSpPr/>
          <p:nvPr/>
        </p:nvSpPr>
        <p:spPr>
          <a:xfrm>
            <a:off x="574695" y="1018721"/>
            <a:ext cx="43507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7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 graduation defense is a one – to - one game, and you need to show a strong gas field alone on the stage to withstand the pressure of at least five judges from the Defense Committee.</a:t>
            </a:r>
          </a:p>
        </p:txBody>
      </p:sp>
      <p:sp>
        <p:nvSpPr>
          <p:cNvPr id="4" name="任意形状 5">
            <a:extLst>
              <a:ext uri="{FF2B5EF4-FFF2-40B4-BE49-F238E27FC236}">
                <a16:creationId xmlns:a16="http://schemas.microsoft.com/office/drawing/2014/main" id="{F653AA62-A3A6-4B64-B691-2B7142F57886}"/>
              </a:ext>
            </a:extLst>
          </p:cNvPr>
          <p:cNvSpPr/>
          <p:nvPr/>
        </p:nvSpPr>
        <p:spPr>
          <a:xfrm>
            <a:off x="983979" y="3036131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  <a:solidFill>
            <a:srgbClr val="7B68A1">
              <a:alpha val="9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marR="0" lvl="1" indent="-285750" defTabSz="1555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lvl="1" indent="-285750" defTabSz="1555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形状 4">
            <a:extLst>
              <a:ext uri="{FF2B5EF4-FFF2-40B4-BE49-F238E27FC236}">
                <a16:creationId xmlns:a16="http://schemas.microsoft.com/office/drawing/2014/main" id="{54400C9C-DF67-4C74-9444-9A62B361613E}"/>
              </a:ext>
            </a:extLst>
          </p:cNvPr>
          <p:cNvSpPr/>
          <p:nvPr/>
        </p:nvSpPr>
        <p:spPr>
          <a:xfrm>
            <a:off x="2200836" y="3543433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7B68A1"/>
          </a:solidFill>
          <a:ln>
            <a:noFill/>
          </a:ln>
          <a:effectLst/>
        </p:spPr>
      </p:sp>
      <p:sp>
        <p:nvSpPr>
          <p:cNvPr id="6" name="任意形状 27">
            <a:extLst>
              <a:ext uri="{FF2B5EF4-FFF2-40B4-BE49-F238E27FC236}">
                <a16:creationId xmlns:a16="http://schemas.microsoft.com/office/drawing/2014/main" id="{CDB336EA-D57F-4636-BE4A-793DE6950D18}"/>
              </a:ext>
            </a:extLst>
          </p:cNvPr>
          <p:cNvSpPr/>
          <p:nvPr/>
        </p:nvSpPr>
        <p:spPr>
          <a:xfrm>
            <a:off x="1455167" y="4410223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B68A1"/>
            </a:solidFill>
          </a:ln>
          <a:effectLst/>
        </p:spPr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 dirty="0">
              <a:solidFill>
                <a:srgbClr val="06050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330983C9-ACFA-493A-BDDA-68A2239A9A5F}"/>
              </a:ext>
            </a:extLst>
          </p:cNvPr>
          <p:cNvSpPr/>
          <p:nvPr/>
        </p:nvSpPr>
        <p:spPr>
          <a:xfrm>
            <a:off x="3607602" y="3036131"/>
            <a:ext cx="2120348" cy="1748844"/>
          </a:xfrm>
          <a:prstGeom prst="roundRect">
            <a:avLst>
              <a:gd name="adj" fmla="val 10000"/>
            </a:avLst>
          </a:prstGeom>
          <a:solidFill>
            <a:srgbClr val="9E8585">
              <a:alpha val="9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</p:sp>
      <p:sp>
        <p:nvSpPr>
          <p:cNvPr id="8" name="环形箭头 6">
            <a:extLst>
              <a:ext uri="{FF2B5EF4-FFF2-40B4-BE49-F238E27FC236}">
                <a16:creationId xmlns:a16="http://schemas.microsoft.com/office/drawing/2014/main" id="{B2BC1451-9B90-4713-BB73-73D675A2D89B}"/>
              </a:ext>
            </a:extLst>
          </p:cNvPr>
          <p:cNvSpPr/>
          <p:nvPr/>
        </p:nvSpPr>
        <p:spPr>
          <a:xfrm>
            <a:off x="4806790" y="2004863"/>
            <a:ext cx="2475174" cy="247517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7B68A1"/>
          </a:solidFill>
          <a:ln>
            <a:noFill/>
          </a:ln>
          <a:effectLst/>
        </p:spPr>
      </p:sp>
      <p:sp>
        <p:nvSpPr>
          <p:cNvPr id="9" name="任意形状 30">
            <a:extLst>
              <a:ext uri="{FF2B5EF4-FFF2-40B4-BE49-F238E27FC236}">
                <a16:creationId xmlns:a16="http://schemas.microsoft.com/office/drawing/2014/main" id="{BCA74B7A-95AA-4E4F-8ABD-292CE9D346BD}"/>
              </a:ext>
            </a:extLst>
          </p:cNvPr>
          <p:cNvSpPr/>
          <p:nvPr/>
        </p:nvSpPr>
        <p:spPr>
          <a:xfrm>
            <a:off x="4078791" y="2661379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9E8585"/>
            </a:solidFill>
          </a:ln>
          <a:effectLst/>
        </p:spPr>
        <p:txBody>
          <a:bodyPr spcFirstLastPara="0" vert="horz" wrap="square" lIns="101962" tIns="75292" rIns="101962" bIns="7529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 dirty="0">
              <a:solidFill>
                <a:srgbClr val="06050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任意形状 31">
            <a:extLst>
              <a:ext uri="{FF2B5EF4-FFF2-40B4-BE49-F238E27FC236}">
                <a16:creationId xmlns:a16="http://schemas.microsoft.com/office/drawing/2014/main" id="{3ED7E94C-F5C1-4C2D-9A9E-9D10FB409FBD}"/>
              </a:ext>
            </a:extLst>
          </p:cNvPr>
          <p:cNvSpPr/>
          <p:nvPr/>
        </p:nvSpPr>
        <p:spPr>
          <a:xfrm>
            <a:off x="6231226" y="3036131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  <a:solidFill>
            <a:srgbClr val="7B68A1">
              <a:alpha val="9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marR="0" lvl="1" indent="-285750" defTabSz="1555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lvl="1" indent="-285750" defTabSz="1555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形状 10">
            <a:extLst>
              <a:ext uri="{FF2B5EF4-FFF2-40B4-BE49-F238E27FC236}">
                <a16:creationId xmlns:a16="http://schemas.microsoft.com/office/drawing/2014/main" id="{AA280C98-AD38-40D7-BC3D-CB1A3213FEB6}"/>
              </a:ext>
            </a:extLst>
          </p:cNvPr>
          <p:cNvSpPr/>
          <p:nvPr/>
        </p:nvSpPr>
        <p:spPr>
          <a:xfrm>
            <a:off x="7448083" y="3543433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7B68A1"/>
          </a:solidFill>
          <a:ln>
            <a:noFill/>
          </a:ln>
          <a:effectLst/>
        </p:spPr>
      </p:sp>
      <p:sp>
        <p:nvSpPr>
          <p:cNvPr id="12" name="任意形状 33">
            <a:extLst>
              <a:ext uri="{FF2B5EF4-FFF2-40B4-BE49-F238E27FC236}">
                <a16:creationId xmlns:a16="http://schemas.microsoft.com/office/drawing/2014/main" id="{EE8C33A6-D918-419D-A7DD-C0B83A1CEF2A}"/>
              </a:ext>
            </a:extLst>
          </p:cNvPr>
          <p:cNvSpPr/>
          <p:nvPr/>
        </p:nvSpPr>
        <p:spPr>
          <a:xfrm>
            <a:off x="6702414" y="4410223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7B68A1"/>
            </a:solidFill>
          </a:ln>
          <a:effectLst/>
        </p:spPr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 dirty="0">
              <a:solidFill>
                <a:srgbClr val="06050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任意形状 34">
            <a:extLst>
              <a:ext uri="{FF2B5EF4-FFF2-40B4-BE49-F238E27FC236}">
                <a16:creationId xmlns:a16="http://schemas.microsoft.com/office/drawing/2014/main" id="{C41792DC-BA8E-4505-A204-9CC6B57E9DB9}"/>
              </a:ext>
            </a:extLst>
          </p:cNvPr>
          <p:cNvSpPr/>
          <p:nvPr/>
        </p:nvSpPr>
        <p:spPr>
          <a:xfrm>
            <a:off x="8854849" y="3036131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  <a:solidFill>
            <a:srgbClr val="9E8585">
              <a:alpha val="9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106921" tIns="481674" rIns="106921" bIns="106921" numCol="1" spcCol="1270" anchor="t" anchorCtr="0">
            <a:noAutofit/>
          </a:bodyPr>
          <a:lstStyle/>
          <a:p>
            <a:pPr marL="285750" marR="0" lvl="1" indent="-285750" defTabSz="1555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marR="0" lvl="1" indent="-285750" defTabSz="15557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35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任意形状 35">
            <a:extLst>
              <a:ext uri="{FF2B5EF4-FFF2-40B4-BE49-F238E27FC236}">
                <a16:creationId xmlns:a16="http://schemas.microsoft.com/office/drawing/2014/main" id="{D8C1F041-2D4A-4485-8BFB-A9602CCE99A7}"/>
              </a:ext>
            </a:extLst>
          </p:cNvPr>
          <p:cNvSpPr/>
          <p:nvPr/>
        </p:nvSpPr>
        <p:spPr>
          <a:xfrm>
            <a:off x="9326038" y="2661379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9E8585"/>
            </a:solidFill>
          </a:ln>
          <a:effectLst/>
        </p:spPr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0" dirty="0">
              <a:solidFill>
                <a:srgbClr val="06050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ACFA50D4-2BD6-41C1-B357-0842011C6831}"/>
              </a:ext>
            </a:extLst>
          </p:cNvPr>
          <p:cNvSpPr/>
          <p:nvPr/>
        </p:nvSpPr>
        <p:spPr>
          <a:xfrm>
            <a:off x="1203642" y="3253818"/>
            <a:ext cx="16741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is dolor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sita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slidera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power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adus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but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volup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dalam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cintakuan</a:t>
            </a:r>
            <a:endParaRPr lang="en-US" sz="1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anande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inteman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8A652CEC-CA62-4D62-8092-0076847D1381}"/>
              </a:ext>
            </a:extLst>
          </p:cNvPr>
          <p:cNvSpPr/>
          <p:nvPr/>
        </p:nvSpPr>
        <p:spPr>
          <a:xfrm>
            <a:off x="6456194" y="3253818"/>
            <a:ext cx="16741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is dolor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sita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slidera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power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adus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but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volup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dalam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cintakuan</a:t>
            </a:r>
            <a:endParaRPr lang="en-US" sz="1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anande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inteman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A8DE3909-E2A5-4FA5-95AF-8D042CBD8039}"/>
              </a:ext>
            </a:extLst>
          </p:cNvPr>
          <p:cNvSpPr/>
          <p:nvPr/>
        </p:nvSpPr>
        <p:spPr>
          <a:xfrm>
            <a:off x="3832326" y="3607593"/>
            <a:ext cx="16741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is dolor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sita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slidera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power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adus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but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volup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dalam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cintakuan</a:t>
            </a:r>
            <a:endParaRPr lang="en-US" sz="1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anande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inteman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id="{7B389A4D-F966-4F7E-8976-23033A77C41D}"/>
              </a:ext>
            </a:extLst>
          </p:cNvPr>
          <p:cNvSpPr/>
          <p:nvPr/>
        </p:nvSpPr>
        <p:spPr>
          <a:xfrm>
            <a:off x="9077973" y="3607060"/>
            <a:ext cx="16741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Lorem Ipsum is dolor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sita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slidera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power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adus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but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volup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dalam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cintakuan</a:t>
            </a:r>
            <a:endParaRPr lang="en-US" sz="1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anande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inteman</a:t>
            </a:r>
            <a:r>
              <a:rPr 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0B467-C9A4-4261-A356-AE83F1E27AF3}"/>
              </a:ext>
            </a:extLst>
          </p:cNvPr>
          <p:cNvSpPr txBox="1"/>
          <p:nvPr/>
        </p:nvSpPr>
        <p:spPr>
          <a:xfrm>
            <a:off x="1721879" y="4461809"/>
            <a:ext cx="135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B5C12C-9F96-49BC-B5D8-CCF792DEB025}"/>
              </a:ext>
            </a:extLst>
          </p:cNvPr>
          <p:cNvSpPr txBox="1"/>
          <p:nvPr/>
        </p:nvSpPr>
        <p:spPr>
          <a:xfrm>
            <a:off x="4345503" y="2722599"/>
            <a:ext cx="135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E858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r>
              <a:rPr lang="en-US" altLang="zh-CN" b="1" dirty="0">
                <a:solidFill>
                  <a:srgbClr val="9E858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b="1" dirty="0">
              <a:solidFill>
                <a:srgbClr val="9E858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F5439F9-D054-45E3-8024-FB390B518BC8}"/>
              </a:ext>
            </a:extLst>
          </p:cNvPr>
          <p:cNvSpPr txBox="1"/>
          <p:nvPr/>
        </p:nvSpPr>
        <p:spPr>
          <a:xfrm>
            <a:off x="7000244" y="4461809"/>
            <a:ext cx="135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r>
              <a:rPr lang="en-US" altLang="zh-CN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F0BC54-64EB-41F7-BC3A-39989DE5E1AB}"/>
              </a:ext>
            </a:extLst>
          </p:cNvPr>
          <p:cNvSpPr txBox="1"/>
          <p:nvPr/>
        </p:nvSpPr>
        <p:spPr>
          <a:xfrm>
            <a:off x="9623868" y="2722599"/>
            <a:ext cx="135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E858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YOUR TITLE</a:t>
            </a:r>
            <a:r>
              <a:rPr lang="en-US" altLang="zh-CN" b="1" dirty="0">
                <a:solidFill>
                  <a:srgbClr val="9E8585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HERE</a:t>
            </a:r>
            <a:endParaRPr lang="zh-CN" altLang="en-US" b="1" dirty="0">
              <a:solidFill>
                <a:srgbClr val="9E8585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640" y="413466"/>
            <a:ext cx="1036530" cy="1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rgbClr val="D0C9DD"/>
            </a:gs>
            <a:gs pos="53000">
              <a:schemeClr val="bg1"/>
            </a:gs>
            <a:gs pos="89000">
              <a:srgbClr val="D0C9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2B1A284-6E58-4075-88DE-A8B874D985AA}"/>
              </a:ext>
            </a:extLst>
          </p:cNvPr>
          <p:cNvSpPr txBox="1"/>
          <p:nvPr/>
        </p:nvSpPr>
        <p:spPr>
          <a:xfrm>
            <a:off x="3310618" y="3585061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研究方法与过程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C60535-9BD7-477B-A9AF-72E677EC68EA}"/>
              </a:ext>
            </a:extLst>
          </p:cNvPr>
          <p:cNvSpPr/>
          <p:nvPr/>
        </p:nvSpPr>
        <p:spPr>
          <a:xfrm>
            <a:off x="2840021" y="4908496"/>
            <a:ext cx="65119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Background and significance of topic selection</a:t>
            </a:r>
            <a:r>
              <a:rPr lang="en-US" altLang="zh-CN" sz="900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.The graduation defense is a one – to - one game, and you need to show a strong gas field alone on the stage to withstand the pressure of at least five judges from the Defense Committee.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342FEAB-BF1F-47C3-B322-C371BC594626}"/>
              </a:ext>
            </a:extLst>
          </p:cNvPr>
          <p:cNvCxnSpPr/>
          <p:nvPr/>
        </p:nvCxnSpPr>
        <p:spPr>
          <a:xfrm>
            <a:off x="5627996" y="4825510"/>
            <a:ext cx="936000" cy="0"/>
          </a:xfrm>
          <a:prstGeom prst="line">
            <a:avLst/>
          </a:prstGeom>
          <a:ln w="19050">
            <a:solidFill>
              <a:srgbClr val="7B6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316C690-D3BD-4707-BD81-21C85BDCF15F}"/>
              </a:ext>
            </a:extLst>
          </p:cNvPr>
          <p:cNvSpPr txBox="1"/>
          <p:nvPr/>
        </p:nvSpPr>
        <p:spPr>
          <a:xfrm>
            <a:off x="5654433" y="5503070"/>
            <a:ext cx="883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7B68A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 01</a:t>
            </a:r>
            <a:endParaRPr lang="zh-CN" altLang="en-US" sz="1600" b="1" dirty="0">
              <a:solidFill>
                <a:srgbClr val="7B68A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71" y="209550"/>
            <a:ext cx="3608070" cy="36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3000">
        <p:cut/>
      </p:transition>
    </mc:Choice>
    <mc:Fallback xmlns="">
      <p:transition advTm="3000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2.5D毕业论文答辩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3"/>
  <p:tag name="KSO_WM_UNIT_ID" val="259*l_i*1_13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4"/>
  <p:tag name="KSO_WM_UNIT_ID" val="259*l_i*1_14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5"/>
  <p:tag name="KSO_WM_UNIT_ID" val="259*l_i*1_15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h_a"/>
  <p:tag name="KSO_WM_UNIT_INDEX" val="1_2_1"/>
  <p:tag name="KSO_WM_UNIT_ID" val="259*l_h_a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8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6"/>
  <p:tag name="KSO_WM_UNIT_ID" val="259*l_i*1_16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7"/>
  <p:tag name="KSO_WM_UNIT_ID" val="259*l_i*1_17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8"/>
  <p:tag name="KSO_WM_UNIT_ID" val="259*l_i*1_18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h_a"/>
  <p:tag name="KSO_WM_UNIT_INDEX" val="1_2_1"/>
  <p:tag name="KSO_WM_UNIT_ID" val="259*l_h_a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8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"/>
  <p:tag name="KSO_WM_UNIT_ID" val="259*l_i*1_1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DIAGRAM_GROUP_CODE" val="l1-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h_a"/>
  <p:tag name="KSO_WM_UNIT_INDEX" val="1_2_1"/>
  <p:tag name="KSO_WM_UNIT_ID" val="259*l_h_a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8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5"/>
  <p:tag name="KSO_WM_UNIT_ID" val="259*l_i*1_5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7"/>
  <p:tag name="KSO_WM_UNIT_ID" val="259*l_i*1_7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9"/>
  <p:tag name="KSO_WM_UNIT_ID" val="259*l_i*1_9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0"/>
  <p:tag name="KSO_WM_UNIT_ID" val="259*l_i*1_10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1"/>
  <p:tag name="KSO_WM_UNIT_ID" val="259*l_i*1_11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83"/>
  <p:tag name="KSO_WM_UNIT_TYPE" val="l_i"/>
  <p:tag name="KSO_WM_UNIT_INDEX" val="1_12"/>
  <p:tag name="KSO_WM_UNIT_ID" val="259*l_i*1_12"/>
  <p:tag name="KSO_WM_UNIT_CLEAR" val="1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1886</Words>
  <Application>Microsoft Office PowerPoint</Application>
  <PresentationFormat>宽屏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思源黑体 CN Normal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简约2.5D毕业论文答辩PPT模板</dc:title>
  <dc:creator>User</dc:creator>
  <cp:lastModifiedBy> </cp:lastModifiedBy>
  <cp:revision>10</cp:revision>
  <dcterms:created xsi:type="dcterms:W3CDTF">2019-03-06T19:26:24Z</dcterms:created>
  <dcterms:modified xsi:type="dcterms:W3CDTF">2019-07-30T08:06:16Z</dcterms:modified>
</cp:coreProperties>
</file>