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8" r:id="rId5"/>
    <p:sldId id="269" r:id="rId6"/>
    <p:sldId id="259" r:id="rId7"/>
    <p:sldId id="25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B525C78-5D24-42ED-80BB-056F464F8A9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FD579FD-59DC-489A-A8DF-879DB3D05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owner\Documents\geog683_june08\labs\Lab1_M1_py_intro\Lab1.doc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owner\Documents\geog683_june08\labs\Lab1_M1_py_intro\Lab1.doc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owner\Documents\geog683_june08\labs\Lab1_M1_py_intro\Lab1.doc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524000"/>
            <a:ext cx="7772400" cy="1828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Lab 1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Python scripting for Spatial Analysis and Modeling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9552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Monday, September 8, 2014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533400"/>
            <a:ext cx="7772400" cy="381000"/>
          </a:xfrm>
          <a:prstGeom prst="rect">
            <a:avLst/>
          </a:prstGeom>
        </p:spPr>
        <p:txBody>
          <a:bodyPr vert="horz" lIns="45720" rIns="45720" bIns="45720" anchor="b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683L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Advanced GIS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>
            <a:normAutofit/>
          </a:bodyPr>
          <a:lstStyle/>
          <a:p>
            <a:r>
              <a:rPr lang="en-AU" dirty="0" smtClean="0"/>
              <a:t>Suppose you have…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828800"/>
            <a:ext cx="8183563" cy="418782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dirty="0" smtClean="0"/>
              <a:t>Multiple CSV files you would like to iterate through to generate a report</a:t>
            </a:r>
          </a:p>
          <a:p>
            <a:pPr>
              <a:spcBef>
                <a:spcPts val="1800"/>
              </a:spcBef>
            </a:pPr>
            <a:r>
              <a:rPr lang="en-AU" dirty="0" smtClean="0"/>
              <a:t>Large files you only want some columns or rows from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578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>
            <a:normAutofit/>
          </a:bodyPr>
          <a:lstStyle/>
          <a:p>
            <a:r>
              <a:rPr lang="en-AU" dirty="0" smtClean="0"/>
              <a:t>In this example (csvdemo.py)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600200"/>
            <a:ext cx="8183563" cy="441642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dirty="0" smtClean="0"/>
              <a:t>Iterate through data files in a folder </a:t>
            </a:r>
          </a:p>
          <a:p>
            <a:pPr>
              <a:spcBef>
                <a:spcPts val="1800"/>
              </a:spcBef>
            </a:pPr>
            <a:endParaRPr lang="en-AU" dirty="0"/>
          </a:p>
          <a:p>
            <a:pPr>
              <a:spcBef>
                <a:spcPts val="1800"/>
              </a:spcBef>
            </a:pPr>
            <a:endParaRPr lang="en-AU" dirty="0" smtClean="0"/>
          </a:p>
          <a:p>
            <a:pPr>
              <a:spcBef>
                <a:spcPts val="1800"/>
              </a:spcBef>
            </a:pPr>
            <a:r>
              <a:rPr lang="en-AU" dirty="0" smtClean="0"/>
              <a:t>Open CSV files to read contents into lists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24" t="44302" r="54479" b="34045"/>
          <a:stretch/>
        </p:blipFill>
        <p:spPr>
          <a:xfrm>
            <a:off x="990600" y="2126056"/>
            <a:ext cx="3733800" cy="144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19" t="47721" r="30291" b="19231"/>
          <a:stretch/>
        </p:blipFill>
        <p:spPr>
          <a:xfrm>
            <a:off x="914400" y="4087642"/>
            <a:ext cx="5715000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Also in this example (csvdemo.py)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600200"/>
            <a:ext cx="8183563" cy="441642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dirty="0" smtClean="0"/>
              <a:t>Summarize data, append to existing CSV report</a:t>
            </a:r>
          </a:p>
          <a:p>
            <a:pPr>
              <a:spcBef>
                <a:spcPts val="1800"/>
              </a:spcBef>
            </a:pPr>
            <a:endParaRPr lang="en-AU" dirty="0"/>
          </a:p>
          <a:p>
            <a:pPr>
              <a:spcBef>
                <a:spcPts val="1800"/>
              </a:spcBef>
            </a:pPr>
            <a:r>
              <a:rPr lang="en-AU" dirty="0" smtClean="0"/>
              <a:t>Export selected data to new CSV files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87" t="42164" r="40873" b="41476"/>
          <a:stretch/>
        </p:blipFill>
        <p:spPr>
          <a:xfrm>
            <a:off x="2019300" y="2133600"/>
            <a:ext cx="4800600" cy="1093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19" t="34043" r="25812" b="29488"/>
          <a:stretch/>
        </p:blipFill>
        <p:spPr>
          <a:xfrm>
            <a:off x="1371600" y="3898900"/>
            <a:ext cx="609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4600" y="2590800"/>
            <a:ext cx="4076700" cy="136366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hlinkClick r:id="rId2" action="ppaction://hlinkfile"/>
              </a:rPr>
              <a:t>CSV DEMO</a:t>
            </a:r>
            <a:endParaRPr lang="en-US" sz="7200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360165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/>
          <a:lstStyle/>
          <a:p>
            <a:r>
              <a:rPr lang="en-US" dirty="0" smtClean="0"/>
              <a:t>Lecture 1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676400"/>
            <a:ext cx="8183563" cy="4648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Python Basics</a:t>
            </a:r>
          </a:p>
          <a:p>
            <a:pPr lvl="1"/>
            <a:r>
              <a:rPr lang="en-US" sz="1900" dirty="0" smtClean="0"/>
              <a:t>Requesting user inputs</a:t>
            </a:r>
          </a:p>
          <a:p>
            <a:pPr lvl="1"/>
            <a:r>
              <a:rPr lang="en-US" sz="1900" i="1" dirty="0" smtClean="0"/>
              <a:t>print</a:t>
            </a:r>
            <a:r>
              <a:rPr lang="en-US" sz="1900" dirty="0" smtClean="0"/>
              <a:t> command</a:t>
            </a:r>
          </a:p>
          <a:p>
            <a:pPr lvl="1">
              <a:spcAft>
                <a:spcPts val="600"/>
              </a:spcAft>
            </a:pPr>
            <a:r>
              <a:rPr lang="en-US" sz="1900" dirty="0" smtClean="0"/>
              <a:t>String formatting operators</a:t>
            </a:r>
          </a:p>
          <a:p>
            <a:r>
              <a:rPr lang="en-US" dirty="0" smtClean="0"/>
              <a:t>Looping</a:t>
            </a:r>
          </a:p>
          <a:p>
            <a:pPr lvl="1">
              <a:spcAft>
                <a:spcPts val="600"/>
              </a:spcAft>
            </a:pPr>
            <a:r>
              <a:rPr lang="en-US" sz="1900" dirty="0" smtClean="0"/>
              <a:t>if/</a:t>
            </a:r>
            <a:r>
              <a:rPr lang="en-US" sz="1900" dirty="0" err="1" smtClean="0"/>
              <a:t>elif</a:t>
            </a:r>
            <a:r>
              <a:rPr lang="en-US" sz="1900" dirty="0" smtClean="0"/>
              <a:t>/else, if/else, while, and for</a:t>
            </a:r>
          </a:p>
          <a:p>
            <a:r>
              <a:rPr lang="en-US" dirty="0" smtClean="0"/>
              <a:t>Built-In Functions</a:t>
            </a:r>
          </a:p>
          <a:p>
            <a:pPr lvl="1"/>
            <a:r>
              <a:rPr lang="en-US" sz="1900" dirty="0" err="1" smtClean="0"/>
              <a:t>len</a:t>
            </a:r>
            <a:r>
              <a:rPr lang="en-US" sz="1900" dirty="0" smtClean="0"/>
              <a:t>()</a:t>
            </a:r>
          </a:p>
          <a:p>
            <a:pPr lvl="1"/>
            <a:r>
              <a:rPr lang="en-US" sz="1900" dirty="0" smtClean="0"/>
              <a:t>max()</a:t>
            </a:r>
          </a:p>
          <a:p>
            <a:pPr lvl="1"/>
            <a:r>
              <a:rPr lang="en-US" sz="1900" dirty="0" smtClean="0"/>
              <a:t>open()</a:t>
            </a:r>
          </a:p>
          <a:p>
            <a:pPr lvl="1">
              <a:spcAft>
                <a:spcPts val="600"/>
              </a:spcAft>
            </a:pPr>
            <a:r>
              <a:rPr lang="en-US" sz="1900" dirty="0" smtClean="0"/>
              <a:t>round()</a:t>
            </a:r>
          </a:p>
          <a:p>
            <a:r>
              <a:rPr lang="en-US" dirty="0" smtClean="0"/>
              <a:t>Numbers</a:t>
            </a:r>
          </a:p>
          <a:p>
            <a:pPr lvl="1"/>
            <a:r>
              <a:rPr lang="en-US" sz="1900" dirty="0" smtClean="0"/>
              <a:t>Types:  float, integer</a:t>
            </a:r>
          </a:p>
          <a:p>
            <a:pPr lvl="1"/>
            <a:r>
              <a:rPr lang="en-US" sz="1900" dirty="0" smtClean="0"/>
              <a:t>Math shortcuts:  +=1 </a:t>
            </a:r>
          </a:p>
          <a:p>
            <a:pPr lvl="1"/>
            <a:r>
              <a:rPr lang="en-US" sz="1900" dirty="0" smtClean="0"/>
              <a:t>Operations:  add, subtract, multiply, division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/>
          <a:lstStyle/>
          <a:p>
            <a:r>
              <a:rPr lang="en-US" dirty="0" smtClean="0"/>
              <a:t>Lecture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908175"/>
            <a:ext cx="8183563" cy="4187825"/>
          </a:xfrm>
        </p:spPr>
        <p:txBody>
          <a:bodyPr>
            <a:normAutofit/>
          </a:bodyPr>
          <a:lstStyle/>
          <a:p>
            <a:r>
              <a:rPr lang="en-US" dirty="0" smtClean="0"/>
              <a:t>Sequences</a:t>
            </a:r>
          </a:p>
          <a:p>
            <a:pPr lvl="1"/>
            <a:r>
              <a:rPr lang="en-US" sz="2000" dirty="0" smtClean="0"/>
              <a:t>Lists and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Strings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Dictionaries</a:t>
            </a:r>
          </a:p>
          <a:p>
            <a:r>
              <a:rPr lang="en-US" dirty="0" smtClean="0"/>
              <a:t>Using Modules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math, string, random, and </a:t>
            </a:r>
            <a:r>
              <a:rPr lang="en-US" sz="2000" dirty="0" err="1" smtClean="0"/>
              <a:t>os.path</a:t>
            </a:r>
            <a:endParaRPr lang="en-US" sz="2000" dirty="0" smtClean="0"/>
          </a:p>
          <a:p>
            <a:r>
              <a:rPr lang="en-US" dirty="0" smtClean="0"/>
              <a:t>File Management</a:t>
            </a:r>
          </a:p>
          <a:p>
            <a:pPr lvl="1"/>
            <a:r>
              <a:rPr lang="en-US" sz="2000" dirty="0" smtClean="0"/>
              <a:t>open, close, read, write, and pickling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00100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Pickling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argument of </a:t>
            </a:r>
            <a:r>
              <a:rPr lang="en-US" altLang="en-US" sz="20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write</a:t>
            </a:r>
            <a:r>
              <a:rPr lang="en-US" altLang="en-US" sz="2000" dirty="0" smtClean="0"/>
              <a:t> has to be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To write a number to a file you have to convert it to a string. Thus, everything in a file becomes a string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To preserve original data types within a file, use </a:t>
            </a:r>
            <a:r>
              <a:rPr lang="en-US" altLang="en-US" sz="2000" dirty="0" smtClean="0">
                <a:solidFill>
                  <a:srgbClr val="FF0066"/>
                </a:solidFill>
              </a:rPr>
              <a:t>pickling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import pickle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f = open("student.txt", "w")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pickle.dump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(3.14, 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pickle.dump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([1,2,3,4], 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f.close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pickFile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= open("student.txt", "r")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item1 =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pickle.load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pickFile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item1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3.1400000000000001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item2 =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pickle.load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pickFile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item2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[1, 2, 3, 4]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 type(item1)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&lt;type 'float‘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&gt;&gt;&gt;&gt; type(item2)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&lt;type 'list‘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&gt;&gt;&gt;&gt; </a:t>
            </a:r>
            <a:r>
              <a:rPr lang="en-US" altLang="en-US" sz="16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pickFile.close</a:t>
            </a:r>
            <a:r>
              <a:rPr lang="en-US" altLang="en-US" sz="16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()			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495800" y="3124200"/>
          <a:ext cx="38957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3895238" imgH="1752381" progId="Paint.Picture">
                  <p:embed/>
                </p:oleObj>
              </mc:Choice>
              <mc:Fallback>
                <p:oleObj name="Bitmap Image" r:id="rId3" imgW="3895238" imgH="17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38957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6553200" y="5715000"/>
            <a:ext cx="1752600" cy="53340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FF6600"/>
                </a:solidFill>
                <a:latin typeface="Comic Sans MS" panose="030F0702030302020204" pitchFamily="66" charset="0"/>
              </a:rPr>
              <a:t>Demo 12</a:t>
            </a:r>
          </a:p>
        </p:txBody>
      </p:sp>
    </p:spTree>
    <p:extLst>
      <p:ext uri="{BB962C8B-B14F-4D97-AF65-F5344CB8AC3E}">
        <p14:creationId xmlns:p14="http://schemas.microsoft.com/office/powerpoint/2010/main" val="2013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/>
          <a:lstStyle/>
          <a:p>
            <a:r>
              <a:rPr lang="en-US" dirty="0" err="1" smtClean="0"/>
              <a:t>os.path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908175"/>
            <a:ext cx="8183563" cy="4187825"/>
          </a:xfrm>
        </p:spPr>
        <p:txBody>
          <a:bodyPr>
            <a:normAutofit/>
          </a:bodyPr>
          <a:lstStyle/>
          <a:p>
            <a:r>
              <a:rPr lang="en-US" dirty="0" smtClean="0"/>
              <a:t>Allows for reference and parsing of file names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os</a:t>
            </a:r>
            <a:r>
              <a:rPr lang="en-US" sz="2400" dirty="0" smtClean="0"/>
              <a:t> or </a:t>
            </a:r>
            <a:r>
              <a:rPr lang="en-US" sz="2400" dirty="0" err="1" smtClean="0"/>
              <a:t>os</a:t>
            </a:r>
            <a:r>
              <a:rPr lang="en-US" sz="2400" dirty="0" err="1" smtClean="0"/>
              <a:t>.path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err="1" smtClean="0"/>
              <a:t>os.path.basename</a:t>
            </a:r>
            <a:r>
              <a:rPr lang="en-US" sz="2400" dirty="0" smtClean="0"/>
              <a:t> returns file name &amp; extension</a:t>
            </a:r>
          </a:p>
          <a:p>
            <a:r>
              <a:rPr lang="en-US" sz="2400" dirty="0" err="1"/>
              <a:t>o</a:t>
            </a:r>
            <a:r>
              <a:rPr lang="en-US" sz="2400" dirty="0" err="1" smtClean="0"/>
              <a:t>s.path.dirname</a:t>
            </a:r>
            <a:r>
              <a:rPr lang="en-US" sz="2400" dirty="0" smtClean="0"/>
              <a:t> returns directory name </a:t>
            </a:r>
          </a:p>
          <a:p>
            <a:endParaRPr lang="en-US" sz="2400" dirty="0"/>
          </a:p>
          <a:p>
            <a:r>
              <a:rPr lang="en-US" sz="2400" dirty="0" smtClean="0"/>
              <a:t>To retrieve only the file name before the “.”, you can split the text: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os.path.splitext</a:t>
            </a:r>
            <a:r>
              <a:rPr lang="en-US" sz="2400" dirty="0" smtClean="0"/>
              <a:t>((your file </a:t>
            </a:r>
            <a:r>
              <a:rPr lang="en-US" sz="2400" dirty="0" err="1" smtClean="0"/>
              <a:t>basename</a:t>
            </a:r>
            <a:r>
              <a:rPr lang="en-US" sz="2400" dirty="0" smtClean="0"/>
              <a:t>))[</a:t>
            </a:r>
            <a:r>
              <a:rPr lang="en-US" sz="2400" dirty="0"/>
              <a:t>0]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42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Report </a:t>
            </a:r>
            <a:r>
              <a:rPr lang="en-US" b="0" dirty="0" smtClean="0"/>
              <a:t>(template on blackboard)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828800"/>
            <a:ext cx="8183563" cy="4187825"/>
          </a:xfrm>
        </p:spPr>
        <p:txBody>
          <a:bodyPr>
            <a:norm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Lab Objective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Topics Learned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Enclosures 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05100" y="2903538"/>
            <a:ext cx="3733800" cy="1050925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hlinkClick r:id="rId2" action="ppaction://hlinkfile"/>
              </a:rPr>
              <a:t>LAB 1</a:t>
            </a:r>
            <a:endParaRPr lang="en-US" sz="7200" dirty="0">
              <a:hlinkClick r:id="rId2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0800" y="914400"/>
            <a:ext cx="4076700" cy="136366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hlinkClick r:id="rId2" action="ppaction://hlinkfile"/>
              </a:rPr>
              <a:t>BONUS</a:t>
            </a:r>
            <a:endParaRPr lang="en-US" sz="7200" dirty="0">
              <a:hlinkClick r:id="rId2" action="ppaction://hlinkfile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67000" y="2895600"/>
            <a:ext cx="4076700" cy="136366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b="0" dirty="0">
                <a:solidFill>
                  <a:schemeClr val="tx2">
                    <a:lumMod val="50000"/>
                    <a:lumOff val="50000"/>
                  </a:schemeClr>
                </a:solidFill>
                <a:hlinkClick r:id="rId2" action="ppaction://hlinkfile"/>
              </a:rPr>
              <a:t>Working with CSVs</a:t>
            </a:r>
          </a:p>
        </p:txBody>
      </p:sp>
    </p:spTree>
    <p:extLst>
      <p:ext uri="{BB962C8B-B14F-4D97-AF65-F5344CB8AC3E}">
        <p14:creationId xmlns:p14="http://schemas.microsoft.com/office/powerpoint/2010/main" val="308490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0219" y="228600"/>
            <a:ext cx="8183563" cy="1050925"/>
          </a:xfrm>
        </p:spPr>
        <p:txBody>
          <a:bodyPr>
            <a:normAutofit/>
          </a:bodyPr>
          <a:lstStyle/>
          <a:p>
            <a:r>
              <a:rPr lang="en-AU" dirty="0" smtClean="0"/>
              <a:t>Modules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0219" y="1828800"/>
            <a:ext cx="8183563" cy="418782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AU" b="1" dirty="0" smtClean="0"/>
              <a:t>csv</a:t>
            </a:r>
            <a:r>
              <a:rPr lang="en-AU" dirty="0" smtClean="0"/>
              <a:t>: needed for most csv operations, including writing, reading, appending</a:t>
            </a:r>
          </a:p>
          <a:p>
            <a:pPr>
              <a:spcBef>
                <a:spcPts val="1800"/>
              </a:spcBef>
            </a:pPr>
            <a:r>
              <a:rPr lang="en-AU" b="1" dirty="0" err="1" smtClean="0"/>
              <a:t>os</a:t>
            </a:r>
            <a:r>
              <a:rPr lang="en-AU" dirty="0" smtClean="0"/>
              <a:t>: for working with file and path names</a:t>
            </a:r>
          </a:p>
          <a:p>
            <a:pPr>
              <a:spcBef>
                <a:spcPts val="1800"/>
              </a:spcBef>
            </a:pPr>
            <a:r>
              <a:rPr lang="en-AU" b="1" dirty="0" err="1" smtClean="0"/>
              <a:t>shutil</a:t>
            </a:r>
            <a:r>
              <a:rPr lang="en-AU" dirty="0" smtClean="0"/>
              <a:t>: easily allows you to move files from one folder to another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269</TotalTime>
  <Words>401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Comic Sans MS</vt:lpstr>
      <vt:lpstr>Verdana</vt:lpstr>
      <vt:lpstr>Wingdings 2</vt:lpstr>
      <vt:lpstr>Aspect</vt:lpstr>
      <vt:lpstr>Bitmap Image</vt:lpstr>
      <vt:lpstr>Lab 1</vt:lpstr>
      <vt:lpstr>Lecture 1 Overview</vt:lpstr>
      <vt:lpstr>Lecture 2 Overview</vt:lpstr>
      <vt:lpstr>Pickling</vt:lpstr>
      <vt:lpstr>os.path</vt:lpstr>
      <vt:lpstr>Lab Report (template on blackboard)</vt:lpstr>
      <vt:lpstr>LAB 1</vt:lpstr>
      <vt:lpstr>PowerPoint Presentation</vt:lpstr>
      <vt:lpstr>Modules</vt:lpstr>
      <vt:lpstr>Suppose you have…</vt:lpstr>
      <vt:lpstr>In this example (csvdemo.py)</vt:lpstr>
      <vt:lpstr>Also in this example (csvdemo.py)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owner</dc:creator>
  <cp:lastModifiedBy>Dara Seidl</cp:lastModifiedBy>
  <cp:revision>17</cp:revision>
  <dcterms:created xsi:type="dcterms:W3CDTF">2010-09-12T20:28:03Z</dcterms:created>
  <dcterms:modified xsi:type="dcterms:W3CDTF">2014-09-08T22:19:44Z</dcterms:modified>
</cp:coreProperties>
</file>